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5074900" cy="20104100"/>
  <p:notesSz cx="15074900" cy="20104100"/>
  <p:custDataLst>
    <p:tags r:id="rId4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3403" y="-74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wande Daniel-Ayoade" userId="624a7f87c0ece245" providerId="LiveId" clId="{A88D16E6-CFDC-427B-A474-F7009ED376FD}"/>
    <pc:docChg chg="undo custSel modSld">
      <pc:chgData name="Yewande Daniel-Ayoade" userId="624a7f87c0ece245" providerId="LiveId" clId="{A88D16E6-CFDC-427B-A474-F7009ED376FD}" dt="2025-11-24T23:06:29.283" v="6" actId="20577"/>
      <pc:docMkLst>
        <pc:docMk/>
      </pc:docMkLst>
      <pc:sldChg chg="modSp mod">
        <pc:chgData name="Yewande Daniel-Ayoade" userId="624a7f87c0ece245" providerId="LiveId" clId="{A88D16E6-CFDC-427B-A474-F7009ED376FD}" dt="2025-11-24T23:06:29.283" v="6" actId="20577"/>
        <pc:sldMkLst>
          <pc:docMk/>
          <pc:sldMk cId="0" sldId="257"/>
        </pc:sldMkLst>
        <pc:spChg chg="mod">
          <ac:chgData name="Yewande Daniel-Ayoade" userId="624a7f87c0ece245" providerId="LiveId" clId="{A88D16E6-CFDC-427B-A474-F7009ED376FD}" dt="2025-11-24T23:06:29.283" v="6" actId="20577"/>
          <ac:spMkLst>
            <pc:docMk/>
            <pc:sldMk cId="0" sldId="257"/>
            <ac:spMk id="2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078075" cy="20104100"/>
          </a:xfrm>
          <a:custGeom>
            <a:avLst/>
            <a:gdLst/>
            <a:ahLst/>
            <a:cxnLst/>
            <a:rect l="l" t="t" r="r" b="b"/>
            <a:pathLst>
              <a:path w="15078075" h="20104100">
                <a:moveTo>
                  <a:pt x="15078074" y="20104099"/>
                </a:moveTo>
                <a:lnTo>
                  <a:pt x="0" y="20104099"/>
                </a:lnTo>
                <a:lnTo>
                  <a:pt x="0" y="0"/>
                </a:lnTo>
                <a:lnTo>
                  <a:pt x="15078074" y="0"/>
                </a:lnTo>
                <a:lnTo>
                  <a:pt x="15078074" y="20104099"/>
                </a:lnTo>
                <a:close/>
              </a:path>
            </a:pathLst>
          </a:custGeom>
          <a:solidFill>
            <a:srgbClr val="232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11207" y="562584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8"/>
                </a:lnTo>
                <a:lnTo>
                  <a:pt x="7863" y="68759"/>
                </a:lnTo>
                <a:lnTo>
                  <a:pt x="2109" y="55958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3"/>
                </a:lnTo>
                <a:lnTo>
                  <a:pt x="45848" y="11791"/>
                </a:lnTo>
                <a:lnTo>
                  <a:pt x="51606" y="24593"/>
                </a:lnTo>
                <a:lnTo>
                  <a:pt x="53717" y="40275"/>
                </a:lnTo>
                <a:lnTo>
                  <a:pt x="51608" y="55958"/>
                </a:lnTo>
                <a:lnTo>
                  <a:pt x="45853" y="68759"/>
                </a:lnTo>
                <a:lnTo>
                  <a:pt x="37316" y="77388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03330" y="653612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02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72257" y="562670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0535" y="5578668"/>
            <a:ext cx="80576" cy="1208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568669" y="605394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8358" y="490289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12493" y="621300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27113" y="567214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51117" y="6107132"/>
            <a:ext cx="80576" cy="12084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3044507" y="3263276"/>
            <a:ext cx="441959" cy="2264410"/>
          </a:xfrm>
          <a:custGeom>
            <a:avLst/>
            <a:gdLst/>
            <a:ahLst/>
            <a:cxnLst/>
            <a:rect l="l" t="t" r="r" b="b"/>
            <a:pathLst>
              <a:path w="441960" h="2264410">
                <a:moveTo>
                  <a:pt x="32219" y="2239683"/>
                </a:moveTo>
                <a:lnTo>
                  <a:pt x="30962" y="2230259"/>
                </a:lnTo>
                <a:lnTo>
                  <a:pt x="27533" y="2222576"/>
                </a:lnTo>
                <a:lnTo>
                  <a:pt x="22415" y="2217407"/>
                </a:lnTo>
                <a:lnTo>
                  <a:pt x="16103" y="2215515"/>
                </a:lnTo>
                <a:lnTo>
                  <a:pt x="9804" y="2217420"/>
                </a:lnTo>
                <a:lnTo>
                  <a:pt x="4686" y="2222601"/>
                </a:lnTo>
                <a:lnTo>
                  <a:pt x="1244" y="2230272"/>
                </a:lnTo>
                <a:lnTo>
                  <a:pt x="0" y="2239683"/>
                </a:lnTo>
                <a:lnTo>
                  <a:pt x="1257" y="2249081"/>
                </a:lnTo>
                <a:lnTo>
                  <a:pt x="4711" y="2256764"/>
                </a:lnTo>
                <a:lnTo>
                  <a:pt x="9842" y="2261946"/>
                </a:lnTo>
                <a:lnTo>
                  <a:pt x="16103" y="2263851"/>
                </a:lnTo>
                <a:lnTo>
                  <a:pt x="22377" y="2261946"/>
                </a:lnTo>
                <a:lnTo>
                  <a:pt x="27495" y="2256764"/>
                </a:lnTo>
                <a:lnTo>
                  <a:pt x="30949" y="2249081"/>
                </a:lnTo>
                <a:lnTo>
                  <a:pt x="32219" y="2239683"/>
                </a:lnTo>
                <a:close/>
              </a:path>
              <a:path w="441960" h="2264410">
                <a:moveTo>
                  <a:pt x="441553" y="8991"/>
                </a:moveTo>
                <a:lnTo>
                  <a:pt x="435546" y="0"/>
                </a:lnTo>
                <a:lnTo>
                  <a:pt x="420700" y="0"/>
                </a:lnTo>
                <a:lnTo>
                  <a:pt x="414693" y="9017"/>
                </a:lnTo>
                <a:lnTo>
                  <a:pt x="414693" y="20129"/>
                </a:lnTo>
                <a:lnTo>
                  <a:pt x="414693" y="31254"/>
                </a:lnTo>
                <a:lnTo>
                  <a:pt x="420700" y="40271"/>
                </a:lnTo>
                <a:lnTo>
                  <a:pt x="435546" y="40271"/>
                </a:lnTo>
                <a:lnTo>
                  <a:pt x="441553" y="31254"/>
                </a:lnTo>
                <a:lnTo>
                  <a:pt x="441553" y="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94186" y="3286745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960657" y="531465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52905" y="5090595"/>
            <a:ext cx="80576" cy="12084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3996321" y="3812463"/>
            <a:ext cx="1891664" cy="1456055"/>
          </a:xfrm>
          <a:custGeom>
            <a:avLst/>
            <a:gdLst/>
            <a:ahLst/>
            <a:cxnLst/>
            <a:rect l="l" t="t" r="r" b="b"/>
            <a:pathLst>
              <a:path w="1891664" h="1456054">
                <a:moveTo>
                  <a:pt x="47447" y="1415402"/>
                </a:moveTo>
                <a:lnTo>
                  <a:pt x="26873" y="1384554"/>
                </a:lnTo>
                <a:lnTo>
                  <a:pt x="20574" y="1384554"/>
                </a:lnTo>
                <a:lnTo>
                  <a:pt x="0" y="1415402"/>
                </a:lnTo>
                <a:lnTo>
                  <a:pt x="0" y="1424838"/>
                </a:lnTo>
                <a:lnTo>
                  <a:pt x="20574" y="1455686"/>
                </a:lnTo>
                <a:lnTo>
                  <a:pt x="26873" y="1455686"/>
                </a:lnTo>
                <a:lnTo>
                  <a:pt x="47447" y="1424838"/>
                </a:lnTo>
                <a:lnTo>
                  <a:pt x="47447" y="1420126"/>
                </a:lnTo>
                <a:lnTo>
                  <a:pt x="47447" y="1415402"/>
                </a:lnTo>
                <a:close/>
              </a:path>
              <a:path w="1891664" h="1456054">
                <a:moveTo>
                  <a:pt x="1538770" y="567143"/>
                </a:moveTo>
                <a:lnTo>
                  <a:pt x="1517802" y="535698"/>
                </a:lnTo>
                <a:lnTo>
                  <a:pt x="1511388" y="535698"/>
                </a:lnTo>
                <a:lnTo>
                  <a:pt x="1490421" y="567143"/>
                </a:lnTo>
                <a:lnTo>
                  <a:pt x="1490421" y="576757"/>
                </a:lnTo>
                <a:lnTo>
                  <a:pt x="1511388" y="608203"/>
                </a:lnTo>
                <a:lnTo>
                  <a:pt x="1517802" y="608203"/>
                </a:lnTo>
                <a:lnTo>
                  <a:pt x="1538770" y="576757"/>
                </a:lnTo>
                <a:lnTo>
                  <a:pt x="1538770" y="571957"/>
                </a:lnTo>
                <a:lnTo>
                  <a:pt x="1538770" y="567143"/>
                </a:lnTo>
                <a:close/>
              </a:path>
              <a:path w="1891664" h="1456054">
                <a:moveTo>
                  <a:pt x="1891245" y="20967"/>
                </a:moveTo>
                <a:lnTo>
                  <a:pt x="1877263" y="0"/>
                </a:lnTo>
                <a:lnTo>
                  <a:pt x="1872996" y="0"/>
                </a:lnTo>
                <a:lnTo>
                  <a:pt x="1859013" y="20967"/>
                </a:lnTo>
                <a:lnTo>
                  <a:pt x="1859013" y="27381"/>
                </a:lnTo>
                <a:lnTo>
                  <a:pt x="1872996" y="48336"/>
                </a:lnTo>
                <a:lnTo>
                  <a:pt x="1877263" y="48336"/>
                </a:lnTo>
                <a:lnTo>
                  <a:pt x="1891245" y="27381"/>
                </a:lnTo>
                <a:lnTo>
                  <a:pt x="1891245" y="24168"/>
                </a:lnTo>
                <a:lnTo>
                  <a:pt x="1891245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1610" y="3806710"/>
            <a:ext cx="63793" cy="95645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210217" y="385790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4206" y="4292886"/>
            <a:ext cx="80576" cy="12084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5994" y="3276349"/>
            <a:ext cx="80577" cy="120841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860053" y="3286745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542295" y="556888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934824" y="130483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326948" y="211028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693108" y="260167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876652" y="120001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627272" y="173655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600164" y="71783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4153" y="1152838"/>
            <a:ext cx="80576" cy="120827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992287" y="1628113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358519" y="211949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41976" y="71783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27919" y="171672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32360" y="1223259"/>
            <a:ext cx="80576" cy="12082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9390" y="2596584"/>
            <a:ext cx="80562" cy="120841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7466639" y="218994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650183" y="78828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736125" y="178716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01112" y="1133021"/>
            <a:ext cx="80576" cy="120827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788645" y="230628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1059" y="2741280"/>
            <a:ext cx="80576" cy="120841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180768" y="3216556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257029" y="2819263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88294" y="3003307"/>
            <a:ext cx="80576" cy="120841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4316996" y="251566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3350746" y="124630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4750" y="1681301"/>
            <a:ext cx="80576" cy="120827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3742869" y="215664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8945"/>
                </a:lnTo>
                <a:lnTo>
                  <a:pt x="6022" y="0"/>
                </a:lnTo>
                <a:lnTo>
                  <a:pt x="20836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3109015" y="264794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2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2292559" y="124630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2378501" y="224517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5384274" y="88882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6"/>
                </a:lnTo>
                <a:lnTo>
                  <a:pt x="16400" y="3165"/>
                </a:lnTo>
                <a:lnTo>
                  <a:pt x="26858" y="0"/>
                </a:lnTo>
                <a:lnTo>
                  <a:pt x="37316" y="3165"/>
                </a:lnTo>
                <a:lnTo>
                  <a:pt x="45853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1604" y="176391"/>
            <a:ext cx="80576" cy="120827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76523" y="664764"/>
            <a:ext cx="80577" cy="120841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03393" y="746328"/>
            <a:ext cx="80562" cy="120827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2599752" y="65166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965913" y="1143036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235399" y="74026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834" y="3446825"/>
            <a:ext cx="80576" cy="120826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3067100" y="235299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243745" y="350041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008927" y="235299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7345403" y="6974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7103686" y="147139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287230" y="6974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037850" y="60629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8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34746" y="22565"/>
            <a:ext cx="80562" cy="120841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3402865" y="49784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0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769026" y="98922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92" y="64444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038498" y="58645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11705" y="2748"/>
            <a:ext cx="80562" cy="120841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2199223" y="117602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bg object 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3212" y="1611007"/>
            <a:ext cx="80576" cy="120841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93370" y="2628999"/>
            <a:ext cx="80562" cy="120827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2591346" y="2086283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141036" y="117602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226979" y="217489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6415602" y="168900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bg object 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64407" y="2930118"/>
            <a:ext cx="80562" cy="120826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5727546" y="138538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761324" y="11604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15740" y="2070104"/>
            <a:ext cx="80562" cy="120826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153447" y="102630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519608" y="151770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3703151" y="11604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4" y="24154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3789079" y="111491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3376491" y="1277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3619441" y="562342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8"/>
                </a:lnTo>
                <a:lnTo>
                  <a:pt x="7863" y="68759"/>
                </a:lnTo>
                <a:lnTo>
                  <a:pt x="2109" y="55958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3"/>
                </a:lnTo>
                <a:lnTo>
                  <a:pt x="45848" y="11791"/>
                </a:lnTo>
                <a:lnTo>
                  <a:pt x="51606" y="24593"/>
                </a:lnTo>
                <a:lnTo>
                  <a:pt x="53717" y="40275"/>
                </a:lnTo>
                <a:lnTo>
                  <a:pt x="51608" y="55958"/>
                </a:lnTo>
                <a:lnTo>
                  <a:pt x="45853" y="68759"/>
                </a:lnTo>
                <a:lnTo>
                  <a:pt x="37316" y="77388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4011564" y="6533696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02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2680492" y="562427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bg object 10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908770" y="5576239"/>
            <a:ext cx="80576" cy="120840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14334799" y="521168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4420727" y="621057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1035348" y="566971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0152736" y="3260838"/>
            <a:ext cx="441959" cy="2264410"/>
          </a:xfrm>
          <a:custGeom>
            <a:avLst/>
            <a:gdLst/>
            <a:ahLst/>
            <a:cxnLst/>
            <a:rect l="l" t="t" r="r" b="b"/>
            <a:pathLst>
              <a:path w="441959" h="2264410">
                <a:moveTo>
                  <a:pt x="32232" y="2239695"/>
                </a:moveTo>
                <a:lnTo>
                  <a:pt x="30975" y="2230272"/>
                </a:lnTo>
                <a:lnTo>
                  <a:pt x="27533" y="2222589"/>
                </a:lnTo>
                <a:lnTo>
                  <a:pt x="22415" y="2217420"/>
                </a:lnTo>
                <a:lnTo>
                  <a:pt x="16116" y="2215527"/>
                </a:lnTo>
                <a:lnTo>
                  <a:pt x="9804" y="2217420"/>
                </a:lnTo>
                <a:lnTo>
                  <a:pt x="4686" y="2222601"/>
                </a:lnTo>
                <a:lnTo>
                  <a:pt x="1257" y="2230285"/>
                </a:lnTo>
                <a:lnTo>
                  <a:pt x="0" y="2239695"/>
                </a:lnTo>
                <a:lnTo>
                  <a:pt x="1270" y="2249093"/>
                </a:lnTo>
                <a:lnTo>
                  <a:pt x="4724" y="2256777"/>
                </a:lnTo>
                <a:lnTo>
                  <a:pt x="9842" y="2261959"/>
                </a:lnTo>
                <a:lnTo>
                  <a:pt x="16116" y="2263864"/>
                </a:lnTo>
                <a:lnTo>
                  <a:pt x="22377" y="2261959"/>
                </a:lnTo>
                <a:lnTo>
                  <a:pt x="27508" y="2256777"/>
                </a:lnTo>
                <a:lnTo>
                  <a:pt x="30962" y="2249093"/>
                </a:lnTo>
                <a:lnTo>
                  <a:pt x="32232" y="2239695"/>
                </a:lnTo>
                <a:close/>
              </a:path>
              <a:path w="441959" h="2264410">
                <a:moveTo>
                  <a:pt x="441566" y="9004"/>
                </a:moveTo>
                <a:lnTo>
                  <a:pt x="435546" y="0"/>
                </a:lnTo>
                <a:lnTo>
                  <a:pt x="420712" y="0"/>
                </a:lnTo>
                <a:lnTo>
                  <a:pt x="414705" y="9017"/>
                </a:lnTo>
                <a:lnTo>
                  <a:pt x="414705" y="20129"/>
                </a:lnTo>
                <a:lnTo>
                  <a:pt x="414705" y="31267"/>
                </a:lnTo>
                <a:lnTo>
                  <a:pt x="420712" y="40284"/>
                </a:lnTo>
                <a:lnTo>
                  <a:pt x="435546" y="40284"/>
                </a:lnTo>
                <a:lnTo>
                  <a:pt x="441566" y="31267"/>
                </a:lnTo>
                <a:lnTo>
                  <a:pt x="441566" y="9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8995837" y="3286745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3068891" y="531222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bg object 11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361140" y="5088166"/>
            <a:ext cx="80576" cy="120840"/>
          </a:xfrm>
          <a:prstGeom prst="rect">
            <a:avLst/>
          </a:prstGeom>
        </p:spPr>
      </p:pic>
      <p:sp>
        <p:nvSpPr>
          <p:cNvPr id="113" name="bg object 113"/>
          <p:cNvSpPr/>
          <p:nvPr/>
        </p:nvSpPr>
        <p:spPr>
          <a:xfrm>
            <a:off x="12594971" y="3810037"/>
            <a:ext cx="401320" cy="608330"/>
          </a:xfrm>
          <a:custGeom>
            <a:avLst/>
            <a:gdLst/>
            <a:ahLst/>
            <a:cxnLst/>
            <a:rect l="l" t="t" r="r" b="b"/>
            <a:pathLst>
              <a:path w="401320" h="608329">
                <a:moveTo>
                  <a:pt x="48348" y="567143"/>
                </a:moveTo>
                <a:lnTo>
                  <a:pt x="27381" y="535698"/>
                </a:lnTo>
                <a:lnTo>
                  <a:pt x="20967" y="535698"/>
                </a:lnTo>
                <a:lnTo>
                  <a:pt x="0" y="567143"/>
                </a:lnTo>
                <a:lnTo>
                  <a:pt x="0" y="576757"/>
                </a:lnTo>
                <a:lnTo>
                  <a:pt x="20967" y="608203"/>
                </a:lnTo>
                <a:lnTo>
                  <a:pt x="27381" y="608203"/>
                </a:lnTo>
                <a:lnTo>
                  <a:pt x="48348" y="576757"/>
                </a:lnTo>
                <a:lnTo>
                  <a:pt x="48348" y="571944"/>
                </a:lnTo>
                <a:lnTo>
                  <a:pt x="48348" y="567143"/>
                </a:lnTo>
                <a:close/>
              </a:path>
              <a:path w="401320" h="608329">
                <a:moveTo>
                  <a:pt x="400824" y="20955"/>
                </a:moveTo>
                <a:lnTo>
                  <a:pt x="386854" y="0"/>
                </a:lnTo>
                <a:lnTo>
                  <a:pt x="382574" y="0"/>
                </a:lnTo>
                <a:lnTo>
                  <a:pt x="368604" y="20955"/>
                </a:lnTo>
                <a:lnTo>
                  <a:pt x="368604" y="27368"/>
                </a:lnTo>
                <a:lnTo>
                  <a:pt x="382574" y="48336"/>
                </a:lnTo>
                <a:lnTo>
                  <a:pt x="386854" y="48336"/>
                </a:lnTo>
                <a:lnTo>
                  <a:pt x="400824" y="27368"/>
                </a:lnTo>
                <a:lnTo>
                  <a:pt x="400824" y="24168"/>
                </a:lnTo>
                <a:lnTo>
                  <a:pt x="400824" y="20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bg object 11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69845" y="3804280"/>
            <a:ext cx="63793" cy="95645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13351980" y="3497983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bg object 1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44228" y="3273920"/>
            <a:ext cx="80577" cy="120841"/>
          </a:xfrm>
          <a:prstGeom prst="rect">
            <a:avLst/>
          </a:prstGeom>
        </p:spPr>
      </p:pic>
      <p:sp>
        <p:nvSpPr>
          <p:cNvPr id="117" name="bg object 117"/>
          <p:cNvSpPr/>
          <p:nvPr/>
        </p:nvSpPr>
        <p:spPr>
          <a:xfrm>
            <a:off x="11565753" y="3286745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9650530" y="5566452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834059" y="416480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8895840" y="486421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3043059" y="130240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3435183" y="210785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2801343" y="259924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1984887" y="119758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1735506" y="173412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708398" y="71540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bg object 1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32388" y="1150408"/>
            <a:ext cx="80576" cy="120827"/>
          </a:xfrm>
          <a:prstGeom prst="rect">
            <a:avLst/>
          </a:prstGeom>
        </p:spPr>
      </p:pic>
      <p:sp>
        <p:nvSpPr>
          <p:cNvPr id="128" name="bg object 128"/>
          <p:cNvSpPr/>
          <p:nvPr/>
        </p:nvSpPr>
        <p:spPr>
          <a:xfrm>
            <a:off x="9100522" y="162568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8466754" y="211706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650212" y="71540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736154" y="171429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2" name="bg object 1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440594" y="1220830"/>
            <a:ext cx="80576" cy="120827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037625" y="2594155"/>
            <a:ext cx="80562" cy="120841"/>
          </a:xfrm>
          <a:prstGeom prst="rect">
            <a:avLst/>
          </a:prstGeom>
        </p:spPr>
      </p:pic>
      <p:sp>
        <p:nvSpPr>
          <p:cNvPr id="134" name="bg object 134"/>
          <p:cNvSpPr/>
          <p:nvPr/>
        </p:nvSpPr>
        <p:spPr>
          <a:xfrm>
            <a:off x="14574874" y="218751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3758417" y="78585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3844361" y="178473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bg object 1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39294" y="2738851"/>
            <a:ext cx="80576" cy="120841"/>
          </a:xfrm>
          <a:prstGeom prst="rect">
            <a:avLst/>
          </a:prstGeom>
        </p:spPr>
      </p:pic>
      <p:sp>
        <p:nvSpPr>
          <p:cNvPr id="138" name="bg object 138"/>
          <p:cNvSpPr/>
          <p:nvPr/>
        </p:nvSpPr>
        <p:spPr>
          <a:xfrm>
            <a:off x="8289003" y="321412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6429970" y="3286745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2365264" y="281683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bg object 1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696530" y="3000878"/>
            <a:ext cx="80576" cy="120841"/>
          </a:xfrm>
          <a:prstGeom prst="rect">
            <a:avLst/>
          </a:prstGeom>
        </p:spPr>
      </p:pic>
      <p:sp>
        <p:nvSpPr>
          <p:cNvPr id="142" name="bg object 142"/>
          <p:cNvSpPr/>
          <p:nvPr/>
        </p:nvSpPr>
        <p:spPr>
          <a:xfrm>
            <a:off x="11425231" y="251323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0217250" y="2645516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4" name="bg object 1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39839" y="173962"/>
            <a:ext cx="80576" cy="120827"/>
          </a:xfrm>
          <a:prstGeom prst="rect">
            <a:avLst/>
          </a:prstGeom>
        </p:spPr>
      </p:pic>
      <p:sp>
        <p:nvSpPr>
          <p:cNvPr id="145" name="bg object 145"/>
          <p:cNvSpPr/>
          <p:nvPr/>
        </p:nvSpPr>
        <p:spPr>
          <a:xfrm>
            <a:off x="13902531" y="380918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4294654" y="471940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59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4617889" y="339745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1318451" y="385547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1387654" y="3380351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4">
                <a:moveTo>
                  <a:pt x="26863" y="71135"/>
                </a:moveTo>
                <a:lnTo>
                  <a:pt x="20573" y="71135"/>
                </a:lnTo>
                <a:lnTo>
                  <a:pt x="17547" y="70232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3" y="0"/>
                </a:lnTo>
                <a:lnTo>
                  <a:pt x="47438" y="35567"/>
                </a:lnTo>
                <a:lnTo>
                  <a:pt x="47437" y="40283"/>
                </a:lnTo>
                <a:lnTo>
                  <a:pt x="26863" y="7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4453638" y="6731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4211921" y="146896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3395464" y="6731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bg object 15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742981" y="20136"/>
            <a:ext cx="80562" cy="120841"/>
          </a:xfrm>
          <a:prstGeom prst="rect">
            <a:avLst/>
          </a:prstGeom>
        </p:spPr>
      </p:pic>
      <p:sp>
        <p:nvSpPr>
          <p:cNvPr id="154" name="bg object 154"/>
          <p:cNvSpPr/>
          <p:nvPr/>
        </p:nvSpPr>
        <p:spPr>
          <a:xfrm>
            <a:off x="10511100" y="49541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0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5" name="bg object 15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719939" y="319"/>
            <a:ext cx="80562" cy="120841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01605" y="2626570"/>
            <a:ext cx="80562" cy="120827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872642" y="2927689"/>
            <a:ext cx="80562" cy="120826"/>
          </a:xfrm>
          <a:prstGeom prst="rect">
            <a:avLst/>
          </a:prstGeom>
        </p:spPr>
      </p:pic>
      <p:sp>
        <p:nvSpPr>
          <p:cNvPr id="158" name="bg object 158"/>
          <p:cNvSpPr/>
          <p:nvPr/>
        </p:nvSpPr>
        <p:spPr>
          <a:xfrm>
            <a:off x="11869559" y="113613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0811386" y="11361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4" y="24154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0484726" y="1034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bg object 1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3381" y="15630718"/>
            <a:ext cx="80576" cy="120840"/>
          </a:xfrm>
          <a:prstGeom prst="rect">
            <a:avLst/>
          </a:prstGeom>
        </p:spPr>
      </p:pic>
      <p:sp>
        <p:nvSpPr>
          <p:cNvPr id="162" name="bg object 162"/>
          <p:cNvSpPr/>
          <p:nvPr/>
        </p:nvSpPr>
        <p:spPr>
          <a:xfrm>
            <a:off x="2361515" y="1610599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911205" y="1495494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7019411" y="1526616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3719959" y="1572419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6" name="bg object 1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3963" y="16159182"/>
            <a:ext cx="80576" cy="120840"/>
          </a:xfrm>
          <a:prstGeom prst="rect">
            <a:avLst/>
          </a:prstGeom>
        </p:spPr>
      </p:pic>
      <p:sp>
        <p:nvSpPr>
          <p:cNvPr id="167" name="bg object 167"/>
          <p:cNvSpPr/>
          <p:nvPr/>
        </p:nvSpPr>
        <p:spPr>
          <a:xfrm>
            <a:off x="2837355" y="1553083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1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2576857" y="1421928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5753503" y="1536670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0" name="bg object 1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45752" y="15142646"/>
            <a:ext cx="80576" cy="120840"/>
          </a:xfrm>
          <a:prstGeom prst="rect">
            <a:avLst/>
          </a:prstGeom>
        </p:spPr>
      </p:pic>
      <p:sp>
        <p:nvSpPr>
          <p:cNvPr id="171" name="bg object 171"/>
          <p:cNvSpPr/>
          <p:nvPr/>
        </p:nvSpPr>
        <p:spPr>
          <a:xfrm>
            <a:off x="3789176" y="15249063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4" y="71134"/>
                </a:moveTo>
                <a:lnTo>
                  <a:pt x="20573" y="71134"/>
                </a:lnTo>
                <a:lnTo>
                  <a:pt x="17547" y="70231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4" y="0"/>
                </a:lnTo>
                <a:lnTo>
                  <a:pt x="47438" y="35567"/>
                </a:lnTo>
                <a:lnTo>
                  <a:pt x="47438" y="40283"/>
                </a:lnTo>
                <a:lnTo>
                  <a:pt x="26864" y="7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2968980" y="15129549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2335141" y="1562093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518670" y="1421928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580451" y="1491869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727670" y="1135688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6119794" y="1216233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5485955" y="1265372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4669498" y="1125206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4420118" y="1178860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393010" y="1076988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2" name="bg object 18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16999" y="11204888"/>
            <a:ext cx="80576" cy="120827"/>
          </a:xfrm>
          <a:prstGeom prst="rect">
            <a:avLst/>
          </a:prstGeom>
        </p:spPr>
      </p:pic>
      <p:sp>
        <p:nvSpPr>
          <p:cNvPr id="183" name="bg object 183"/>
          <p:cNvSpPr/>
          <p:nvPr/>
        </p:nvSpPr>
        <p:spPr>
          <a:xfrm>
            <a:off x="1151365" y="1217154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334823" y="1076988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20765" y="1176877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6443029" y="1084033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993958" y="11185071"/>
            <a:ext cx="80576" cy="120827"/>
          </a:xfrm>
          <a:prstGeom prst="rect">
            <a:avLst/>
          </a:prstGeom>
        </p:spPr>
      </p:pic>
      <p:sp>
        <p:nvSpPr>
          <p:cNvPr id="188" name="bg object 188"/>
          <p:cNvSpPr/>
          <p:nvPr/>
        </p:nvSpPr>
        <p:spPr>
          <a:xfrm>
            <a:off x="581491" y="1235833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9" name="bg object 1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23905" y="12793330"/>
            <a:ext cx="80576" cy="120841"/>
          </a:xfrm>
          <a:prstGeom prst="rect">
            <a:avLst/>
          </a:prstGeom>
        </p:spPr>
      </p:pic>
      <p:sp>
        <p:nvSpPr>
          <p:cNvPr id="190" name="bg object 190"/>
          <p:cNvSpPr/>
          <p:nvPr/>
        </p:nvSpPr>
        <p:spPr>
          <a:xfrm>
            <a:off x="973614" y="1326860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5049876" y="1287131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4109842" y="1256771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3535715" y="1220869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8945"/>
                </a:lnTo>
                <a:lnTo>
                  <a:pt x="6022" y="0"/>
                </a:lnTo>
                <a:lnTo>
                  <a:pt x="20836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5177120" y="1094087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6"/>
                </a:lnTo>
                <a:lnTo>
                  <a:pt x="16400" y="3165"/>
                </a:lnTo>
                <a:lnTo>
                  <a:pt x="26858" y="0"/>
                </a:lnTo>
                <a:lnTo>
                  <a:pt x="37316" y="3165"/>
                </a:lnTo>
                <a:lnTo>
                  <a:pt x="45853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5" name="bg object 19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469369" y="10716814"/>
            <a:ext cx="80577" cy="120841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196239" y="10798378"/>
            <a:ext cx="80562" cy="120827"/>
          </a:xfrm>
          <a:prstGeom prst="rect">
            <a:avLst/>
          </a:prstGeom>
        </p:spPr>
      </p:pic>
      <p:sp>
        <p:nvSpPr>
          <p:cNvPr id="197" name="bg object 197"/>
          <p:cNvSpPr/>
          <p:nvPr/>
        </p:nvSpPr>
        <p:spPr>
          <a:xfrm>
            <a:off x="2392598" y="1070371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028245" y="107923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587142" y="1386366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979265" y="1477388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59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5648193" y="1386451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5279589" y="1440020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3" name="bg object 20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876470" y="13816486"/>
            <a:ext cx="80576" cy="120826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34680" y="13498875"/>
            <a:ext cx="80576" cy="120826"/>
          </a:xfrm>
          <a:prstGeom prst="rect">
            <a:avLst/>
          </a:prstGeom>
        </p:spPr>
      </p:pic>
      <p:sp>
        <p:nvSpPr>
          <p:cNvPr id="205" name="bg object 205"/>
          <p:cNvSpPr/>
          <p:nvPr/>
        </p:nvSpPr>
        <p:spPr>
          <a:xfrm>
            <a:off x="2320913" y="1421218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194294" y="1338148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7302500" y="1345193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8" name="bg object 20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54456" y="13858760"/>
            <a:ext cx="63793" cy="95645"/>
          </a:xfrm>
          <a:prstGeom prst="rect">
            <a:avLst/>
          </a:prstGeom>
        </p:spPr>
      </p:pic>
      <p:sp>
        <p:nvSpPr>
          <p:cNvPr id="209" name="bg object 209"/>
          <p:cNvSpPr/>
          <p:nvPr/>
        </p:nvSpPr>
        <p:spPr>
          <a:xfrm>
            <a:off x="4003063" y="1390995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0" name="bg object 21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627052" y="14344936"/>
            <a:ext cx="80576" cy="120841"/>
          </a:xfrm>
          <a:prstGeom prst="rect">
            <a:avLst/>
          </a:prstGeom>
        </p:spPr>
      </p:pic>
      <p:sp>
        <p:nvSpPr>
          <p:cNvPr id="211" name="bg object 211"/>
          <p:cNvSpPr/>
          <p:nvPr/>
        </p:nvSpPr>
        <p:spPr>
          <a:xfrm>
            <a:off x="2944876" y="1390995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6036591" y="1355246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3" name="bg object 2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28840" y="13328400"/>
            <a:ext cx="80577" cy="120841"/>
          </a:xfrm>
          <a:prstGeom prst="rect">
            <a:avLst/>
          </a:prstGeom>
        </p:spPr>
      </p:pic>
      <p:sp>
        <p:nvSpPr>
          <p:cNvPr id="214" name="bg object 214"/>
          <p:cNvSpPr/>
          <p:nvPr/>
        </p:nvSpPr>
        <p:spPr>
          <a:xfrm>
            <a:off x="4072266" y="13434831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3" y="71135"/>
                </a:moveTo>
                <a:lnTo>
                  <a:pt x="20573" y="71135"/>
                </a:lnTo>
                <a:lnTo>
                  <a:pt x="17547" y="70232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3" y="0"/>
                </a:lnTo>
                <a:lnTo>
                  <a:pt x="47438" y="35567"/>
                </a:lnTo>
                <a:lnTo>
                  <a:pt x="47437" y="40283"/>
                </a:lnTo>
                <a:lnTo>
                  <a:pt x="26863" y="7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3252055" y="1331531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2618316" y="1380669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887702" y="134039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4161" y="72504"/>
                </a:moveTo>
                <a:lnTo>
                  <a:pt x="14756" y="69649"/>
                </a:lnTo>
                <a:lnTo>
                  <a:pt x="7076" y="61868"/>
                </a:lnTo>
                <a:lnTo>
                  <a:pt x="1898" y="50343"/>
                </a:lnTo>
                <a:lnTo>
                  <a:pt x="0" y="36252"/>
                </a:lnTo>
                <a:lnTo>
                  <a:pt x="1896" y="22131"/>
                </a:lnTo>
                <a:lnTo>
                  <a:pt x="7071" y="10609"/>
                </a:lnTo>
                <a:lnTo>
                  <a:pt x="14750" y="2845"/>
                </a:lnTo>
                <a:lnTo>
                  <a:pt x="24161" y="0"/>
                </a:lnTo>
                <a:lnTo>
                  <a:pt x="33574" y="2849"/>
                </a:lnTo>
                <a:lnTo>
                  <a:pt x="41258" y="10620"/>
                </a:lnTo>
                <a:lnTo>
                  <a:pt x="46438" y="22143"/>
                </a:lnTo>
                <a:lnTo>
                  <a:pt x="48337" y="36252"/>
                </a:lnTo>
                <a:lnTo>
                  <a:pt x="46436" y="50361"/>
                </a:lnTo>
                <a:lnTo>
                  <a:pt x="41253" y="61884"/>
                </a:lnTo>
                <a:lnTo>
                  <a:pt x="33568" y="69655"/>
                </a:lnTo>
                <a:lnTo>
                  <a:pt x="2416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6080076" y="1012179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5830696" y="1065834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1831344" y="1063850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1" name="bg object 2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4551" y="10054798"/>
            <a:ext cx="80562" cy="120841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86216" y="12681049"/>
            <a:ext cx="80562" cy="120827"/>
          </a:xfrm>
          <a:prstGeom prst="rect">
            <a:avLst/>
          </a:prstGeom>
        </p:spPr>
      </p:pic>
      <p:sp>
        <p:nvSpPr>
          <p:cNvPr id="223" name="bg object 223"/>
          <p:cNvSpPr/>
          <p:nvPr/>
        </p:nvSpPr>
        <p:spPr>
          <a:xfrm>
            <a:off x="933882" y="1122807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1019825" y="1222694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6208448" y="1174105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6" name="bg object 22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557253" y="12982168"/>
            <a:ext cx="80562" cy="120826"/>
          </a:xfrm>
          <a:prstGeom prst="rect">
            <a:avLst/>
          </a:prstGeom>
        </p:spPr>
      </p:pic>
      <p:sp>
        <p:nvSpPr>
          <p:cNvPr id="227" name="bg object 227"/>
          <p:cNvSpPr/>
          <p:nvPr/>
        </p:nvSpPr>
        <p:spPr>
          <a:xfrm>
            <a:off x="5520392" y="1143743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4554170" y="1016809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9" name="bg object 22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908586" y="12122155"/>
            <a:ext cx="80562" cy="120826"/>
          </a:xfrm>
          <a:prstGeom prst="rect">
            <a:avLst/>
          </a:prstGeom>
        </p:spPr>
      </p:pic>
      <p:sp>
        <p:nvSpPr>
          <p:cNvPr id="230" name="bg object 230"/>
          <p:cNvSpPr/>
          <p:nvPr/>
        </p:nvSpPr>
        <p:spPr>
          <a:xfrm>
            <a:off x="4946293" y="1107835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4312454" y="1156975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3495998" y="1016809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4" y="24154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3581926" y="1116696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1" Type="http://schemas.openxmlformats.org/officeDocument/2006/relationships/image" Target="../media/image37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63" Type="http://schemas.openxmlformats.org/officeDocument/2006/relationships/image" Target="../media/image78.png"/><Relationship Id="rId68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2.png"/><Relationship Id="rId29" Type="http://schemas.openxmlformats.org/officeDocument/2006/relationships/image" Target="../media/image44.png"/><Relationship Id="rId11" Type="http://schemas.openxmlformats.org/officeDocument/2006/relationships/image" Target="../media/image3.png"/><Relationship Id="rId24" Type="http://schemas.openxmlformats.org/officeDocument/2006/relationships/image" Target="../media/image10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66" Type="http://schemas.openxmlformats.org/officeDocument/2006/relationships/image" Target="../media/image13.png"/><Relationship Id="rId5" Type="http://schemas.openxmlformats.org/officeDocument/2006/relationships/image" Target="../media/image8.png"/><Relationship Id="rId61" Type="http://schemas.openxmlformats.org/officeDocument/2006/relationships/image" Target="../media/image76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image" Target="../media/image19.png"/><Relationship Id="rId8" Type="http://schemas.openxmlformats.org/officeDocument/2006/relationships/image" Target="../media/image25.png"/><Relationship Id="rId51" Type="http://schemas.openxmlformats.org/officeDocument/2006/relationships/image" Target="../media/image66.png"/><Relationship Id="rId3" Type="http://schemas.openxmlformats.org/officeDocument/2006/relationships/image" Target="../media/image1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59" Type="http://schemas.openxmlformats.org/officeDocument/2006/relationships/image" Target="../media/image74.png"/><Relationship Id="rId67" Type="http://schemas.openxmlformats.org/officeDocument/2006/relationships/image" Target="../media/image81.png"/><Relationship Id="rId20" Type="http://schemas.openxmlformats.org/officeDocument/2006/relationships/image" Target="../media/image36.png"/><Relationship Id="rId41" Type="http://schemas.openxmlformats.org/officeDocument/2006/relationships/image" Target="../media/image56.png"/><Relationship Id="rId54" Type="http://schemas.openxmlformats.org/officeDocument/2006/relationships/image" Target="../media/image69.png"/><Relationship Id="rId62" Type="http://schemas.openxmlformats.org/officeDocument/2006/relationships/image" Target="../media/image77.png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5" Type="http://schemas.openxmlformats.org/officeDocument/2006/relationships/image" Target="../media/image26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7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3" Type="http://schemas.openxmlformats.org/officeDocument/2006/relationships/image" Target="../media/image24.png"/><Relationship Id="rId18" Type="http://schemas.openxmlformats.org/officeDocument/2006/relationships/image" Target="../media/image34.png"/><Relationship Id="rId39" Type="http://schemas.openxmlformats.org/officeDocument/2006/relationships/image" Target="../media/image54.png"/><Relationship Id="rId34" Type="http://schemas.openxmlformats.org/officeDocument/2006/relationships/image" Target="../media/image49.png"/><Relationship Id="rId50" Type="http://schemas.openxmlformats.org/officeDocument/2006/relationships/image" Target="../media/image65.png"/><Relationship Id="rId55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26.png"/><Relationship Id="rId26" Type="http://schemas.openxmlformats.org/officeDocument/2006/relationships/image" Target="../media/image40.png"/><Relationship Id="rId39" Type="http://schemas.openxmlformats.org/officeDocument/2006/relationships/image" Target="../media/image49.png"/><Relationship Id="rId21" Type="http://schemas.openxmlformats.org/officeDocument/2006/relationships/image" Target="../media/image34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9.png"/><Relationship Id="rId29" Type="http://schemas.openxmlformats.org/officeDocument/2006/relationships/image" Target="../media/image85.png"/><Relationship Id="rId11" Type="http://schemas.openxmlformats.org/officeDocument/2006/relationships/image" Target="../media/image31.png"/><Relationship Id="rId24" Type="http://schemas.openxmlformats.org/officeDocument/2006/relationships/image" Target="../media/image37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0.png"/><Relationship Id="rId15" Type="http://schemas.openxmlformats.org/officeDocument/2006/relationships/image" Target="../media/image39.png"/><Relationship Id="rId23" Type="http://schemas.openxmlformats.org/officeDocument/2006/relationships/image" Target="../media/image36.png"/><Relationship Id="rId28" Type="http://schemas.openxmlformats.org/officeDocument/2006/relationships/image" Target="../media/image84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Relationship Id="rId14" Type="http://schemas.openxmlformats.org/officeDocument/2006/relationships/image" Target="../media/image8.png"/><Relationship Id="rId22" Type="http://schemas.openxmlformats.org/officeDocument/2006/relationships/image" Target="../media/image35.png"/><Relationship Id="rId27" Type="http://schemas.openxmlformats.org/officeDocument/2006/relationships/image" Target="../media/image83.png"/><Relationship Id="rId30" Type="http://schemas.openxmlformats.org/officeDocument/2006/relationships/hyperlink" Target="mailto:erpproject@companyxyz.com" TargetMode="External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23.png"/><Relationship Id="rId51" Type="http://schemas.openxmlformats.org/officeDocument/2006/relationships/image" Target="../media/image86.png"/><Relationship Id="rId3" Type="http://schemas.openxmlformats.org/officeDocument/2006/relationships/image" Target="../media/image1.png"/><Relationship Id="rId12" Type="http://schemas.openxmlformats.org/officeDocument/2006/relationships/image" Target="../media/image3.png"/><Relationship Id="rId17" Type="http://schemas.openxmlformats.org/officeDocument/2006/relationships/image" Target="../media/image20.png"/><Relationship Id="rId25" Type="http://schemas.openxmlformats.org/officeDocument/2006/relationships/image" Target="../media/image38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3.png"/><Relationship Id="rId41" Type="http://schemas.openxmlformats.org/officeDocument/2006/relationships/image" Target="../media/image51.png"/><Relationship Id="rId1" Type="http://schemas.openxmlformats.org/officeDocument/2006/relationships/tags" Target="../tags/tag3.xml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2288" y="1567790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0" y="77388"/>
                </a:lnTo>
                <a:lnTo>
                  <a:pt x="7863" y="68759"/>
                </a:lnTo>
                <a:lnTo>
                  <a:pt x="2109" y="55958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3"/>
                </a:lnTo>
                <a:lnTo>
                  <a:pt x="45848" y="11791"/>
                </a:lnTo>
                <a:lnTo>
                  <a:pt x="51606" y="24593"/>
                </a:lnTo>
                <a:lnTo>
                  <a:pt x="53717" y="40275"/>
                </a:lnTo>
                <a:lnTo>
                  <a:pt x="51608" y="55958"/>
                </a:lnTo>
                <a:lnTo>
                  <a:pt x="45853" y="68759"/>
                </a:lnTo>
                <a:lnTo>
                  <a:pt x="37316" y="77388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04411" y="1658817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02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73339" y="1567875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04735" y="1621445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3"/>
                </a:lnTo>
                <a:lnTo>
                  <a:pt x="0" y="41059"/>
                </a:lnTo>
                <a:lnTo>
                  <a:pt x="0" y="31444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1616" y="15630718"/>
            <a:ext cx="80576" cy="12084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469750" y="1610599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9439" y="1495494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27646" y="1526616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13574" y="1626505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79931" y="16003514"/>
            <a:ext cx="63793" cy="9564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0828194" y="1572419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2199" y="16159182"/>
            <a:ext cx="80576" cy="12084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945589" y="1553083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1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85092" y="1421928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61738" y="1536670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53986" y="15142646"/>
            <a:ext cx="80576" cy="12084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0897411" y="15249063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4" y="71134"/>
                </a:moveTo>
                <a:lnTo>
                  <a:pt x="20573" y="71134"/>
                </a:lnTo>
                <a:lnTo>
                  <a:pt x="17547" y="70231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4" y="0"/>
                </a:lnTo>
                <a:lnTo>
                  <a:pt x="47438" y="35567"/>
                </a:lnTo>
                <a:lnTo>
                  <a:pt x="47438" y="40283"/>
                </a:lnTo>
                <a:lnTo>
                  <a:pt x="26864" y="7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7215" y="15129549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43377" y="1562093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26905" y="1421928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8686" y="1491869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5906" y="1135688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28029" y="1216233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94190" y="1265372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77733" y="1125206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28353" y="1178860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01245" y="1076988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93368" y="11680163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3058" y="1076988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33441" y="11275310"/>
            <a:ext cx="80576" cy="12082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3830472" y="12648634"/>
            <a:ext cx="80645" cy="121285"/>
          </a:xfrm>
          <a:custGeom>
            <a:avLst/>
            <a:gdLst/>
            <a:ahLst/>
            <a:cxnLst/>
            <a:rect l="l" t="t" r="r" b="b"/>
            <a:pathLst>
              <a:path w="80644" h="121284">
                <a:moveTo>
                  <a:pt x="40288" y="120841"/>
                </a:moveTo>
                <a:lnTo>
                  <a:pt x="24606" y="116085"/>
                </a:lnTo>
                <a:lnTo>
                  <a:pt x="11800" y="103123"/>
                </a:lnTo>
                <a:lnTo>
                  <a:pt x="3166" y="83915"/>
                </a:lnTo>
                <a:lnTo>
                  <a:pt x="0" y="60420"/>
                </a:lnTo>
                <a:lnTo>
                  <a:pt x="3166" y="36925"/>
                </a:lnTo>
                <a:lnTo>
                  <a:pt x="11800" y="17717"/>
                </a:lnTo>
                <a:lnTo>
                  <a:pt x="24606" y="4756"/>
                </a:lnTo>
                <a:lnTo>
                  <a:pt x="40288" y="0"/>
                </a:lnTo>
                <a:lnTo>
                  <a:pt x="55967" y="4748"/>
                </a:lnTo>
                <a:lnTo>
                  <a:pt x="68768" y="17696"/>
                </a:lnTo>
                <a:lnTo>
                  <a:pt x="77398" y="36901"/>
                </a:lnTo>
                <a:lnTo>
                  <a:pt x="80562" y="60420"/>
                </a:lnTo>
                <a:lnTo>
                  <a:pt x="77398" y="83939"/>
                </a:lnTo>
                <a:lnTo>
                  <a:pt x="68768" y="103145"/>
                </a:lnTo>
                <a:lnTo>
                  <a:pt x="55967" y="116093"/>
                </a:lnTo>
                <a:lnTo>
                  <a:pt x="40288" y="120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67719" y="1224199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51264" y="1084033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37206" y="1183921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02193" y="11185071"/>
            <a:ext cx="80645" cy="121285"/>
          </a:xfrm>
          <a:custGeom>
            <a:avLst/>
            <a:gdLst/>
            <a:ahLst/>
            <a:cxnLst/>
            <a:rect l="l" t="t" r="r" b="b"/>
            <a:pathLst>
              <a:path w="80645" h="121284">
                <a:moveTo>
                  <a:pt x="40288" y="120827"/>
                </a:moveTo>
                <a:lnTo>
                  <a:pt x="24606" y="116071"/>
                </a:lnTo>
                <a:lnTo>
                  <a:pt x="11800" y="103111"/>
                </a:lnTo>
                <a:lnTo>
                  <a:pt x="3166" y="83907"/>
                </a:lnTo>
                <a:lnTo>
                  <a:pt x="0" y="60420"/>
                </a:lnTo>
                <a:lnTo>
                  <a:pt x="3166" y="36931"/>
                </a:lnTo>
                <a:lnTo>
                  <a:pt x="11800" y="17723"/>
                </a:lnTo>
                <a:lnTo>
                  <a:pt x="24606" y="4758"/>
                </a:lnTo>
                <a:lnTo>
                  <a:pt x="40288" y="0"/>
                </a:lnTo>
                <a:lnTo>
                  <a:pt x="55969" y="4747"/>
                </a:lnTo>
                <a:lnTo>
                  <a:pt x="68775" y="17696"/>
                </a:lnTo>
                <a:lnTo>
                  <a:pt x="77410" y="36901"/>
                </a:lnTo>
                <a:lnTo>
                  <a:pt x="80576" y="60420"/>
                </a:lnTo>
                <a:lnTo>
                  <a:pt x="77410" y="83931"/>
                </a:lnTo>
                <a:lnTo>
                  <a:pt x="68775" y="103132"/>
                </a:lnTo>
                <a:lnTo>
                  <a:pt x="55969" y="116079"/>
                </a:lnTo>
                <a:lnTo>
                  <a:pt x="40288" y="120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81849" y="1326860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58111" y="1287131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376" y="13055358"/>
            <a:ext cx="80576" cy="120841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1218078" y="1256771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51826" y="1129835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75831" y="11733351"/>
            <a:ext cx="80576" cy="120827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643950" y="1220869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8945"/>
                </a:lnTo>
                <a:lnTo>
                  <a:pt x="6022" y="0"/>
                </a:lnTo>
                <a:lnTo>
                  <a:pt x="20836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10096" y="12699996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93640" y="1129835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79583" y="1229722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85355" y="1094087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6"/>
                </a:lnTo>
                <a:lnTo>
                  <a:pt x="16400" y="3165"/>
                </a:lnTo>
                <a:lnTo>
                  <a:pt x="26858" y="0"/>
                </a:lnTo>
                <a:lnTo>
                  <a:pt x="37316" y="3165"/>
                </a:lnTo>
                <a:lnTo>
                  <a:pt x="45853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32685" y="10228442"/>
            <a:ext cx="80645" cy="121285"/>
          </a:xfrm>
          <a:custGeom>
            <a:avLst/>
            <a:gdLst/>
            <a:ahLst/>
            <a:cxnLst/>
            <a:rect l="l" t="t" r="r" b="b"/>
            <a:pathLst>
              <a:path w="80645" h="121284">
                <a:moveTo>
                  <a:pt x="40288" y="120827"/>
                </a:moveTo>
                <a:lnTo>
                  <a:pt x="24606" y="116071"/>
                </a:lnTo>
                <a:lnTo>
                  <a:pt x="11800" y="103111"/>
                </a:lnTo>
                <a:lnTo>
                  <a:pt x="3166" y="83907"/>
                </a:lnTo>
                <a:lnTo>
                  <a:pt x="0" y="60420"/>
                </a:lnTo>
                <a:lnTo>
                  <a:pt x="3166" y="36931"/>
                </a:lnTo>
                <a:lnTo>
                  <a:pt x="11800" y="17723"/>
                </a:lnTo>
                <a:lnTo>
                  <a:pt x="24606" y="4758"/>
                </a:lnTo>
                <a:lnTo>
                  <a:pt x="40288" y="0"/>
                </a:lnTo>
                <a:lnTo>
                  <a:pt x="55969" y="4748"/>
                </a:lnTo>
                <a:lnTo>
                  <a:pt x="68775" y="17696"/>
                </a:lnTo>
                <a:lnTo>
                  <a:pt x="77410" y="36901"/>
                </a:lnTo>
                <a:lnTo>
                  <a:pt x="80576" y="60420"/>
                </a:lnTo>
                <a:lnTo>
                  <a:pt x="77410" y="83931"/>
                </a:lnTo>
                <a:lnTo>
                  <a:pt x="68775" y="103132"/>
                </a:lnTo>
                <a:lnTo>
                  <a:pt x="55969" y="116079"/>
                </a:lnTo>
                <a:lnTo>
                  <a:pt x="40288" y="120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77604" y="10716814"/>
            <a:ext cx="80645" cy="121285"/>
          </a:xfrm>
          <a:custGeom>
            <a:avLst/>
            <a:gdLst/>
            <a:ahLst/>
            <a:cxnLst/>
            <a:rect l="l" t="t" r="r" b="b"/>
            <a:pathLst>
              <a:path w="80645" h="121284">
                <a:moveTo>
                  <a:pt x="42933" y="120841"/>
                </a:moveTo>
                <a:lnTo>
                  <a:pt x="37643" y="120841"/>
                </a:lnTo>
                <a:lnTo>
                  <a:pt x="35023" y="120454"/>
                </a:lnTo>
                <a:lnTo>
                  <a:pt x="5320" y="90689"/>
                </a:lnTo>
                <a:lnTo>
                  <a:pt x="0" y="64387"/>
                </a:lnTo>
                <a:lnTo>
                  <a:pt x="0" y="56453"/>
                </a:lnTo>
                <a:lnTo>
                  <a:pt x="13671" y="14891"/>
                </a:lnTo>
                <a:lnTo>
                  <a:pt x="37643" y="0"/>
                </a:lnTo>
                <a:lnTo>
                  <a:pt x="42933" y="0"/>
                </a:lnTo>
                <a:lnTo>
                  <a:pt x="75256" y="30151"/>
                </a:lnTo>
                <a:lnTo>
                  <a:pt x="80577" y="60420"/>
                </a:lnTo>
                <a:lnTo>
                  <a:pt x="80576" y="64387"/>
                </a:lnTo>
                <a:lnTo>
                  <a:pt x="66906" y="105949"/>
                </a:lnTo>
                <a:lnTo>
                  <a:pt x="42933" y="120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04474" y="10798378"/>
            <a:ext cx="80562" cy="120827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9500834" y="1070371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66994" y="11195086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36480" y="107923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95378" y="1386366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756428" y="1386451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84705" y="13816486"/>
            <a:ext cx="80576" cy="12082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42915" y="13498875"/>
            <a:ext cx="80576" cy="120826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9429148" y="1421218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02529" y="1338148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410734" y="1345193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62691" y="13858760"/>
            <a:ext cx="63793" cy="95645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11111298" y="1390995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35288" y="14344936"/>
            <a:ext cx="80576" cy="120841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0053111" y="1390995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68181" y="1240504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44827" y="1355246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37075" y="13328400"/>
            <a:ext cx="80577" cy="120841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1180501" y="13434831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3" y="71135"/>
                </a:moveTo>
                <a:lnTo>
                  <a:pt x="20573" y="71135"/>
                </a:lnTo>
                <a:lnTo>
                  <a:pt x="17547" y="70232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3" y="0"/>
                </a:lnTo>
                <a:lnTo>
                  <a:pt x="47438" y="35567"/>
                </a:lnTo>
                <a:lnTo>
                  <a:pt x="47437" y="40283"/>
                </a:lnTo>
                <a:lnTo>
                  <a:pt x="26863" y="7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360290" y="1331531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26551" y="1380669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910008" y="1240504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95937" y="134039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61" y="72504"/>
                </a:moveTo>
                <a:lnTo>
                  <a:pt x="14756" y="69649"/>
                </a:lnTo>
                <a:lnTo>
                  <a:pt x="7076" y="61868"/>
                </a:lnTo>
                <a:lnTo>
                  <a:pt x="1898" y="50343"/>
                </a:lnTo>
                <a:lnTo>
                  <a:pt x="0" y="36252"/>
                </a:lnTo>
                <a:lnTo>
                  <a:pt x="1896" y="22131"/>
                </a:lnTo>
                <a:lnTo>
                  <a:pt x="7071" y="10609"/>
                </a:lnTo>
                <a:lnTo>
                  <a:pt x="14750" y="2845"/>
                </a:lnTo>
                <a:lnTo>
                  <a:pt x="24161" y="0"/>
                </a:lnTo>
                <a:lnTo>
                  <a:pt x="33574" y="2849"/>
                </a:lnTo>
                <a:lnTo>
                  <a:pt x="41258" y="10620"/>
                </a:lnTo>
                <a:lnTo>
                  <a:pt x="46438" y="22143"/>
                </a:lnTo>
                <a:lnTo>
                  <a:pt x="48337" y="36252"/>
                </a:lnTo>
                <a:lnTo>
                  <a:pt x="46436" y="50361"/>
                </a:lnTo>
                <a:lnTo>
                  <a:pt x="41253" y="61884"/>
                </a:lnTo>
                <a:lnTo>
                  <a:pt x="33568" y="69655"/>
                </a:lnTo>
                <a:lnTo>
                  <a:pt x="2416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6485" y="1012179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004768" y="1152344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938931" y="1065834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70107" y="1104127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4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39579" y="1063850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00304" y="1122807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24293" y="11663057"/>
            <a:ext cx="80576" cy="120841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9492427" y="12138333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16683" y="1174105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665488" y="12982168"/>
            <a:ext cx="80562" cy="120826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12628627" y="1143743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16821" y="12122155"/>
            <a:ext cx="80562" cy="12082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12054528" y="1107835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420689" y="1156975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690161" y="1116696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74894" y="1146780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06290" y="1200350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3"/>
                </a:lnTo>
                <a:lnTo>
                  <a:pt x="0" y="41059"/>
                </a:lnTo>
                <a:lnTo>
                  <a:pt x="0" y="31444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20995" y="1074400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81486" y="11792566"/>
            <a:ext cx="63793" cy="95645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4129750" y="1151324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53754" y="11948233"/>
            <a:ext cx="80576" cy="120840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6163293" y="1115575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55542" y="10931697"/>
            <a:ext cx="80576" cy="120840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378771" y="10918599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90242" y="1070774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37461" y="714593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29585" y="795138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95745" y="844277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02800" y="655893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26790" y="6993938"/>
            <a:ext cx="80576" cy="120827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2194923" y="746921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1155" y="796059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4613" y="655893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0556" y="755782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34996" y="7064361"/>
            <a:ext cx="80576" cy="120827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7669276" y="803104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1281" y="814738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3695" y="8582381"/>
            <a:ext cx="80576" cy="120841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5459666" y="866036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object 11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90931" y="8844408"/>
            <a:ext cx="80576" cy="120841"/>
          </a:xfrm>
          <a:prstGeom prst="rect">
            <a:avLst/>
          </a:prstGeom>
        </p:spPr>
      </p:pic>
      <p:sp>
        <p:nvSpPr>
          <p:cNvPr id="113" name="object 113"/>
          <p:cNvSpPr/>
          <p:nvPr/>
        </p:nvSpPr>
        <p:spPr>
          <a:xfrm>
            <a:off x="4519633" y="835676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53382" y="708740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77386" y="7522402"/>
            <a:ext cx="80576" cy="120827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2495195" y="708740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81138" y="808627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object 1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34241" y="6017492"/>
            <a:ext cx="80576" cy="120827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06030" y="6587429"/>
            <a:ext cx="80562" cy="120827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2802389" y="649276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68549" y="698413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8035" y="658136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57983" y="965356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44470" y="9287926"/>
            <a:ext cx="80576" cy="120826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3269737" y="819409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61845" y="910436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11564" y="819409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40486" y="644739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37382" y="5863666"/>
            <a:ext cx="80562" cy="120841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3605502" y="633894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0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71662" y="683032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1492" y="64444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41134" y="642755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01860" y="701712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5849" y="7452108"/>
            <a:ext cx="80576" cy="120841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2793983" y="792738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43672" y="701712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29615" y="801599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79128" y="585387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822078" y="1257601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8"/>
                </a:lnTo>
                <a:lnTo>
                  <a:pt x="7863" y="68759"/>
                </a:lnTo>
                <a:lnTo>
                  <a:pt x="2109" y="55958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3"/>
                </a:lnTo>
                <a:lnTo>
                  <a:pt x="45848" y="11791"/>
                </a:lnTo>
                <a:lnTo>
                  <a:pt x="51606" y="24593"/>
                </a:lnTo>
                <a:lnTo>
                  <a:pt x="53717" y="40275"/>
                </a:lnTo>
                <a:lnTo>
                  <a:pt x="51608" y="55958"/>
                </a:lnTo>
                <a:lnTo>
                  <a:pt x="45853" y="68759"/>
                </a:lnTo>
                <a:lnTo>
                  <a:pt x="37316" y="77388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214202" y="1348629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02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883129" y="1257687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514525" y="13112570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3"/>
                </a:lnTo>
                <a:lnTo>
                  <a:pt x="0" y="41059"/>
                </a:lnTo>
                <a:lnTo>
                  <a:pt x="0" y="31444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object 1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11406" y="12528836"/>
            <a:ext cx="80576" cy="120840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9879540" y="1300411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537435" y="1216428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623364" y="1316317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237984" y="1262231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object 1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61988" y="13057300"/>
            <a:ext cx="80576" cy="120840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10355380" y="1242895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1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094883" y="1111740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307201" y="12147181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4">
                <a:moveTo>
                  <a:pt x="26864" y="71134"/>
                </a:moveTo>
                <a:lnTo>
                  <a:pt x="20573" y="71134"/>
                </a:lnTo>
                <a:lnTo>
                  <a:pt x="17547" y="70231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4" y="0"/>
                </a:lnTo>
                <a:lnTo>
                  <a:pt x="47438" y="35567"/>
                </a:lnTo>
                <a:lnTo>
                  <a:pt x="47438" y="40283"/>
                </a:lnTo>
                <a:lnTo>
                  <a:pt x="26864" y="7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487005" y="12027666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853166" y="1251904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036695" y="1111740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098477" y="118168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245695" y="825500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187523" y="815018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11035" y="766800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35024" y="8103006"/>
            <a:ext cx="80576" cy="120827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8669390" y="906966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object 1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643231" y="8173428"/>
            <a:ext cx="80576" cy="120827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240261" y="9546752"/>
            <a:ext cx="80562" cy="120841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14777510" y="914011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961054" y="773845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046996" y="8737330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6" name="object 1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11983" y="8083189"/>
            <a:ext cx="80576" cy="120827"/>
          </a:xfrm>
          <a:prstGeom prst="rect">
            <a:avLst/>
          </a:prstGeom>
        </p:spPr>
      </p:pic>
      <p:sp>
        <p:nvSpPr>
          <p:cNvPr id="167" name="object 167"/>
          <p:cNvSpPr/>
          <p:nvPr/>
        </p:nvSpPr>
        <p:spPr>
          <a:xfrm>
            <a:off x="10661617" y="819646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03430" y="819646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76784" y="809320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105166" y="1076178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497290" y="1167200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59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166218" y="1076262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394495" y="10714604"/>
            <a:ext cx="80576" cy="120826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9838938" y="1111030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12319" y="1027960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820524" y="1035005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object 1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372482" y="10756878"/>
            <a:ext cx="63793" cy="95645"/>
          </a:xfrm>
          <a:prstGeom prst="rect">
            <a:avLst/>
          </a:prstGeom>
        </p:spPr>
      </p:pic>
      <p:sp>
        <p:nvSpPr>
          <p:cNvPr id="178" name="object 178"/>
          <p:cNvSpPr/>
          <p:nvPr/>
        </p:nvSpPr>
        <p:spPr>
          <a:xfrm>
            <a:off x="11521088" y="1080806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145077" y="11243054"/>
            <a:ext cx="80645" cy="121285"/>
          </a:xfrm>
          <a:custGeom>
            <a:avLst/>
            <a:gdLst/>
            <a:ahLst/>
            <a:cxnLst/>
            <a:rect l="l" t="t" r="r" b="b"/>
            <a:pathLst>
              <a:path w="80645" h="121284">
                <a:moveTo>
                  <a:pt x="42933" y="120841"/>
                </a:moveTo>
                <a:lnTo>
                  <a:pt x="37643" y="120841"/>
                </a:lnTo>
                <a:lnTo>
                  <a:pt x="35022" y="120454"/>
                </a:lnTo>
                <a:lnTo>
                  <a:pt x="5319" y="90689"/>
                </a:lnTo>
                <a:lnTo>
                  <a:pt x="0" y="64387"/>
                </a:lnTo>
                <a:lnTo>
                  <a:pt x="0" y="56453"/>
                </a:lnTo>
                <a:lnTo>
                  <a:pt x="13670" y="14891"/>
                </a:lnTo>
                <a:lnTo>
                  <a:pt x="37643" y="0"/>
                </a:lnTo>
                <a:lnTo>
                  <a:pt x="42933" y="0"/>
                </a:lnTo>
                <a:lnTo>
                  <a:pt x="75255" y="30150"/>
                </a:lnTo>
                <a:lnTo>
                  <a:pt x="80576" y="60420"/>
                </a:lnTo>
                <a:lnTo>
                  <a:pt x="80576" y="64387"/>
                </a:lnTo>
                <a:lnTo>
                  <a:pt x="66905" y="105949"/>
                </a:lnTo>
                <a:lnTo>
                  <a:pt x="42933" y="120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462901" y="1080806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136341" y="1070481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656274" y="701991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414557" y="842155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510094" y="812619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object 1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04241" y="9579168"/>
            <a:ext cx="80562" cy="120827"/>
          </a:xfrm>
          <a:prstGeom prst="rect">
            <a:avLst/>
          </a:prstGeom>
        </p:spPr>
      </p:pic>
      <p:sp>
        <p:nvSpPr>
          <p:cNvPr id="186" name="object 186"/>
          <p:cNvSpPr/>
          <p:nvPr/>
        </p:nvSpPr>
        <p:spPr>
          <a:xfrm>
            <a:off x="8451907" y="812619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038418" y="833555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8" name="object 18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26611" y="9020273"/>
            <a:ext cx="80562" cy="120826"/>
          </a:xfrm>
          <a:prstGeom prst="rect">
            <a:avLst/>
          </a:prstGeom>
        </p:spPr>
      </p:pic>
      <p:sp>
        <p:nvSpPr>
          <p:cNvPr id="189" name="object 189"/>
          <p:cNvSpPr/>
          <p:nvPr/>
        </p:nvSpPr>
        <p:spPr>
          <a:xfrm>
            <a:off x="11099951" y="806508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94186" y="5841101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29970" y="5841101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60053" y="8401184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60053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995837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565753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" name="object 196"/>
          <p:cNvGrpSpPr/>
          <p:nvPr/>
        </p:nvGrpSpPr>
        <p:grpSpPr>
          <a:xfrm>
            <a:off x="11235390" y="15220233"/>
            <a:ext cx="3385185" cy="2562225"/>
            <a:chOff x="11235390" y="15220233"/>
            <a:chExt cx="3385185" cy="2562225"/>
          </a:xfrm>
        </p:grpSpPr>
        <p:sp>
          <p:nvSpPr>
            <p:cNvPr id="197" name="object 197"/>
            <p:cNvSpPr/>
            <p:nvPr/>
          </p:nvSpPr>
          <p:spPr>
            <a:xfrm>
              <a:off x="11285945" y="15220233"/>
              <a:ext cx="3335020" cy="2562225"/>
            </a:xfrm>
            <a:custGeom>
              <a:avLst/>
              <a:gdLst/>
              <a:ahLst/>
              <a:cxnLst/>
              <a:rect l="l" t="t" r="r" b="b"/>
              <a:pathLst>
                <a:path w="3335019" h="2562225">
                  <a:moveTo>
                    <a:pt x="3334483" y="2562083"/>
                  </a:moveTo>
                  <a:lnTo>
                    <a:pt x="0" y="2562083"/>
                  </a:lnTo>
                  <a:lnTo>
                    <a:pt x="0" y="0"/>
                  </a:lnTo>
                  <a:lnTo>
                    <a:pt x="3334483" y="0"/>
                  </a:lnTo>
                  <a:lnTo>
                    <a:pt x="3334483" y="2562083"/>
                  </a:lnTo>
                  <a:close/>
                </a:path>
              </a:pathLst>
            </a:custGeom>
            <a:solidFill>
              <a:srgbClr val="5E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3011124" y="15973006"/>
              <a:ext cx="1164590" cy="824230"/>
            </a:xfrm>
            <a:custGeom>
              <a:avLst/>
              <a:gdLst/>
              <a:ahLst/>
              <a:cxnLst/>
              <a:rect l="l" t="t" r="r" b="b"/>
              <a:pathLst>
                <a:path w="1164590" h="824230">
                  <a:moveTo>
                    <a:pt x="152323" y="794956"/>
                  </a:moveTo>
                  <a:lnTo>
                    <a:pt x="129616" y="781138"/>
                  </a:lnTo>
                  <a:lnTo>
                    <a:pt x="109651" y="768311"/>
                  </a:lnTo>
                  <a:lnTo>
                    <a:pt x="90652" y="758139"/>
                  </a:lnTo>
                  <a:lnTo>
                    <a:pt x="70891" y="752259"/>
                  </a:lnTo>
                  <a:lnTo>
                    <a:pt x="55257" y="753910"/>
                  </a:lnTo>
                  <a:lnTo>
                    <a:pt x="37401" y="760857"/>
                  </a:lnTo>
                  <a:lnTo>
                    <a:pt x="18554" y="770089"/>
                  </a:lnTo>
                  <a:lnTo>
                    <a:pt x="0" y="778611"/>
                  </a:lnTo>
                  <a:lnTo>
                    <a:pt x="37503" y="803186"/>
                  </a:lnTo>
                  <a:lnTo>
                    <a:pt x="57124" y="814603"/>
                  </a:lnTo>
                  <a:lnTo>
                    <a:pt x="78663" y="824090"/>
                  </a:lnTo>
                  <a:lnTo>
                    <a:pt x="89344" y="822871"/>
                  </a:lnTo>
                  <a:lnTo>
                    <a:pt x="106451" y="815898"/>
                  </a:lnTo>
                  <a:lnTo>
                    <a:pt x="128079" y="805751"/>
                  </a:lnTo>
                  <a:lnTo>
                    <a:pt x="152323" y="794956"/>
                  </a:lnTo>
                  <a:close/>
                </a:path>
                <a:path w="1164590" h="824230">
                  <a:moveTo>
                    <a:pt x="1163980" y="25095"/>
                  </a:moveTo>
                  <a:lnTo>
                    <a:pt x="1153007" y="24434"/>
                  </a:lnTo>
                  <a:lnTo>
                    <a:pt x="1153604" y="24434"/>
                  </a:lnTo>
                  <a:lnTo>
                    <a:pt x="1146073" y="23787"/>
                  </a:lnTo>
                  <a:lnTo>
                    <a:pt x="1137526" y="23571"/>
                  </a:lnTo>
                  <a:lnTo>
                    <a:pt x="1131595" y="24434"/>
                  </a:lnTo>
                  <a:lnTo>
                    <a:pt x="1130846" y="24434"/>
                  </a:lnTo>
                  <a:lnTo>
                    <a:pt x="1059408" y="45326"/>
                  </a:lnTo>
                  <a:lnTo>
                    <a:pt x="1025296" y="56692"/>
                  </a:lnTo>
                  <a:lnTo>
                    <a:pt x="993648" y="69900"/>
                  </a:lnTo>
                  <a:lnTo>
                    <a:pt x="969784" y="77101"/>
                  </a:lnTo>
                  <a:lnTo>
                    <a:pt x="950798" y="75476"/>
                  </a:lnTo>
                  <a:lnTo>
                    <a:pt x="921956" y="65239"/>
                  </a:lnTo>
                  <a:lnTo>
                    <a:pt x="918464" y="64008"/>
                  </a:lnTo>
                  <a:lnTo>
                    <a:pt x="917613" y="63677"/>
                  </a:lnTo>
                  <a:lnTo>
                    <a:pt x="917422" y="64008"/>
                  </a:lnTo>
                  <a:lnTo>
                    <a:pt x="915200" y="64452"/>
                  </a:lnTo>
                  <a:lnTo>
                    <a:pt x="913091" y="64795"/>
                  </a:lnTo>
                  <a:lnTo>
                    <a:pt x="910869" y="65239"/>
                  </a:lnTo>
                  <a:lnTo>
                    <a:pt x="913269" y="64452"/>
                  </a:lnTo>
                  <a:lnTo>
                    <a:pt x="916063" y="63677"/>
                  </a:lnTo>
                  <a:lnTo>
                    <a:pt x="916863" y="63461"/>
                  </a:lnTo>
                  <a:lnTo>
                    <a:pt x="917613" y="63677"/>
                  </a:lnTo>
                  <a:lnTo>
                    <a:pt x="917727" y="63461"/>
                  </a:lnTo>
                  <a:lnTo>
                    <a:pt x="918641" y="61785"/>
                  </a:lnTo>
                  <a:lnTo>
                    <a:pt x="918870" y="58788"/>
                  </a:lnTo>
                  <a:lnTo>
                    <a:pt x="921423" y="57340"/>
                  </a:lnTo>
                  <a:lnTo>
                    <a:pt x="941489" y="44056"/>
                  </a:lnTo>
                  <a:lnTo>
                    <a:pt x="956132" y="29273"/>
                  </a:lnTo>
                  <a:lnTo>
                    <a:pt x="956170" y="29095"/>
                  </a:lnTo>
                  <a:lnTo>
                    <a:pt x="959002" y="15062"/>
                  </a:lnTo>
                  <a:lnTo>
                    <a:pt x="943762" y="3530"/>
                  </a:lnTo>
                  <a:lnTo>
                    <a:pt x="919073" y="0"/>
                  </a:lnTo>
                  <a:lnTo>
                    <a:pt x="910107" y="9690"/>
                  </a:lnTo>
                  <a:lnTo>
                    <a:pt x="906487" y="24434"/>
                  </a:lnTo>
                  <a:lnTo>
                    <a:pt x="897864" y="36106"/>
                  </a:lnTo>
                  <a:lnTo>
                    <a:pt x="884047" y="43116"/>
                  </a:lnTo>
                  <a:lnTo>
                    <a:pt x="842086" y="63677"/>
                  </a:lnTo>
                  <a:lnTo>
                    <a:pt x="838873" y="62128"/>
                  </a:lnTo>
                  <a:lnTo>
                    <a:pt x="872096" y="91249"/>
                  </a:lnTo>
                  <a:lnTo>
                    <a:pt x="893318" y="107442"/>
                  </a:lnTo>
                  <a:lnTo>
                    <a:pt x="914133" y="115265"/>
                  </a:lnTo>
                  <a:lnTo>
                    <a:pt x="941514" y="115925"/>
                  </a:lnTo>
                  <a:lnTo>
                    <a:pt x="1029093" y="104648"/>
                  </a:lnTo>
                  <a:lnTo>
                    <a:pt x="1048486" y="101434"/>
                  </a:lnTo>
                  <a:lnTo>
                    <a:pt x="1056754" y="97701"/>
                  </a:lnTo>
                  <a:lnTo>
                    <a:pt x="1065822" y="77101"/>
                  </a:lnTo>
                  <a:lnTo>
                    <a:pt x="1066711" y="75082"/>
                  </a:lnTo>
                  <a:lnTo>
                    <a:pt x="1087259" y="58978"/>
                  </a:lnTo>
                  <a:lnTo>
                    <a:pt x="1114882" y="47015"/>
                  </a:lnTo>
                  <a:lnTo>
                    <a:pt x="1153414" y="34442"/>
                  </a:lnTo>
                  <a:lnTo>
                    <a:pt x="1158087" y="29095"/>
                  </a:lnTo>
                  <a:lnTo>
                    <a:pt x="1163980" y="25095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743225" y="17232164"/>
              <a:ext cx="139625" cy="99986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2870573" y="15350439"/>
              <a:ext cx="865505" cy="2115185"/>
            </a:xfrm>
            <a:custGeom>
              <a:avLst/>
              <a:gdLst/>
              <a:ahLst/>
              <a:cxnLst/>
              <a:rect l="l" t="t" r="r" b="b"/>
              <a:pathLst>
                <a:path w="865505" h="2115184">
                  <a:moveTo>
                    <a:pt x="127444" y="14782"/>
                  </a:moveTo>
                  <a:lnTo>
                    <a:pt x="79438" y="0"/>
                  </a:lnTo>
                  <a:lnTo>
                    <a:pt x="57556" y="6743"/>
                  </a:lnTo>
                  <a:lnTo>
                    <a:pt x="30302" y="4711"/>
                  </a:lnTo>
                  <a:lnTo>
                    <a:pt x="7759" y="6578"/>
                  </a:lnTo>
                  <a:lnTo>
                    <a:pt x="0" y="25019"/>
                  </a:lnTo>
                  <a:lnTo>
                    <a:pt x="4902" y="32727"/>
                  </a:lnTo>
                  <a:lnTo>
                    <a:pt x="15227" y="40932"/>
                  </a:lnTo>
                  <a:lnTo>
                    <a:pt x="26174" y="47231"/>
                  </a:lnTo>
                  <a:lnTo>
                    <a:pt x="32880" y="49250"/>
                  </a:lnTo>
                  <a:lnTo>
                    <a:pt x="57188" y="41529"/>
                  </a:lnTo>
                  <a:lnTo>
                    <a:pt x="80835" y="32943"/>
                  </a:lnTo>
                  <a:lnTo>
                    <a:pt x="127444" y="14782"/>
                  </a:lnTo>
                  <a:close/>
                </a:path>
                <a:path w="865505" h="2115184">
                  <a:moveTo>
                    <a:pt x="261543" y="2096211"/>
                  </a:moveTo>
                  <a:lnTo>
                    <a:pt x="239280" y="2087105"/>
                  </a:lnTo>
                  <a:lnTo>
                    <a:pt x="218109" y="2078113"/>
                  </a:lnTo>
                  <a:lnTo>
                    <a:pt x="197180" y="2070658"/>
                  </a:lnTo>
                  <a:lnTo>
                    <a:pt x="175666" y="2066188"/>
                  </a:lnTo>
                  <a:lnTo>
                    <a:pt x="164007" y="2068766"/>
                  </a:lnTo>
                  <a:lnTo>
                    <a:pt x="150672" y="2076653"/>
                  </a:lnTo>
                  <a:lnTo>
                    <a:pt x="136613" y="2086813"/>
                  </a:lnTo>
                  <a:lnTo>
                    <a:pt x="122770" y="2096211"/>
                  </a:lnTo>
                  <a:lnTo>
                    <a:pt x="207073" y="2110625"/>
                  </a:lnTo>
                  <a:lnTo>
                    <a:pt x="235432" y="2114778"/>
                  </a:lnTo>
                  <a:lnTo>
                    <a:pt x="239674" y="2113483"/>
                  </a:lnTo>
                  <a:lnTo>
                    <a:pt x="245414" y="2109292"/>
                  </a:lnTo>
                  <a:lnTo>
                    <a:pt x="252691" y="2103196"/>
                  </a:lnTo>
                  <a:lnTo>
                    <a:pt x="261543" y="2096211"/>
                  </a:lnTo>
                  <a:close/>
                </a:path>
                <a:path w="865505" h="2115184">
                  <a:moveTo>
                    <a:pt x="839419" y="651116"/>
                  </a:moveTo>
                  <a:lnTo>
                    <a:pt x="836396" y="646899"/>
                  </a:lnTo>
                  <a:lnTo>
                    <a:pt x="824826" y="638632"/>
                  </a:lnTo>
                  <a:lnTo>
                    <a:pt x="807783" y="627316"/>
                  </a:lnTo>
                  <a:lnTo>
                    <a:pt x="788314" y="613981"/>
                  </a:lnTo>
                  <a:lnTo>
                    <a:pt x="763587" y="627075"/>
                  </a:lnTo>
                  <a:lnTo>
                    <a:pt x="741540" y="638073"/>
                  </a:lnTo>
                  <a:lnTo>
                    <a:pt x="725068" y="648030"/>
                  </a:lnTo>
                  <a:lnTo>
                    <a:pt x="717092" y="657999"/>
                  </a:lnTo>
                  <a:lnTo>
                    <a:pt x="721334" y="666508"/>
                  </a:lnTo>
                  <a:lnTo>
                    <a:pt x="734745" y="675881"/>
                  </a:lnTo>
                  <a:lnTo>
                    <a:pt x="752144" y="685622"/>
                  </a:lnTo>
                  <a:lnTo>
                    <a:pt x="768311" y="695248"/>
                  </a:lnTo>
                  <a:lnTo>
                    <a:pt x="805535" y="673938"/>
                  </a:lnTo>
                  <a:lnTo>
                    <a:pt x="823315" y="662889"/>
                  </a:lnTo>
                  <a:lnTo>
                    <a:pt x="839419" y="651116"/>
                  </a:lnTo>
                  <a:close/>
                </a:path>
                <a:path w="865505" h="2115184">
                  <a:moveTo>
                    <a:pt x="865238" y="1073670"/>
                  </a:moveTo>
                  <a:lnTo>
                    <a:pt x="853363" y="1059599"/>
                  </a:lnTo>
                  <a:lnTo>
                    <a:pt x="829500" y="1050925"/>
                  </a:lnTo>
                  <a:lnTo>
                    <a:pt x="801649" y="1045603"/>
                  </a:lnTo>
                  <a:lnTo>
                    <a:pt x="790638" y="1047813"/>
                  </a:lnTo>
                  <a:lnTo>
                    <a:pt x="777189" y="1055446"/>
                  </a:lnTo>
                  <a:lnTo>
                    <a:pt x="745426" y="1077620"/>
                  </a:lnTo>
                  <a:lnTo>
                    <a:pt x="747090" y="1083297"/>
                  </a:lnTo>
                  <a:lnTo>
                    <a:pt x="746201" y="1087526"/>
                  </a:lnTo>
                  <a:lnTo>
                    <a:pt x="766000" y="1084338"/>
                  </a:lnTo>
                  <a:lnTo>
                    <a:pt x="775754" y="1083246"/>
                  </a:lnTo>
                  <a:lnTo>
                    <a:pt x="785202" y="1083411"/>
                  </a:lnTo>
                  <a:lnTo>
                    <a:pt x="792556" y="1084999"/>
                  </a:lnTo>
                  <a:lnTo>
                    <a:pt x="799617" y="1088021"/>
                  </a:lnTo>
                  <a:lnTo>
                    <a:pt x="806145" y="1091882"/>
                  </a:lnTo>
                  <a:lnTo>
                    <a:pt x="811872" y="1095971"/>
                  </a:lnTo>
                  <a:lnTo>
                    <a:pt x="824166" y="1103515"/>
                  </a:lnTo>
                  <a:lnTo>
                    <a:pt x="835482" y="1106055"/>
                  </a:lnTo>
                  <a:lnTo>
                    <a:pt x="846963" y="1103477"/>
                  </a:lnTo>
                  <a:lnTo>
                    <a:pt x="859751" y="1095641"/>
                  </a:lnTo>
                  <a:lnTo>
                    <a:pt x="857084" y="1095197"/>
                  </a:lnTo>
                  <a:lnTo>
                    <a:pt x="865238" y="1073670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684449" y="16696575"/>
              <a:ext cx="88553" cy="79721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3124916" y="15460954"/>
              <a:ext cx="1496060" cy="1463675"/>
            </a:xfrm>
            <a:custGeom>
              <a:avLst/>
              <a:gdLst/>
              <a:ahLst/>
              <a:cxnLst/>
              <a:rect l="l" t="t" r="r" b="b"/>
              <a:pathLst>
                <a:path w="1496059" h="1463675">
                  <a:moveTo>
                    <a:pt x="69126" y="49250"/>
                  </a:moveTo>
                  <a:lnTo>
                    <a:pt x="68872" y="42595"/>
                  </a:lnTo>
                  <a:lnTo>
                    <a:pt x="67652" y="31927"/>
                  </a:lnTo>
                  <a:lnTo>
                    <a:pt x="66116" y="21297"/>
                  </a:lnTo>
                  <a:lnTo>
                    <a:pt x="64465" y="10655"/>
                  </a:lnTo>
                  <a:lnTo>
                    <a:pt x="62865" y="0"/>
                  </a:lnTo>
                  <a:lnTo>
                    <a:pt x="50520" y="2654"/>
                  </a:lnTo>
                  <a:lnTo>
                    <a:pt x="37757" y="5092"/>
                  </a:lnTo>
                  <a:lnTo>
                    <a:pt x="26250" y="8077"/>
                  </a:lnTo>
                  <a:lnTo>
                    <a:pt x="17653" y="12344"/>
                  </a:lnTo>
                  <a:lnTo>
                    <a:pt x="5130" y="24676"/>
                  </a:lnTo>
                  <a:lnTo>
                    <a:pt x="0" y="37249"/>
                  </a:lnTo>
                  <a:lnTo>
                    <a:pt x="5880" y="49250"/>
                  </a:lnTo>
                  <a:lnTo>
                    <a:pt x="26428" y="59829"/>
                  </a:lnTo>
                  <a:lnTo>
                    <a:pt x="36906" y="62585"/>
                  </a:lnTo>
                  <a:lnTo>
                    <a:pt x="48069" y="64541"/>
                  </a:lnTo>
                  <a:lnTo>
                    <a:pt x="59524" y="66128"/>
                  </a:lnTo>
                  <a:lnTo>
                    <a:pt x="68287" y="67437"/>
                  </a:lnTo>
                  <a:lnTo>
                    <a:pt x="68351" y="66128"/>
                  </a:lnTo>
                  <a:lnTo>
                    <a:pt x="68427" y="64541"/>
                  </a:lnTo>
                  <a:lnTo>
                    <a:pt x="68516" y="62585"/>
                  </a:lnTo>
                  <a:lnTo>
                    <a:pt x="68910" y="55981"/>
                  </a:lnTo>
                  <a:lnTo>
                    <a:pt x="69126" y="49250"/>
                  </a:lnTo>
                  <a:close/>
                </a:path>
                <a:path w="1496059" h="1463675">
                  <a:moveTo>
                    <a:pt x="70866" y="67830"/>
                  </a:moveTo>
                  <a:lnTo>
                    <a:pt x="68287" y="67437"/>
                  </a:lnTo>
                  <a:lnTo>
                    <a:pt x="68199" y="69380"/>
                  </a:lnTo>
                  <a:lnTo>
                    <a:pt x="70866" y="67830"/>
                  </a:lnTo>
                  <a:close/>
                </a:path>
                <a:path w="1496059" h="1463675">
                  <a:moveTo>
                    <a:pt x="1495501" y="1379283"/>
                  </a:moveTo>
                  <a:lnTo>
                    <a:pt x="1487398" y="1378508"/>
                  </a:lnTo>
                  <a:lnTo>
                    <a:pt x="1482623" y="1378280"/>
                  </a:lnTo>
                  <a:lnTo>
                    <a:pt x="1440395" y="1463446"/>
                  </a:lnTo>
                  <a:lnTo>
                    <a:pt x="1454099" y="1462925"/>
                  </a:lnTo>
                  <a:lnTo>
                    <a:pt x="1468361" y="1462887"/>
                  </a:lnTo>
                  <a:lnTo>
                    <a:pt x="1482420" y="1462608"/>
                  </a:lnTo>
                  <a:lnTo>
                    <a:pt x="1495501" y="1461338"/>
                  </a:lnTo>
                  <a:lnTo>
                    <a:pt x="1495501" y="1379283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18282" y="17363587"/>
              <a:ext cx="84835" cy="72506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140328" y="15455979"/>
              <a:ext cx="81442" cy="70351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12214250" y="15310078"/>
              <a:ext cx="2247265" cy="2341880"/>
            </a:xfrm>
            <a:custGeom>
              <a:avLst/>
              <a:gdLst/>
              <a:ahLst/>
              <a:cxnLst/>
              <a:rect l="l" t="t" r="r" b="b"/>
              <a:pathLst>
                <a:path w="2247265" h="2341880">
                  <a:moveTo>
                    <a:pt x="146329" y="610641"/>
                  </a:moveTo>
                  <a:lnTo>
                    <a:pt x="113474" y="599236"/>
                  </a:lnTo>
                  <a:lnTo>
                    <a:pt x="110223" y="598970"/>
                  </a:lnTo>
                  <a:lnTo>
                    <a:pt x="82372" y="611009"/>
                  </a:lnTo>
                  <a:lnTo>
                    <a:pt x="54800" y="623265"/>
                  </a:lnTo>
                  <a:lnTo>
                    <a:pt x="0" y="648335"/>
                  </a:lnTo>
                  <a:lnTo>
                    <a:pt x="11442" y="658228"/>
                  </a:lnTo>
                  <a:lnTo>
                    <a:pt x="43637" y="647103"/>
                  </a:lnTo>
                  <a:lnTo>
                    <a:pt x="146329" y="610641"/>
                  </a:lnTo>
                  <a:close/>
                </a:path>
                <a:path w="2247265" h="2341880">
                  <a:moveTo>
                    <a:pt x="1474965" y="339229"/>
                  </a:moveTo>
                  <a:lnTo>
                    <a:pt x="1446745" y="313105"/>
                  </a:lnTo>
                  <a:lnTo>
                    <a:pt x="1440472" y="322186"/>
                  </a:lnTo>
                  <a:lnTo>
                    <a:pt x="1433957" y="331266"/>
                  </a:lnTo>
                  <a:lnTo>
                    <a:pt x="1428419" y="340423"/>
                  </a:lnTo>
                  <a:lnTo>
                    <a:pt x="1425079" y="349681"/>
                  </a:lnTo>
                  <a:lnTo>
                    <a:pt x="1426273" y="355765"/>
                  </a:lnTo>
                  <a:lnTo>
                    <a:pt x="1430743" y="362089"/>
                  </a:lnTo>
                  <a:lnTo>
                    <a:pt x="1436649" y="368528"/>
                  </a:lnTo>
                  <a:lnTo>
                    <a:pt x="1442085" y="374916"/>
                  </a:lnTo>
                  <a:lnTo>
                    <a:pt x="1474965" y="339229"/>
                  </a:lnTo>
                  <a:close/>
                </a:path>
                <a:path w="2247265" h="2341880">
                  <a:moveTo>
                    <a:pt x="1637449" y="2138629"/>
                  </a:moveTo>
                  <a:lnTo>
                    <a:pt x="1629867" y="2117610"/>
                  </a:lnTo>
                  <a:lnTo>
                    <a:pt x="1609890" y="2109927"/>
                  </a:lnTo>
                  <a:lnTo>
                    <a:pt x="1582851" y="2110308"/>
                  </a:lnTo>
                  <a:lnTo>
                    <a:pt x="1551305" y="2113216"/>
                  </a:lnTo>
                  <a:lnTo>
                    <a:pt x="1546529" y="2119896"/>
                  </a:lnTo>
                  <a:lnTo>
                    <a:pt x="1548193" y="2121789"/>
                  </a:lnTo>
                  <a:lnTo>
                    <a:pt x="1557286" y="2131720"/>
                  </a:lnTo>
                  <a:lnTo>
                    <a:pt x="1566760" y="2141537"/>
                  </a:lnTo>
                  <a:lnTo>
                    <a:pt x="1586077" y="2161032"/>
                  </a:lnTo>
                  <a:lnTo>
                    <a:pt x="1637449" y="2138629"/>
                  </a:lnTo>
                  <a:close/>
                </a:path>
                <a:path w="2247265" h="2341880">
                  <a:moveTo>
                    <a:pt x="1640636" y="2137232"/>
                  </a:moveTo>
                  <a:lnTo>
                    <a:pt x="1637449" y="2138629"/>
                  </a:lnTo>
                  <a:lnTo>
                    <a:pt x="1637639" y="2139124"/>
                  </a:lnTo>
                  <a:lnTo>
                    <a:pt x="1640636" y="2137232"/>
                  </a:lnTo>
                  <a:close/>
                </a:path>
                <a:path w="2247265" h="2341880">
                  <a:moveTo>
                    <a:pt x="1860410" y="0"/>
                  </a:moveTo>
                  <a:lnTo>
                    <a:pt x="1857959" y="1447"/>
                  </a:lnTo>
                  <a:lnTo>
                    <a:pt x="1859648" y="1676"/>
                  </a:lnTo>
                  <a:lnTo>
                    <a:pt x="1859749" y="1447"/>
                  </a:lnTo>
                  <a:lnTo>
                    <a:pt x="1860410" y="0"/>
                  </a:lnTo>
                  <a:close/>
                </a:path>
                <a:path w="2247265" h="2341880">
                  <a:moveTo>
                    <a:pt x="1884299" y="2341372"/>
                  </a:moveTo>
                  <a:lnTo>
                    <a:pt x="1882216" y="2339187"/>
                  </a:lnTo>
                  <a:lnTo>
                    <a:pt x="1881517" y="2339708"/>
                  </a:lnTo>
                  <a:lnTo>
                    <a:pt x="1884299" y="2341372"/>
                  </a:lnTo>
                  <a:close/>
                </a:path>
                <a:path w="2247265" h="2341880">
                  <a:moveTo>
                    <a:pt x="1905444" y="2322004"/>
                  </a:moveTo>
                  <a:lnTo>
                    <a:pt x="1902155" y="2305126"/>
                  </a:lnTo>
                  <a:lnTo>
                    <a:pt x="1886826" y="2288679"/>
                  </a:lnTo>
                  <a:lnTo>
                    <a:pt x="1874634" y="2272220"/>
                  </a:lnTo>
                  <a:lnTo>
                    <a:pt x="1871129" y="2269947"/>
                  </a:lnTo>
                  <a:lnTo>
                    <a:pt x="1863763" y="2268118"/>
                  </a:lnTo>
                  <a:lnTo>
                    <a:pt x="1854784" y="2266480"/>
                  </a:lnTo>
                  <a:lnTo>
                    <a:pt x="1846402" y="2264765"/>
                  </a:lnTo>
                  <a:lnTo>
                    <a:pt x="1842376" y="2270645"/>
                  </a:lnTo>
                  <a:lnTo>
                    <a:pt x="1837804" y="2276627"/>
                  </a:lnTo>
                  <a:lnTo>
                    <a:pt x="1834769" y="2282202"/>
                  </a:lnTo>
                  <a:lnTo>
                    <a:pt x="1835289" y="2286901"/>
                  </a:lnTo>
                  <a:lnTo>
                    <a:pt x="1846313" y="2300808"/>
                  </a:lnTo>
                  <a:lnTo>
                    <a:pt x="1858581" y="2314422"/>
                  </a:lnTo>
                  <a:lnTo>
                    <a:pt x="1882216" y="2339187"/>
                  </a:lnTo>
                  <a:lnTo>
                    <a:pt x="1905444" y="2322004"/>
                  </a:lnTo>
                  <a:close/>
                </a:path>
                <a:path w="2247265" h="2341880">
                  <a:moveTo>
                    <a:pt x="1910207" y="8407"/>
                  </a:moveTo>
                  <a:lnTo>
                    <a:pt x="1909851" y="8407"/>
                  </a:lnTo>
                  <a:lnTo>
                    <a:pt x="1859648" y="1676"/>
                  </a:lnTo>
                  <a:lnTo>
                    <a:pt x="1856600" y="8407"/>
                  </a:lnTo>
                  <a:lnTo>
                    <a:pt x="1852676" y="16789"/>
                  </a:lnTo>
                  <a:lnTo>
                    <a:pt x="1849386" y="25171"/>
                  </a:lnTo>
                  <a:lnTo>
                    <a:pt x="1847519" y="33578"/>
                  </a:lnTo>
                  <a:lnTo>
                    <a:pt x="1847926" y="40640"/>
                  </a:lnTo>
                  <a:lnTo>
                    <a:pt x="1850009" y="47764"/>
                  </a:lnTo>
                  <a:lnTo>
                    <a:pt x="1852815" y="54927"/>
                  </a:lnTo>
                  <a:lnTo>
                    <a:pt x="1855406" y="62039"/>
                  </a:lnTo>
                  <a:lnTo>
                    <a:pt x="1864512" y="58470"/>
                  </a:lnTo>
                  <a:lnTo>
                    <a:pt x="1874100" y="54927"/>
                  </a:lnTo>
                  <a:lnTo>
                    <a:pt x="1882406" y="51155"/>
                  </a:lnTo>
                  <a:lnTo>
                    <a:pt x="1888515" y="46583"/>
                  </a:lnTo>
                  <a:lnTo>
                    <a:pt x="1895297" y="37515"/>
                  </a:lnTo>
                  <a:lnTo>
                    <a:pt x="1900643" y="27978"/>
                  </a:lnTo>
                  <a:lnTo>
                    <a:pt x="1905342" y="18211"/>
                  </a:lnTo>
                  <a:lnTo>
                    <a:pt x="1910207" y="8407"/>
                  </a:lnTo>
                  <a:close/>
                </a:path>
                <a:path w="2247265" h="2341880">
                  <a:moveTo>
                    <a:pt x="2246731" y="2141791"/>
                  </a:moveTo>
                  <a:lnTo>
                    <a:pt x="2215731" y="2139023"/>
                  </a:lnTo>
                  <a:lnTo>
                    <a:pt x="2203983" y="2169833"/>
                  </a:lnTo>
                  <a:lnTo>
                    <a:pt x="2197976" y="2186406"/>
                  </a:lnTo>
                  <a:lnTo>
                    <a:pt x="2191728" y="2205177"/>
                  </a:lnTo>
                  <a:lnTo>
                    <a:pt x="2204618" y="2201634"/>
                  </a:lnTo>
                  <a:lnTo>
                    <a:pt x="2218182" y="2198255"/>
                  </a:lnTo>
                  <a:lnTo>
                    <a:pt x="2244090" y="2166188"/>
                  </a:lnTo>
                  <a:lnTo>
                    <a:pt x="2245271" y="2153958"/>
                  </a:lnTo>
                  <a:lnTo>
                    <a:pt x="2246731" y="2141791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493876" y="17009789"/>
              <a:ext cx="73331" cy="70381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1718264" y="15236812"/>
              <a:ext cx="2902585" cy="2249805"/>
            </a:xfrm>
            <a:custGeom>
              <a:avLst/>
              <a:gdLst/>
              <a:ahLst/>
              <a:cxnLst/>
              <a:rect l="l" t="t" r="r" b="b"/>
              <a:pathLst>
                <a:path w="2902584" h="2249805">
                  <a:moveTo>
                    <a:pt x="74002" y="2217953"/>
                  </a:moveTo>
                  <a:lnTo>
                    <a:pt x="44157" y="2206206"/>
                  </a:lnTo>
                  <a:lnTo>
                    <a:pt x="30835" y="2201303"/>
                  </a:lnTo>
                  <a:lnTo>
                    <a:pt x="17665" y="2197049"/>
                  </a:lnTo>
                  <a:lnTo>
                    <a:pt x="13830" y="2198598"/>
                  </a:lnTo>
                  <a:lnTo>
                    <a:pt x="7378" y="2202764"/>
                  </a:lnTo>
                  <a:lnTo>
                    <a:pt x="1651" y="2207577"/>
                  </a:lnTo>
                  <a:lnTo>
                    <a:pt x="0" y="2211057"/>
                  </a:lnTo>
                  <a:lnTo>
                    <a:pt x="7734" y="2220861"/>
                  </a:lnTo>
                  <a:lnTo>
                    <a:pt x="16586" y="2230374"/>
                  </a:lnTo>
                  <a:lnTo>
                    <a:pt x="35331" y="2249195"/>
                  </a:lnTo>
                  <a:lnTo>
                    <a:pt x="74002" y="2217953"/>
                  </a:lnTo>
                  <a:close/>
                </a:path>
                <a:path w="2902584" h="2249805">
                  <a:moveTo>
                    <a:pt x="1722843" y="2146"/>
                  </a:moveTo>
                  <a:lnTo>
                    <a:pt x="1684934" y="14795"/>
                  </a:lnTo>
                  <a:lnTo>
                    <a:pt x="1666138" y="27101"/>
                  </a:lnTo>
                  <a:lnTo>
                    <a:pt x="1666786" y="41186"/>
                  </a:lnTo>
                  <a:lnTo>
                    <a:pt x="1685074" y="59918"/>
                  </a:lnTo>
                  <a:lnTo>
                    <a:pt x="1694243" y="66636"/>
                  </a:lnTo>
                  <a:lnTo>
                    <a:pt x="1704492" y="72936"/>
                  </a:lnTo>
                  <a:lnTo>
                    <a:pt x="1715198" y="79057"/>
                  </a:lnTo>
                  <a:lnTo>
                    <a:pt x="1722843" y="83566"/>
                  </a:lnTo>
                  <a:lnTo>
                    <a:pt x="1722843" y="2146"/>
                  </a:lnTo>
                  <a:close/>
                </a:path>
                <a:path w="2902584" h="2249805">
                  <a:moveTo>
                    <a:pt x="1724964" y="1435"/>
                  </a:moveTo>
                  <a:lnTo>
                    <a:pt x="1722843" y="0"/>
                  </a:lnTo>
                  <a:lnTo>
                    <a:pt x="1722843" y="2146"/>
                  </a:lnTo>
                  <a:lnTo>
                    <a:pt x="1724964" y="1435"/>
                  </a:lnTo>
                  <a:close/>
                </a:path>
                <a:path w="2902584" h="2249805">
                  <a:moveTo>
                    <a:pt x="1725739" y="85280"/>
                  </a:moveTo>
                  <a:lnTo>
                    <a:pt x="1722843" y="83566"/>
                  </a:lnTo>
                  <a:lnTo>
                    <a:pt x="1722843" y="86944"/>
                  </a:lnTo>
                  <a:lnTo>
                    <a:pt x="1725739" y="85280"/>
                  </a:lnTo>
                  <a:close/>
                </a:path>
                <a:path w="2902584" h="2249805">
                  <a:moveTo>
                    <a:pt x="2902153" y="1744078"/>
                  </a:moveTo>
                  <a:lnTo>
                    <a:pt x="2893263" y="1753095"/>
                  </a:lnTo>
                  <a:lnTo>
                    <a:pt x="2884563" y="1762175"/>
                  </a:lnTo>
                  <a:lnTo>
                    <a:pt x="2876296" y="1771370"/>
                  </a:lnTo>
                  <a:lnTo>
                    <a:pt x="2868714" y="1780768"/>
                  </a:lnTo>
                  <a:lnTo>
                    <a:pt x="2869234" y="1784134"/>
                  </a:lnTo>
                  <a:lnTo>
                    <a:pt x="2873400" y="1788490"/>
                  </a:lnTo>
                  <a:lnTo>
                    <a:pt x="2879077" y="1793278"/>
                  </a:lnTo>
                  <a:lnTo>
                    <a:pt x="2884157" y="1797888"/>
                  </a:lnTo>
                  <a:lnTo>
                    <a:pt x="2889046" y="1795995"/>
                  </a:lnTo>
                  <a:lnTo>
                    <a:pt x="2896374" y="1793557"/>
                  </a:lnTo>
                  <a:lnTo>
                    <a:pt x="2902153" y="1791436"/>
                  </a:lnTo>
                  <a:lnTo>
                    <a:pt x="2902153" y="1744078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17339" y="16285183"/>
              <a:ext cx="85887" cy="64043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1380609" y="15280284"/>
              <a:ext cx="3239770" cy="2473960"/>
            </a:xfrm>
            <a:custGeom>
              <a:avLst/>
              <a:gdLst/>
              <a:ahLst/>
              <a:cxnLst/>
              <a:rect l="l" t="t" r="r" b="b"/>
              <a:pathLst>
                <a:path w="3239769" h="2473959">
                  <a:moveTo>
                    <a:pt x="43103" y="871931"/>
                  </a:moveTo>
                  <a:lnTo>
                    <a:pt x="37211" y="867473"/>
                  </a:lnTo>
                  <a:lnTo>
                    <a:pt x="32435" y="860590"/>
                  </a:lnTo>
                  <a:lnTo>
                    <a:pt x="24993" y="859358"/>
                  </a:lnTo>
                  <a:lnTo>
                    <a:pt x="19367" y="859523"/>
                  </a:lnTo>
                  <a:lnTo>
                    <a:pt x="13081" y="861110"/>
                  </a:lnTo>
                  <a:lnTo>
                    <a:pt x="6489" y="863333"/>
                  </a:lnTo>
                  <a:lnTo>
                    <a:pt x="0" y="865365"/>
                  </a:lnTo>
                  <a:lnTo>
                    <a:pt x="20777" y="880262"/>
                  </a:lnTo>
                  <a:lnTo>
                    <a:pt x="43103" y="871931"/>
                  </a:lnTo>
                  <a:close/>
                </a:path>
                <a:path w="3239769" h="2473959">
                  <a:moveTo>
                    <a:pt x="140106" y="1227505"/>
                  </a:moveTo>
                  <a:lnTo>
                    <a:pt x="126415" y="1222121"/>
                  </a:lnTo>
                  <a:lnTo>
                    <a:pt x="114592" y="1217117"/>
                  </a:lnTo>
                  <a:lnTo>
                    <a:pt x="104749" y="1213726"/>
                  </a:lnTo>
                  <a:lnTo>
                    <a:pt x="75768" y="1234287"/>
                  </a:lnTo>
                  <a:lnTo>
                    <a:pt x="78473" y="1238008"/>
                  </a:lnTo>
                  <a:lnTo>
                    <a:pt x="85712" y="1242441"/>
                  </a:lnTo>
                  <a:lnTo>
                    <a:pt x="94208" y="1245933"/>
                  </a:lnTo>
                  <a:lnTo>
                    <a:pt x="100660" y="1246847"/>
                  </a:lnTo>
                  <a:lnTo>
                    <a:pt x="109816" y="1244003"/>
                  </a:lnTo>
                  <a:lnTo>
                    <a:pt x="118795" y="1239545"/>
                  </a:lnTo>
                  <a:lnTo>
                    <a:pt x="128562" y="1233919"/>
                  </a:lnTo>
                  <a:lnTo>
                    <a:pt x="140106" y="1227505"/>
                  </a:lnTo>
                  <a:close/>
                </a:path>
                <a:path w="3239769" h="2473959">
                  <a:moveTo>
                    <a:pt x="486765" y="2437333"/>
                  </a:moveTo>
                  <a:lnTo>
                    <a:pt x="460311" y="2406307"/>
                  </a:lnTo>
                  <a:lnTo>
                    <a:pt x="416090" y="2419426"/>
                  </a:lnTo>
                  <a:lnTo>
                    <a:pt x="440791" y="2431084"/>
                  </a:lnTo>
                  <a:lnTo>
                    <a:pt x="453339" y="2436736"/>
                  </a:lnTo>
                  <a:lnTo>
                    <a:pt x="469988" y="2443442"/>
                  </a:lnTo>
                  <a:lnTo>
                    <a:pt x="479755" y="2438997"/>
                  </a:lnTo>
                  <a:lnTo>
                    <a:pt x="486765" y="2437333"/>
                  </a:lnTo>
                  <a:close/>
                </a:path>
                <a:path w="3239769" h="2473959">
                  <a:moveTo>
                    <a:pt x="495414" y="1413484"/>
                  </a:moveTo>
                  <a:lnTo>
                    <a:pt x="449110" y="1420329"/>
                  </a:lnTo>
                  <a:lnTo>
                    <a:pt x="430987" y="1423301"/>
                  </a:lnTo>
                  <a:lnTo>
                    <a:pt x="430390" y="1423301"/>
                  </a:lnTo>
                  <a:lnTo>
                    <a:pt x="433425" y="1430972"/>
                  </a:lnTo>
                  <a:lnTo>
                    <a:pt x="434759" y="1435201"/>
                  </a:lnTo>
                  <a:lnTo>
                    <a:pt x="495414" y="1413484"/>
                  </a:lnTo>
                  <a:close/>
                </a:path>
                <a:path w="3239769" h="2473959">
                  <a:moveTo>
                    <a:pt x="503758" y="1412290"/>
                  </a:moveTo>
                  <a:lnTo>
                    <a:pt x="501865" y="1411185"/>
                  </a:lnTo>
                  <a:lnTo>
                    <a:pt x="495414" y="1413484"/>
                  </a:lnTo>
                  <a:lnTo>
                    <a:pt x="503758" y="1412290"/>
                  </a:lnTo>
                  <a:close/>
                </a:path>
                <a:path w="3239769" h="2473959">
                  <a:moveTo>
                    <a:pt x="621207" y="586955"/>
                  </a:moveTo>
                  <a:lnTo>
                    <a:pt x="603313" y="586955"/>
                  </a:lnTo>
                  <a:lnTo>
                    <a:pt x="603313" y="598741"/>
                  </a:lnTo>
                  <a:lnTo>
                    <a:pt x="621207" y="598741"/>
                  </a:lnTo>
                  <a:lnTo>
                    <a:pt x="621207" y="586955"/>
                  </a:lnTo>
                  <a:close/>
                </a:path>
                <a:path w="3239769" h="2473959">
                  <a:moveTo>
                    <a:pt x="706640" y="1630222"/>
                  </a:moveTo>
                  <a:lnTo>
                    <a:pt x="689317" y="1618881"/>
                  </a:lnTo>
                  <a:lnTo>
                    <a:pt x="671042" y="1630667"/>
                  </a:lnTo>
                  <a:lnTo>
                    <a:pt x="662114" y="1636636"/>
                  </a:lnTo>
                  <a:lnTo>
                    <a:pt x="652538" y="1643456"/>
                  </a:lnTo>
                  <a:lnTo>
                    <a:pt x="661530" y="1648790"/>
                  </a:lnTo>
                  <a:lnTo>
                    <a:pt x="665873" y="1652016"/>
                  </a:lnTo>
                  <a:lnTo>
                    <a:pt x="706640" y="1630222"/>
                  </a:lnTo>
                  <a:close/>
                </a:path>
                <a:path w="3239769" h="2473959">
                  <a:moveTo>
                    <a:pt x="834199" y="1576070"/>
                  </a:moveTo>
                  <a:lnTo>
                    <a:pt x="832561" y="1572031"/>
                  </a:lnTo>
                  <a:lnTo>
                    <a:pt x="827849" y="1567802"/>
                  </a:lnTo>
                  <a:lnTo>
                    <a:pt x="821372" y="1564017"/>
                  </a:lnTo>
                  <a:lnTo>
                    <a:pt x="814425" y="1561287"/>
                  </a:lnTo>
                  <a:lnTo>
                    <a:pt x="809091" y="1561731"/>
                  </a:lnTo>
                  <a:lnTo>
                    <a:pt x="801649" y="1564093"/>
                  </a:lnTo>
                  <a:lnTo>
                    <a:pt x="795108" y="1567167"/>
                  </a:lnTo>
                  <a:lnTo>
                    <a:pt x="792530" y="1569732"/>
                  </a:lnTo>
                  <a:lnTo>
                    <a:pt x="794677" y="1575752"/>
                  </a:lnTo>
                  <a:lnTo>
                    <a:pt x="798436" y="1582051"/>
                  </a:lnTo>
                  <a:lnTo>
                    <a:pt x="808748" y="1596859"/>
                  </a:lnTo>
                  <a:lnTo>
                    <a:pt x="818045" y="1590281"/>
                  </a:lnTo>
                  <a:lnTo>
                    <a:pt x="826058" y="1584921"/>
                  </a:lnTo>
                  <a:lnTo>
                    <a:pt x="831786" y="1580337"/>
                  </a:lnTo>
                  <a:lnTo>
                    <a:pt x="834199" y="1576070"/>
                  </a:lnTo>
                  <a:close/>
                </a:path>
                <a:path w="3239769" h="2473959">
                  <a:moveTo>
                    <a:pt x="929309" y="1148118"/>
                  </a:moveTo>
                  <a:lnTo>
                    <a:pt x="910488" y="1143165"/>
                  </a:lnTo>
                  <a:lnTo>
                    <a:pt x="895184" y="1138910"/>
                  </a:lnTo>
                  <a:lnTo>
                    <a:pt x="882103" y="1135799"/>
                  </a:lnTo>
                  <a:lnTo>
                    <a:pt x="869975" y="1134211"/>
                  </a:lnTo>
                  <a:lnTo>
                    <a:pt x="861123" y="1134859"/>
                  </a:lnTo>
                  <a:lnTo>
                    <a:pt x="852017" y="1137145"/>
                  </a:lnTo>
                  <a:lnTo>
                    <a:pt x="833640" y="1143000"/>
                  </a:lnTo>
                  <a:lnTo>
                    <a:pt x="861618" y="1152347"/>
                  </a:lnTo>
                  <a:lnTo>
                    <a:pt x="875792" y="1156741"/>
                  </a:lnTo>
                  <a:lnTo>
                    <a:pt x="890422" y="1160449"/>
                  </a:lnTo>
                  <a:lnTo>
                    <a:pt x="895807" y="1160132"/>
                  </a:lnTo>
                  <a:lnTo>
                    <a:pt x="903617" y="1157579"/>
                  </a:lnTo>
                  <a:lnTo>
                    <a:pt x="914539" y="1153375"/>
                  </a:lnTo>
                  <a:lnTo>
                    <a:pt x="929309" y="1148118"/>
                  </a:lnTo>
                  <a:close/>
                </a:path>
                <a:path w="3239769" h="2473959">
                  <a:moveTo>
                    <a:pt x="936967" y="88163"/>
                  </a:moveTo>
                  <a:lnTo>
                    <a:pt x="929754" y="81610"/>
                  </a:lnTo>
                  <a:lnTo>
                    <a:pt x="924420" y="71818"/>
                  </a:lnTo>
                  <a:lnTo>
                    <a:pt x="917067" y="77812"/>
                  </a:lnTo>
                  <a:lnTo>
                    <a:pt x="910983" y="82613"/>
                  </a:lnTo>
                  <a:lnTo>
                    <a:pt x="906335" y="86741"/>
                  </a:lnTo>
                  <a:lnTo>
                    <a:pt x="903312" y="90728"/>
                  </a:lnTo>
                  <a:lnTo>
                    <a:pt x="901636" y="93954"/>
                  </a:lnTo>
                  <a:lnTo>
                    <a:pt x="907529" y="98513"/>
                  </a:lnTo>
                  <a:lnTo>
                    <a:pt x="910082" y="102514"/>
                  </a:lnTo>
                  <a:lnTo>
                    <a:pt x="916800" y="100037"/>
                  </a:lnTo>
                  <a:lnTo>
                    <a:pt x="923747" y="97612"/>
                  </a:lnTo>
                  <a:lnTo>
                    <a:pt x="929868" y="94945"/>
                  </a:lnTo>
                  <a:lnTo>
                    <a:pt x="934085" y="91719"/>
                  </a:lnTo>
                  <a:lnTo>
                    <a:pt x="936967" y="88163"/>
                  </a:lnTo>
                  <a:close/>
                </a:path>
                <a:path w="3239769" h="2473959">
                  <a:moveTo>
                    <a:pt x="967905" y="1741233"/>
                  </a:moveTo>
                  <a:lnTo>
                    <a:pt x="965250" y="1735658"/>
                  </a:lnTo>
                  <a:lnTo>
                    <a:pt x="960513" y="1727860"/>
                  </a:lnTo>
                  <a:lnTo>
                    <a:pt x="954747" y="1717281"/>
                  </a:lnTo>
                  <a:lnTo>
                    <a:pt x="945730" y="1730070"/>
                  </a:lnTo>
                  <a:lnTo>
                    <a:pt x="938263" y="1740369"/>
                  </a:lnTo>
                  <a:lnTo>
                    <a:pt x="932484" y="1749094"/>
                  </a:lnTo>
                  <a:lnTo>
                    <a:pt x="928535" y="1757197"/>
                  </a:lnTo>
                  <a:lnTo>
                    <a:pt x="926312" y="1763090"/>
                  </a:lnTo>
                  <a:lnTo>
                    <a:pt x="933196" y="1770100"/>
                  </a:lnTo>
                  <a:lnTo>
                    <a:pt x="935977" y="1776653"/>
                  </a:lnTo>
                  <a:lnTo>
                    <a:pt x="952817" y="1761210"/>
                  </a:lnTo>
                  <a:lnTo>
                    <a:pt x="960742" y="1753374"/>
                  </a:lnTo>
                  <a:lnTo>
                    <a:pt x="967422" y="1745183"/>
                  </a:lnTo>
                  <a:lnTo>
                    <a:pt x="967905" y="1741233"/>
                  </a:lnTo>
                  <a:close/>
                </a:path>
                <a:path w="3239769" h="2473959">
                  <a:moveTo>
                    <a:pt x="983754" y="1594637"/>
                  </a:moveTo>
                  <a:lnTo>
                    <a:pt x="959421" y="1582534"/>
                  </a:lnTo>
                  <a:lnTo>
                    <a:pt x="947966" y="1577111"/>
                  </a:lnTo>
                  <a:lnTo>
                    <a:pt x="936421" y="1572183"/>
                  </a:lnTo>
                  <a:lnTo>
                    <a:pt x="934415" y="1571510"/>
                  </a:lnTo>
                  <a:lnTo>
                    <a:pt x="917308" y="1581962"/>
                  </a:lnTo>
                  <a:lnTo>
                    <a:pt x="925779" y="1588681"/>
                  </a:lnTo>
                  <a:lnTo>
                    <a:pt x="934072" y="1594764"/>
                  </a:lnTo>
                  <a:lnTo>
                    <a:pt x="943000" y="1600377"/>
                  </a:lnTo>
                  <a:lnTo>
                    <a:pt x="952868" y="1605203"/>
                  </a:lnTo>
                  <a:lnTo>
                    <a:pt x="957656" y="1604822"/>
                  </a:lnTo>
                  <a:lnTo>
                    <a:pt x="965225" y="1602130"/>
                  </a:lnTo>
                  <a:lnTo>
                    <a:pt x="974331" y="1598345"/>
                  </a:lnTo>
                  <a:lnTo>
                    <a:pt x="983754" y="1594637"/>
                  </a:lnTo>
                  <a:close/>
                </a:path>
                <a:path w="3239769" h="2473959">
                  <a:moveTo>
                    <a:pt x="1055966" y="248386"/>
                  </a:moveTo>
                  <a:lnTo>
                    <a:pt x="1049858" y="244386"/>
                  </a:lnTo>
                  <a:lnTo>
                    <a:pt x="1044524" y="239268"/>
                  </a:lnTo>
                  <a:lnTo>
                    <a:pt x="1033348" y="251929"/>
                  </a:lnTo>
                  <a:lnTo>
                    <a:pt x="1028357" y="257771"/>
                  </a:lnTo>
                  <a:lnTo>
                    <a:pt x="1022972" y="264515"/>
                  </a:lnTo>
                  <a:lnTo>
                    <a:pt x="1027633" y="267068"/>
                  </a:lnTo>
                  <a:lnTo>
                    <a:pt x="1029754" y="268846"/>
                  </a:lnTo>
                  <a:lnTo>
                    <a:pt x="1042695" y="259397"/>
                  </a:lnTo>
                  <a:lnTo>
                    <a:pt x="1048905" y="254584"/>
                  </a:lnTo>
                  <a:lnTo>
                    <a:pt x="1054633" y="249605"/>
                  </a:lnTo>
                  <a:lnTo>
                    <a:pt x="1055966" y="248386"/>
                  </a:lnTo>
                  <a:close/>
                </a:path>
                <a:path w="3239769" h="2473959">
                  <a:moveTo>
                    <a:pt x="1097419" y="1291653"/>
                  </a:moveTo>
                  <a:lnTo>
                    <a:pt x="1086853" y="1288567"/>
                  </a:lnTo>
                  <a:lnTo>
                    <a:pt x="1078357" y="1285976"/>
                  </a:lnTo>
                  <a:lnTo>
                    <a:pt x="1071194" y="1284109"/>
                  </a:lnTo>
                  <a:lnTo>
                    <a:pt x="1064641" y="1283208"/>
                  </a:lnTo>
                  <a:lnTo>
                    <a:pt x="1059192" y="1282877"/>
                  </a:lnTo>
                  <a:lnTo>
                    <a:pt x="1053084" y="1287538"/>
                  </a:lnTo>
                  <a:lnTo>
                    <a:pt x="1047305" y="1289989"/>
                  </a:lnTo>
                  <a:lnTo>
                    <a:pt x="1053642" y="1294879"/>
                  </a:lnTo>
                  <a:lnTo>
                    <a:pt x="1058633" y="1302334"/>
                  </a:lnTo>
                  <a:lnTo>
                    <a:pt x="1066520" y="1303667"/>
                  </a:lnTo>
                  <a:lnTo>
                    <a:pt x="1071753" y="1303083"/>
                  </a:lnTo>
                  <a:lnTo>
                    <a:pt x="1078560" y="1300365"/>
                  </a:lnTo>
                  <a:lnTo>
                    <a:pt x="1087056" y="1296301"/>
                  </a:lnTo>
                  <a:lnTo>
                    <a:pt x="1097419" y="1291653"/>
                  </a:lnTo>
                  <a:close/>
                </a:path>
                <a:path w="3239769" h="2473959">
                  <a:moveTo>
                    <a:pt x="1233855" y="1128102"/>
                  </a:moveTo>
                  <a:lnTo>
                    <a:pt x="1219352" y="1117866"/>
                  </a:lnTo>
                  <a:lnTo>
                    <a:pt x="1206677" y="1109560"/>
                  </a:lnTo>
                  <a:lnTo>
                    <a:pt x="1180744" y="1093190"/>
                  </a:lnTo>
                  <a:lnTo>
                    <a:pt x="1162862" y="1104747"/>
                  </a:lnTo>
                  <a:lnTo>
                    <a:pt x="1223073" y="1138999"/>
                  </a:lnTo>
                  <a:lnTo>
                    <a:pt x="1226185" y="1134656"/>
                  </a:lnTo>
                  <a:lnTo>
                    <a:pt x="1233855" y="1128102"/>
                  </a:lnTo>
                  <a:close/>
                </a:path>
                <a:path w="3239769" h="2473959">
                  <a:moveTo>
                    <a:pt x="1279740" y="1281099"/>
                  </a:moveTo>
                  <a:lnTo>
                    <a:pt x="1273860" y="1275753"/>
                  </a:lnTo>
                  <a:lnTo>
                    <a:pt x="1269301" y="1269644"/>
                  </a:lnTo>
                  <a:lnTo>
                    <a:pt x="1259852" y="1270533"/>
                  </a:lnTo>
                  <a:lnTo>
                    <a:pt x="1250962" y="1273200"/>
                  </a:lnTo>
                  <a:lnTo>
                    <a:pt x="1245412" y="1279537"/>
                  </a:lnTo>
                  <a:lnTo>
                    <a:pt x="1250188" y="1284655"/>
                  </a:lnTo>
                  <a:lnTo>
                    <a:pt x="1251851" y="1288770"/>
                  </a:lnTo>
                  <a:lnTo>
                    <a:pt x="1279740" y="1281099"/>
                  </a:lnTo>
                  <a:close/>
                </a:path>
                <a:path w="3239769" h="2473959">
                  <a:moveTo>
                    <a:pt x="1306741" y="1193139"/>
                  </a:moveTo>
                  <a:lnTo>
                    <a:pt x="1305839" y="1191463"/>
                  </a:lnTo>
                  <a:lnTo>
                    <a:pt x="1304518" y="1194587"/>
                  </a:lnTo>
                  <a:lnTo>
                    <a:pt x="1306741" y="1193139"/>
                  </a:lnTo>
                  <a:close/>
                </a:path>
                <a:path w="3239769" h="2473959">
                  <a:moveTo>
                    <a:pt x="1317523" y="1163789"/>
                  </a:moveTo>
                  <a:lnTo>
                    <a:pt x="1288859" y="1159789"/>
                  </a:lnTo>
                  <a:lnTo>
                    <a:pt x="1293291" y="1168133"/>
                  </a:lnTo>
                  <a:lnTo>
                    <a:pt x="1297762" y="1176464"/>
                  </a:lnTo>
                  <a:lnTo>
                    <a:pt x="1305839" y="1191463"/>
                  </a:lnTo>
                  <a:lnTo>
                    <a:pt x="1317523" y="1163789"/>
                  </a:lnTo>
                  <a:close/>
                </a:path>
                <a:path w="3239769" h="2473959">
                  <a:moveTo>
                    <a:pt x="1373047" y="1366037"/>
                  </a:moveTo>
                  <a:lnTo>
                    <a:pt x="1304747" y="1355140"/>
                  </a:lnTo>
                  <a:lnTo>
                    <a:pt x="1303858" y="1358366"/>
                  </a:lnTo>
                  <a:lnTo>
                    <a:pt x="1302969" y="1361478"/>
                  </a:lnTo>
                  <a:lnTo>
                    <a:pt x="1302194" y="1364703"/>
                  </a:lnTo>
                  <a:lnTo>
                    <a:pt x="1362303" y="1366037"/>
                  </a:lnTo>
                  <a:lnTo>
                    <a:pt x="1373047" y="1366037"/>
                  </a:lnTo>
                  <a:close/>
                </a:path>
                <a:path w="3239769" h="2473959">
                  <a:moveTo>
                    <a:pt x="1390726" y="1371587"/>
                  </a:moveTo>
                  <a:lnTo>
                    <a:pt x="1383411" y="1366037"/>
                  </a:lnTo>
                  <a:lnTo>
                    <a:pt x="1373047" y="1366037"/>
                  </a:lnTo>
                  <a:lnTo>
                    <a:pt x="1381404" y="1367370"/>
                  </a:lnTo>
                  <a:lnTo>
                    <a:pt x="1390726" y="1371587"/>
                  </a:lnTo>
                  <a:close/>
                </a:path>
                <a:path w="3239769" h="2473959">
                  <a:moveTo>
                    <a:pt x="1429181" y="36906"/>
                  </a:moveTo>
                  <a:lnTo>
                    <a:pt x="1415211" y="33286"/>
                  </a:lnTo>
                  <a:lnTo>
                    <a:pt x="1408188" y="31762"/>
                  </a:lnTo>
                  <a:lnTo>
                    <a:pt x="1401076" y="30911"/>
                  </a:lnTo>
                  <a:lnTo>
                    <a:pt x="1394739" y="30568"/>
                  </a:lnTo>
                  <a:lnTo>
                    <a:pt x="1387627" y="34239"/>
                  </a:lnTo>
                  <a:lnTo>
                    <a:pt x="1380858" y="36017"/>
                  </a:lnTo>
                  <a:lnTo>
                    <a:pt x="1407185" y="43802"/>
                  </a:lnTo>
                  <a:lnTo>
                    <a:pt x="1429181" y="36906"/>
                  </a:lnTo>
                  <a:close/>
                </a:path>
                <a:path w="3239769" h="2473959">
                  <a:moveTo>
                    <a:pt x="1447520" y="204584"/>
                  </a:moveTo>
                  <a:lnTo>
                    <a:pt x="1425460" y="199555"/>
                  </a:lnTo>
                  <a:lnTo>
                    <a:pt x="1414640" y="197294"/>
                  </a:lnTo>
                  <a:lnTo>
                    <a:pt x="1402181" y="195135"/>
                  </a:lnTo>
                  <a:lnTo>
                    <a:pt x="1393634" y="202463"/>
                  </a:lnTo>
                  <a:lnTo>
                    <a:pt x="1394968" y="205130"/>
                  </a:lnTo>
                  <a:lnTo>
                    <a:pt x="1398752" y="211302"/>
                  </a:lnTo>
                  <a:lnTo>
                    <a:pt x="1403311" y="217322"/>
                  </a:lnTo>
                  <a:lnTo>
                    <a:pt x="1413078" y="229260"/>
                  </a:lnTo>
                  <a:lnTo>
                    <a:pt x="1447520" y="204584"/>
                  </a:lnTo>
                  <a:close/>
                </a:path>
                <a:path w="3239769" h="2473959">
                  <a:moveTo>
                    <a:pt x="1449298" y="1398168"/>
                  </a:moveTo>
                  <a:lnTo>
                    <a:pt x="1390726" y="1371587"/>
                  </a:lnTo>
                  <a:lnTo>
                    <a:pt x="1435519" y="1405623"/>
                  </a:lnTo>
                  <a:lnTo>
                    <a:pt x="1440180" y="1403172"/>
                  </a:lnTo>
                  <a:lnTo>
                    <a:pt x="1444739" y="1400619"/>
                  </a:lnTo>
                  <a:lnTo>
                    <a:pt x="1449298" y="1398168"/>
                  </a:lnTo>
                  <a:close/>
                </a:path>
                <a:path w="3239769" h="2473959">
                  <a:moveTo>
                    <a:pt x="1475740" y="2457119"/>
                  </a:moveTo>
                  <a:lnTo>
                    <a:pt x="1465935" y="2451582"/>
                  </a:lnTo>
                  <a:lnTo>
                    <a:pt x="1458887" y="2447379"/>
                  </a:lnTo>
                  <a:lnTo>
                    <a:pt x="1454162" y="2444813"/>
                  </a:lnTo>
                  <a:lnTo>
                    <a:pt x="1451292" y="2444216"/>
                  </a:lnTo>
                  <a:lnTo>
                    <a:pt x="1433004" y="2448496"/>
                  </a:lnTo>
                  <a:lnTo>
                    <a:pt x="1414907" y="2453043"/>
                  </a:lnTo>
                  <a:lnTo>
                    <a:pt x="1378851" y="2462453"/>
                  </a:lnTo>
                  <a:lnTo>
                    <a:pt x="1390700" y="2470023"/>
                  </a:lnTo>
                  <a:lnTo>
                    <a:pt x="1396301" y="2473020"/>
                  </a:lnTo>
                  <a:lnTo>
                    <a:pt x="1400962" y="2473909"/>
                  </a:lnTo>
                  <a:lnTo>
                    <a:pt x="1418361" y="2470708"/>
                  </a:lnTo>
                  <a:lnTo>
                    <a:pt x="1436103" y="2466721"/>
                  </a:lnTo>
                  <a:lnTo>
                    <a:pt x="1475740" y="2457119"/>
                  </a:lnTo>
                  <a:close/>
                </a:path>
                <a:path w="3239769" h="2473959">
                  <a:moveTo>
                    <a:pt x="1511998" y="1076223"/>
                  </a:moveTo>
                  <a:lnTo>
                    <a:pt x="1471295" y="1059383"/>
                  </a:lnTo>
                  <a:lnTo>
                    <a:pt x="1467739" y="1063053"/>
                  </a:lnTo>
                  <a:lnTo>
                    <a:pt x="1464068" y="1066507"/>
                  </a:lnTo>
                  <a:lnTo>
                    <a:pt x="1460512" y="1070063"/>
                  </a:lnTo>
                  <a:lnTo>
                    <a:pt x="1511998" y="1076223"/>
                  </a:lnTo>
                  <a:close/>
                </a:path>
                <a:path w="3239769" h="2473959">
                  <a:moveTo>
                    <a:pt x="1524838" y="1079296"/>
                  </a:moveTo>
                  <a:lnTo>
                    <a:pt x="1522958" y="1077950"/>
                  </a:lnTo>
                  <a:lnTo>
                    <a:pt x="1519186" y="1077404"/>
                  </a:lnTo>
                  <a:lnTo>
                    <a:pt x="1515402" y="1076617"/>
                  </a:lnTo>
                  <a:lnTo>
                    <a:pt x="1511998" y="1076223"/>
                  </a:lnTo>
                  <a:lnTo>
                    <a:pt x="1520291" y="1079627"/>
                  </a:lnTo>
                  <a:lnTo>
                    <a:pt x="1524838" y="1079296"/>
                  </a:lnTo>
                  <a:close/>
                </a:path>
                <a:path w="3239769" h="2473959">
                  <a:moveTo>
                    <a:pt x="1587741" y="1094295"/>
                  </a:moveTo>
                  <a:lnTo>
                    <a:pt x="1565795" y="1085875"/>
                  </a:lnTo>
                  <a:lnTo>
                    <a:pt x="1554670" y="1081849"/>
                  </a:lnTo>
                  <a:lnTo>
                    <a:pt x="1543177" y="1078293"/>
                  </a:lnTo>
                  <a:lnTo>
                    <a:pt x="1537182" y="1076617"/>
                  </a:lnTo>
                  <a:lnTo>
                    <a:pt x="1527962" y="1079068"/>
                  </a:lnTo>
                  <a:lnTo>
                    <a:pt x="1524838" y="1079296"/>
                  </a:lnTo>
                  <a:lnTo>
                    <a:pt x="1527962" y="1081519"/>
                  </a:lnTo>
                  <a:lnTo>
                    <a:pt x="1532178" y="1085519"/>
                  </a:lnTo>
                  <a:lnTo>
                    <a:pt x="1538185" y="1088402"/>
                  </a:lnTo>
                  <a:lnTo>
                    <a:pt x="1573733" y="1102639"/>
                  </a:lnTo>
                  <a:lnTo>
                    <a:pt x="1575511" y="1103198"/>
                  </a:lnTo>
                  <a:lnTo>
                    <a:pt x="1582966" y="1097305"/>
                  </a:lnTo>
                  <a:lnTo>
                    <a:pt x="1587741" y="1094295"/>
                  </a:lnTo>
                  <a:close/>
                </a:path>
                <a:path w="3239769" h="2473959">
                  <a:moveTo>
                    <a:pt x="1669046" y="1251851"/>
                  </a:moveTo>
                  <a:lnTo>
                    <a:pt x="1664500" y="1250619"/>
                  </a:lnTo>
                  <a:lnTo>
                    <a:pt x="1664728" y="1250619"/>
                  </a:lnTo>
                  <a:lnTo>
                    <a:pt x="1657070" y="1246517"/>
                  </a:lnTo>
                  <a:lnTo>
                    <a:pt x="1650403" y="1247076"/>
                  </a:lnTo>
                  <a:lnTo>
                    <a:pt x="1637309" y="1248587"/>
                  </a:lnTo>
                  <a:lnTo>
                    <a:pt x="1624317" y="1250619"/>
                  </a:lnTo>
                  <a:lnTo>
                    <a:pt x="1598409" y="1255077"/>
                  </a:lnTo>
                  <a:lnTo>
                    <a:pt x="1598510" y="1255293"/>
                  </a:lnTo>
                  <a:lnTo>
                    <a:pt x="1601406" y="1261414"/>
                  </a:lnTo>
                  <a:lnTo>
                    <a:pt x="1604403" y="1267637"/>
                  </a:lnTo>
                  <a:lnTo>
                    <a:pt x="1607400" y="1273975"/>
                  </a:lnTo>
                  <a:lnTo>
                    <a:pt x="1644789" y="1266164"/>
                  </a:lnTo>
                  <a:lnTo>
                    <a:pt x="1665516" y="1255293"/>
                  </a:lnTo>
                  <a:lnTo>
                    <a:pt x="1669046" y="1251851"/>
                  </a:lnTo>
                  <a:close/>
                </a:path>
                <a:path w="3239769" h="2473959">
                  <a:moveTo>
                    <a:pt x="1672285" y="1252740"/>
                  </a:moveTo>
                  <a:lnTo>
                    <a:pt x="1669732" y="1251178"/>
                  </a:lnTo>
                  <a:lnTo>
                    <a:pt x="1669046" y="1251851"/>
                  </a:lnTo>
                  <a:lnTo>
                    <a:pt x="1672285" y="1252740"/>
                  </a:lnTo>
                  <a:close/>
                </a:path>
                <a:path w="3239769" h="2473959">
                  <a:moveTo>
                    <a:pt x="1770735" y="1223048"/>
                  </a:moveTo>
                  <a:lnTo>
                    <a:pt x="1768068" y="1216825"/>
                  </a:lnTo>
                  <a:lnTo>
                    <a:pt x="1766951" y="1210716"/>
                  </a:lnTo>
                  <a:lnTo>
                    <a:pt x="1754708" y="1222476"/>
                  </a:lnTo>
                  <a:lnTo>
                    <a:pt x="1748993" y="1228471"/>
                  </a:lnTo>
                  <a:lnTo>
                    <a:pt x="1744294" y="1234732"/>
                  </a:lnTo>
                  <a:lnTo>
                    <a:pt x="1741398" y="1239062"/>
                  </a:lnTo>
                  <a:lnTo>
                    <a:pt x="1745843" y="1245069"/>
                  </a:lnTo>
                  <a:lnTo>
                    <a:pt x="1747062" y="1250518"/>
                  </a:lnTo>
                  <a:lnTo>
                    <a:pt x="1751850" y="1250734"/>
                  </a:lnTo>
                  <a:lnTo>
                    <a:pt x="1756511" y="1251077"/>
                  </a:lnTo>
                  <a:lnTo>
                    <a:pt x="1761172" y="1251292"/>
                  </a:lnTo>
                  <a:lnTo>
                    <a:pt x="1764284" y="1243952"/>
                  </a:lnTo>
                  <a:lnTo>
                    <a:pt x="1768513" y="1236624"/>
                  </a:lnTo>
                  <a:lnTo>
                    <a:pt x="1770735" y="1223048"/>
                  </a:lnTo>
                  <a:close/>
                </a:path>
                <a:path w="3239769" h="2473959">
                  <a:moveTo>
                    <a:pt x="1820252" y="251688"/>
                  </a:moveTo>
                  <a:lnTo>
                    <a:pt x="1815172" y="248500"/>
                  </a:lnTo>
                  <a:lnTo>
                    <a:pt x="1812505" y="250050"/>
                  </a:lnTo>
                  <a:lnTo>
                    <a:pt x="1820252" y="251688"/>
                  </a:lnTo>
                  <a:close/>
                </a:path>
                <a:path w="3239769" h="2473959">
                  <a:moveTo>
                    <a:pt x="1825625" y="1134999"/>
                  </a:moveTo>
                  <a:lnTo>
                    <a:pt x="1807273" y="1129334"/>
                  </a:lnTo>
                  <a:lnTo>
                    <a:pt x="1798104" y="1126629"/>
                  </a:lnTo>
                  <a:lnTo>
                    <a:pt x="1788287" y="1123988"/>
                  </a:lnTo>
                  <a:lnTo>
                    <a:pt x="1779955" y="1131874"/>
                  </a:lnTo>
                  <a:lnTo>
                    <a:pt x="1788655" y="1136561"/>
                  </a:lnTo>
                  <a:lnTo>
                    <a:pt x="1796681" y="1140485"/>
                  </a:lnTo>
                  <a:lnTo>
                    <a:pt x="1813064" y="1148118"/>
                  </a:lnTo>
                  <a:lnTo>
                    <a:pt x="1819287" y="1141552"/>
                  </a:lnTo>
                  <a:lnTo>
                    <a:pt x="1825625" y="1134999"/>
                  </a:lnTo>
                  <a:close/>
                </a:path>
                <a:path w="3239769" h="2473959">
                  <a:moveTo>
                    <a:pt x="1863242" y="261289"/>
                  </a:moveTo>
                  <a:lnTo>
                    <a:pt x="1862289" y="261289"/>
                  </a:lnTo>
                  <a:lnTo>
                    <a:pt x="1850009" y="258203"/>
                  </a:lnTo>
                  <a:lnTo>
                    <a:pt x="1837563" y="255384"/>
                  </a:lnTo>
                  <a:lnTo>
                    <a:pt x="1820252" y="251688"/>
                  </a:lnTo>
                  <a:lnTo>
                    <a:pt x="1856066" y="274066"/>
                  </a:lnTo>
                  <a:lnTo>
                    <a:pt x="1858289" y="269621"/>
                  </a:lnTo>
                  <a:lnTo>
                    <a:pt x="1863242" y="261289"/>
                  </a:lnTo>
                  <a:close/>
                </a:path>
                <a:path w="3239769" h="2473959">
                  <a:moveTo>
                    <a:pt x="1892427" y="2399207"/>
                  </a:moveTo>
                  <a:lnTo>
                    <a:pt x="1889061" y="2399741"/>
                  </a:lnTo>
                  <a:lnTo>
                    <a:pt x="1891284" y="2401087"/>
                  </a:lnTo>
                  <a:lnTo>
                    <a:pt x="1892427" y="2399207"/>
                  </a:lnTo>
                  <a:close/>
                </a:path>
                <a:path w="3239769" h="2473959">
                  <a:moveTo>
                    <a:pt x="1919058" y="2355380"/>
                  </a:moveTo>
                  <a:lnTo>
                    <a:pt x="1916391" y="2356713"/>
                  </a:lnTo>
                  <a:lnTo>
                    <a:pt x="1917420" y="2358085"/>
                  </a:lnTo>
                  <a:lnTo>
                    <a:pt x="1919058" y="2355380"/>
                  </a:lnTo>
                  <a:close/>
                </a:path>
                <a:path w="3239769" h="2473959">
                  <a:moveTo>
                    <a:pt x="1942287" y="2391295"/>
                  </a:moveTo>
                  <a:lnTo>
                    <a:pt x="1917420" y="2358085"/>
                  </a:lnTo>
                  <a:lnTo>
                    <a:pt x="1892427" y="2399207"/>
                  </a:lnTo>
                  <a:lnTo>
                    <a:pt x="1942287" y="2391295"/>
                  </a:lnTo>
                  <a:close/>
                </a:path>
                <a:path w="3239769" h="2473959">
                  <a:moveTo>
                    <a:pt x="1958060" y="1313561"/>
                  </a:moveTo>
                  <a:lnTo>
                    <a:pt x="1937854" y="1302410"/>
                  </a:lnTo>
                  <a:lnTo>
                    <a:pt x="1927390" y="1297482"/>
                  </a:lnTo>
                  <a:lnTo>
                    <a:pt x="1916061" y="1294104"/>
                  </a:lnTo>
                  <a:lnTo>
                    <a:pt x="1908962" y="1294803"/>
                  </a:lnTo>
                  <a:lnTo>
                    <a:pt x="1900364" y="1298219"/>
                  </a:lnTo>
                  <a:lnTo>
                    <a:pt x="1891157" y="1302791"/>
                  </a:lnTo>
                  <a:lnTo>
                    <a:pt x="1882178" y="1306995"/>
                  </a:lnTo>
                  <a:lnTo>
                    <a:pt x="1918068" y="1333576"/>
                  </a:lnTo>
                  <a:lnTo>
                    <a:pt x="1958060" y="1313561"/>
                  </a:lnTo>
                  <a:close/>
                </a:path>
                <a:path w="3239769" h="2473959">
                  <a:moveTo>
                    <a:pt x="1972398" y="35242"/>
                  </a:moveTo>
                  <a:lnTo>
                    <a:pt x="1969731" y="31356"/>
                  </a:lnTo>
                  <a:lnTo>
                    <a:pt x="1967179" y="27343"/>
                  </a:lnTo>
                  <a:lnTo>
                    <a:pt x="1964512" y="23342"/>
                  </a:lnTo>
                  <a:lnTo>
                    <a:pt x="1957946" y="25120"/>
                  </a:lnTo>
                  <a:lnTo>
                    <a:pt x="1945728" y="27127"/>
                  </a:lnTo>
                  <a:lnTo>
                    <a:pt x="1945843" y="28676"/>
                  </a:lnTo>
                  <a:lnTo>
                    <a:pt x="1946402" y="33464"/>
                  </a:lnTo>
                  <a:lnTo>
                    <a:pt x="1951393" y="38239"/>
                  </a:lnTo>
                  <a:lnTo>
                    <a:pt x="1954733" y="43027"/>
                  </a:lnTo>
                  <a:lnTo>
                    <a:pt x="1966506" y="37909"/>
                  </a:lnTo>
                  <a:lnTo>
                    <a:pt x="1972398" y="35242"/>
                  </a:lnTo>
                  <a:close/>
                </a:path>
                <a:path w="3239769" h="2473959">
                  <a:moveTo>
                    <a:pt x="2036508" y="1287767"/>
                  </a:moveTo>
                  <a:lnTo>
                    <a:pt x="2033511" y="1284427"/>
                  </a:lnTo>
                  <a:lnTo>
                    <a:pt x="2026793" y="1278229"/>
                  </a:lnTo>
                  <a:lnTo>
                    <a:pt x="2018106" y="1272070"/>
                  </a:lnTo>
                  <a:lnTo>
                    <a:pt x="1995284" y="1257300"/>
                  </a:lnTo>
                  <a:lnTo>
                    <a:pt x="1988934" y="1265732"/>
                  </a:lnTo>
                  <a:lnTo>
                    <a:pt x="1983536" y="1272374"/>
                  </a:lnTo>
                  <a:lnTo>
                    <a:pt x="1980247" y="1277048"/>
                  </a:lnTo>
                  <a:lnTo>
                    <a:pt x="1980285" y="1279537"/>
                  </a:lnTo>
                  <a:lnTo>
                    <a:pt x="1989937" y="1285265"/>
                  </a:lnTo>
                  <a:lnTo>
                    <a:pt x="2000465" y="1290574"/>
                  </a:lnTo>
                  <a:lnTo>
                    <a:pt x="2022398" y="1300772"/>
                  </a:lnTo>
                  <a:lnTo>
                    <a:pt x="2026500" y="1295209"/>
                  </a:lnTo>
                  <a:lnTo>
                    <a:pt x="2036508" y="1287767"/>
                  </a:lnTo>
                  <a:close/>
                </a:path>
                <a:path w="3239769" h="2473959">
                  <a:moveTo>
                    <a:pt x="2038616" y="1121879"/>
                  </a:moveTo>
                  <a:lnTo>
                    <a:pt x="2019300" y="1120927"/>
                  </a:lnTo>
                  <a:lnTo>
                    <a:pt x="2013851" y="1120749"/>
                  </a:lnTo>
                  <a:lnTo>
                    <a:pt x="2009724" y="1120978"/>
                  </a:lnTo>
                  <a:lnTo>
                    <a:pt x="2002396" y="1122095"/>
                  </a:lnTo>
                  <a:lnTo>
                    <a:pt x="1995500" y="1124318"/>
                  </a:lnTo>
                  <a:lnTo>
                    <a:pt x="1988502" y="1125982"/>
                  </a:lnTo>
                  <a:lnTo>
                    <a:pt x="1991283" y="1127328"/>
                  </a:lnTo>
                  <a:lnTo>
                    <a:pt x="1994725" y="1130211"/>
                  </a:lnTo>
                  <a:lnTo>
                    <a:pt x="2004745" y="1128623"/>
                  </a:lnTo>
                  <a:lnTo>
                    <a:pt x="2013534" y="1126959"/>
                  </a:lnTo>
                  <a:lnTo>
                    <a:pt x="2038616" y="1121879"/>
                  </a:lnTo>
                  <a:close/>
                </a:path>
                <a:path w="3239769" h="2473959">
                  <a:moveTo>
                    <a:pt x="2048840" y="1383169"/>
                  </a:moveTo>
                  <a:lnTo>
                    <a:pt x="2046732" y="1381048"/>
                  </a:lnTo>
                  <a:lnTo>
                    <a:pt x="2043722" y="1377937"/>
                  </a:lnTo>
                  <a:lnTo>
                    <a:pt x="2034286" y="1377048"/>
                  </a:lnTo>
                  <a:lnTo>
                    <a:pt x="2027732" y="1375156"/>
                  </a:lnTo>
                  <a:lnTo>
                    <a:pt x="2022170" y="1383385"/>
                  </a:lnTo>
                  <a:lnTo>
                    <a:pt x="2019503" y="1387500"/>
                  </a:lnTo>
                  <a:lnTo>
                    <a:pt x="2026285" y="1389062"/>
                  </a:lnTo>
                  <a:lnTo>
                    <a:pt x="2033841" y="1392618"/>
                  </a:lnTo>
                  <a:lnTo>
                    <a:pt x="2043506" y="1390840"/>
                  </a:lnTo>
                  <a:lnTo>
                    <a:pt x="2048840" y="1383169"/>
                  </a:lnTo>
                  <a:close/>
                </a:path>
                <a:path w="3239769" h="2473959">
                  <a:moveTo>
                    <a:pt x="2063394" y="41808"/>
                  </a:moveTo>
                  <a:lnTo>
                    <a:pt x="2060498" y="43472"/>
                  </a:lnTo>
                  <a:lnTo>
                    <a:pt x="2063381" y="44780"/>
                  </a:lnTo>
                  <a:lnTo>
                    <a:pt x="2063394" y="41808"/>
                  </a:lnTo>
                  <a:close/>
                </a:path>
                <a:path w="3239769" h="2473959">
                  <a:moveTo>
                    <a:pt x="2069287" y="1230388"/>
                  </a:moveTo>
                  <a:lnTo>
                    <a:pt x="2063724" y="1225499"/>
                  </a:lnTo>
                  <a:lnTo>
                    <a:pt x="2061616" y="1221168"/>
                  </a:lnTo>
                  <a:lnTo>
                    <a:pt x="2053399" y="1223835"/>
                  </a:lnTo>
                  <a:lnTo>
                    <a:pt x="2040064" y="1225499"/>
                  </a:lnTo>
                  <a:lnTo>
                    <a:pt x="2038057" y="1229283"/>
                  </a:lnTo>
                  <a:lnTo>
                    <a:pt x="2037270" y="1233728"/>
                  </a:lnTo>
                  <a:lnTo>
                    <a:pt x="2038616" y="1239088"/>
                  </a:lnTo>
                  <a:lnTo>
                    <a:pt x="2041118" y="1245666"/>
                  </a:lnTo>
                  <a:lnTo>
                    <a:pt x="2043836" y="1253744"/>
                  </a:lnTo>
                  <a:lnTo>
                    <a:pt x="2051875" y="1247444"/>
                  </a:lnTo>
                  <a:lnTo>
                    <a:pt x="2058555" y="1242364"/>
                  </a:lnTo>
                  <a:lnTo>
                    <a:pt x="2063750" y="1237970"/>
                  </a:lnTo>
                  <a:lnTo>
                    <a:pt x="2067280" y="1233728"/>
                  </a:lnTo>
                  <a:lnTo>
                    <a:pt x="2069287" y="1230388"/>
                  </a:lnTo>
                  <a:close/>
                </a:path>
                <a:path w="3239769" h="2473959">
                  <a:moveTo>
                    <a:pt x="2141055" y="68707"/>
                  </a:moveTo>
                  <a:lnTo>
                    <a:pt x="2094560" y="56299"/>
                  </a:lnTo>
                  <a:lnTo>
                    <a:pt x="2072398" y="49923"/>
                  </a:lnTo>
                  <a:lnTo>
                    <a:pt x="2066836" y="46355"/>
                  </a:lnTo>
                  <a:lnTo>
                    <a:pt x="2063381" y="44780"/>
                  </a:lnTo>
                  <a:lnTo>
                    <a:pt x="2063356" y="56616"/>
                  </a:lnTo>
                  <a:lnTo>
                    <a:pt x="2069312" y="68402"/>
                  </a:lnTo>
                  <a:lnTo>
                    <a:pt x="2084387" y="75476"/>
                  </a:lnTo>
                  <a:lnTo>
                    <a:pt x="2111730" y="76161"/>
                  </a:lnTo>
                  <a:lnTo>
                    <a:pt x="2119198" y="74980"/>
                  </a:lnTo>
                  <a:lnTo>
                    <a:pt x="2126513" y="73063"/>
                  </a:lnTo>
                  <a:lnTo>
                    <a:pt x="2133777" y="70827"/>
                  </a:lnTo>
                  <a:lnTo>
                    <a:pt x="2141055" y="68707"/>
                  </a:lnTo>
                  <a:close/>
                </a:path>
                <a:path w="3239769" h="2473959">
                  <a:moveTo>
                    <a:pt x="2283168" y="1929091"/>
                  </a:moveTo>
                  <a:lnTo>
                    <a:pt x="2249767" y="1922348"/>
                  </a:lnTo>
                  <a:lnTo>
                    <a:pt x="2232939" y="1919262"/>
                  </a:lnTo>
                  <a:lnTo>
                    <a:pt x="2215946" y="1916861"/>
                  </a:lnTo>
                  <a:lnTo>
                    <a:pt x="2209762" y="1917407"/>
                  </a:lnTo>
                  <a:lnTo>
                    <a:pt x="2203069" y="1919617"/>
                  </a:lnTo>
                  <a:lnTo>
                    <a:pt x="2196147" y="1922526"/>
                  </a:lnTo>
                  <a:lnTo>
                    <a:pt x="2189276" y="1925205"/>
                  </a:lnTo>
                  <a:lnTo>
                    <a:pt x="2232723" y="1937092"/>
                  </a:lnTo>
                  <a:lnTo>
                    <a:pt x="2283168" y="1929091"/>
                  </a:lnTo>
                  <a:close/>
                </a:path>
                <a:path w="3239769" h="2473959">
                  <a:moveTo>
                    <a:pt x="2303615" y="523684"/>
                  </a:moveTo>
                  <a:lnTo>
                    <a:pt x="2261273" y="502335"/>
                  </a:lnTo>
                  <a:lnTo>
                    <a:pt x="2226056" y="519569"/>
                  </a:lnTo>
                  <a:lnTo>
                    <a:pt x="2253145" y="526478"/>
                  </a:lnTo>
                  <a:lnTo>
                    <a:pt x="2266810" y="529628"/>
                  </a:lnTo>
                  <a:lnTo>
                    <a:pt x="2280716" y="532142"/>
                  </a:lnTo>
                  <a:lnTo>
                    <a:pt x="2286838" y="533031"/>
                  </a:lnTo>
                  <a:lnTo>
                    <a:pt x="2295944" y="526694"/>
                  </a:lnTo>
                  <a:lnTo>
                    <a:pt x="2303615" y="523684"/>
                  </a:lnTo>
                  <a:close/>
                </a:path>
                <a:path w="3239769" h="2473959">
                  <a:moveTo>
                    <a:pt x="2420493" y="87503"/>
                  </a:moveTo>
                  <a:lnTo>
                    <a:pt x="2333701" y="70586"/>
                  </a:lnTo>
                  <a:lnTo>
                    <a:pt x="2308949" y="66370"/>
                  </a:lnTo>
                  <a:lnTo>
                    <a:pt x="2300059" y="73266"/>
                  </a:lnTo>
                  <a:lnTo>
                    <a:pt x="2297277" y="80048"/>
                  </a:lnTo>
                  <a:lnTo>
                    <a:pt x="2302827" y="85940"/>
                  </a:lnTo>
                  <a:lnTo>
                    <a:pt x="2324455" y="90614"/>
                  </a:lnTo>
                  <a:lnTo>
                    <a:pt x="2341499" y="93903"/>
                  </a:lnTo>
                  <a:lnTo>
                    <a:pt x="2358707" y="96888"/>
                  </a:lnTo>
                  <a:lnTo>
                    <a:pt x="2376055" y="99504"/>
                  </a:lnTo>
                  <a:lnTo>
                    <a:pt x="2381135" y="99161"/>
                  </a:lnTo>
                  <a:lnTo>
                    <a:pt x="2388895" y="97002"/>
                  </a:lnTo>
                  <a:lnTo>
                    <a:pt x="2401354" y="93103"/>
                  </a:lnTo>
                  <a:lnTo>
                    <a:pt x="2420493" y="87503"/>
                  </a:lnTo>
                  <a:close/>
                </a:path>
                <a:path w="3239769" h="2473959">
                  <a:moveTo>
                    <a:pt x="2433612" y="1715719"/>
                  </a:moveTo>
                  <a:lnTo>
                    <a:pt x="2425166" y="1709051"/>
                  </a:lnTo>
                  <a:lnTo>
                    <a:pt x="2420162" y="1703273"/>
                  </a:lnTo>
                  <a:lnTo>
                    <a:pt x="2404745" y="1705825"/>
                  </a:lnTo>
                  <a:lnTo>
                    <a:pt x="2391765" y="1708365"/>
                  </a:lnTo>
                  <a:lnTo>
                    <a:pt x="2365946" y="1713725"/>
                  </a:lnTo>
                  <a:lnTo>
                    <a:pt x="2369604" y="1717281"/>
                  </a:lnTo>
                  <a:lnTo>
                    <a:pt x="2374049" y="1724177"/>
                  </a:lnTo>
                  <a:lnTo>
                    <a:pt x="2376716" y="1723948"/>
                  </a:lnTo>
                  <a:lnTo>
                    <a:pt x="2390152" y="1722374"/>
                  </a:lnTo>
                  <a:lnTo>
                    <a:pt x="2403868" y="1720380"/>
                  </a:lnTo>
                  <a:lnTo>
                    <a:pt x="2433612" y="1715719"/>
                  </a:lnTo>
                  <a:close/>
                </a:path>
                <a:path w="3239769" h="2473959">
                  <a:moveTo>
                    <a:pt x="2435606" y="928293"/>
                  </a:moveTo>
                  <a:lnTo>
                    <a:pt x="2430386" y="922286"/>
                  </a:lnTo>
                  <a:lnTo>
                    <a:pt x="2427160" y="915174"/>
                  </a:lnTo>
                  <a:lnTo>
                    <a:pt x="2423503" y="915060"/>
                  </a:lnTo>
                  <a:lnTo>
                    <a:pt x="2416543" y="915365"/>
                  </a:lnTo>
                  <a:lnTo>
                    <a:pt x="2409533" y="916482"/>
                  </a:lnTo>
                  <a:lnTo>
                    <a:pt x="2395499" y="919403"/>
                  </a:lnTo>
                  <a:lnTo>
                    <a:pt x="2397836" y="923188"/>
                  </a:lnTo>
                  <a:lnTo>
                    <a:pt x="2399614" y="929970"/>
                  </a:lnTo>
                  <a:lnTo>
                    <a:pt x="2402497" y="930071"/>
                  </a:lnTo>
                  <a:lnTo>
                    <a:pt x="2410383" y="930198"/>
                  </a:lnTo>
                  <a:lnTo>
                    <a:pt x="2418473" y="929767"/>
                  </a:lnTo>
                  <a:lnTo>
                    <a:pt x="2435606" y="928293"/>
                  </a:lnTo>
                  <a:close/>
                </a:path>
                <a:path w="3239769" h="2473959">
                  <a:moveTo>
                    <a:pt x="2452166" y="512229"/>
                  </a:moveTo>
                  <a:lnTo>
                    <a:pt x="2451938" y="507123"/>
                  </a:lnTo>
                  <a:lnTo>
                    <a:pt x="2441498" y="502234"/>
                  </a:lnTo>
                  <a:lnTo>
                    <a:pt x="2435491" y="497230"/>
                  </a:lnTo>
                  <a:lnTo>
                    <a:pt x="2428379" y="501675"/>
                  </a:lnTo>
                  <a:lnTo>
                    <a:pt x="2415946" y="505891"/>
                  </a:lnTo>
                  <a:lnTo>
                    <a:pt x="2415603" y="510451"/>
                  </a:lnTo>
                  <a:lnTo>
                    <a:pt x="2417089" y="514731"/>
                  </a:lnTo>
                  <a:lnTo>
                    <a:pt x="2421331" y="519430"/>
                  </a:lnTo>
                  <a:lnTo>
                    <a:pt x="2427325" y="524840"/>
                  </a:lnTo>
                  <a:lnTo>
                    <a:pt x="2434056" y="531253"/>
                  </a:lnTo>
                  <a:lnTo>
                    <a:pt x="2440584" y="525386"/>
                  </a:lnTo>
                  <a:lnTo>
                    <a:pt x="2446477" y="520446"/>
                  </a:lnTo>
                  <a:lnTo>
                    <a:pt x="2450693" y="516153"/>
                  </a:lnTo>
                  <a:lnTo>
                    <a:pt x="2452166" y="512229"/>
                  </a:lnTo>
                  <a:close/>
                </a:path>
                <a:path w="3239769" h="2473959">
                  <a:moveTo>
                    <a:pt x="2452268" y="2321255"/>
                  </a:moveTo>
                  <a:lnTo>
                    <a:pt x="2430272" y="2304123"/>
                  </a:lnTo>
                  <a:lnTo>
                    <a:pt x="2412593" y="2312670"/>
                  </a:lnTo>
                  <a:lnTo>
                    <a:pt x="2404199" y="2317178"/>
                  </a:lnTo>
                  <a:lnTo>
                    <a:pt x="2396833" y="2322144"/>
                  </a:lnTo>
                  <a:lnTo>
                    <a:pt x="2394610" y="2323808"/>
                  </a:lnTo>
                  <a:lnTo>
                    <a:pt x="2406383" y="2331809"/>
                  </a:lnTo>
                  <a:lnTo>
                    <a:pt x="2411717" y="2336927"/>
                  </a:lnTo>
                  <a:lnTo>
                    <a:pt x="2452268" y="2321255"/>
                  </a:lnTo>
                  <a:close/>
                </a:path>
                <a:path w="3239769" h="2473959">
                  <a:moveTo>
                    <a:pt x="2453386" y="2225522"/>
                  </a:moveTo>
                  <a:lnTo>
                    <a:pt x="2450681" y="2225522"/>
                  </a:lnTo>
                  <a:lnTo>
                    <a:pt x="2453246" y="2225992"/>
                  </a:lnTo>
                  <a:lnTo>
                    <a:pt x="2453386" y="2225522"/>
                  </a:lnTo>
                  <a:close/>
                </a:path>
                <a:path w="3239769" h="2473959">
                  <a:moveTo>
                    <a:pt x="2474938" y="1821459"/>
                  </a:moveTo>
                  <a:lnTo>
                    <a:pt x="2472715" y="1819795"/>
                  </a:lnTo>
                  <a:lnTo>
                    <a:pt x="2469604" y="1821459"/>
                  </a:lnTo>
                  <a:lnTo>
                    <a:pt x="2474938" y="1821459"/>
                  </a:lnTo>
                  <a:close/>
                </a:path>
                <a:path w="3239769" h="2473959">
                  <a:moveTo>
                    <a:pt x="2482494" y="2238451"/>
                  </a:moveTo>
                  <a:lnTo>
                    <a:pt x="2475776" y="2230196"/>
                  </a:lnTo>
                  <a:lnTo>
                    <a:pt x="2453246" y="2225992"/>
                  </a:lnTo>
                  <a:lnTo>
                    <a:pt x="2442718" y="2261425"/>
                  </a:lnTo>
                  <a:lnTo>
                    <a:pt x="2451836" y="2261235"/>
                  </a:lnTo>
                  <a:lnTo>
                    <a:pt x="2459177" y="2261235"/>
                  </a:lnTo>
                  <a:lnTo>
                    <a:pt x="2466263" y="2260841"/>
                  </a:lnTo>
                  <a:lnTo>
                    <a:pt x="2470048" y="2259546"/>
                  </a:lnTo>
                  <a:lnTo>
                    <a:pt x="2478303" y="2248789"/>
                  </a:lnTo>
                  <a:lnTo>
                    <a:pt x="2482494" y="2238451"/>
                  </a:lnTo>
                  <a:close/>
                </a:path>
                <a:path w="3239769" h="2473959">
                  <a:moveTo>
                    <a:pt x="2506942" y="1612"/>
                  </a:moveTo>
                  <a:lnTo>
                    <a:pt x="2500934" y="889"/>
                  </a:lnTo>
                  <a:lnTo>
                    <a:pt x="2499410" y="1612"/>
                  </a:lnTo>
                  <a:lnTo>
                    <a:pt x="2506942" y="1612"/>
                  </a:lnTo>
                  <a:close/>
                </a:path>
                <a:path w="3239769" h="2473959">
                  <a:moveTo>
                    <a:pt x="2515158" y="665340"/>
                  </a:moveTo>
                  <a:lnTo>
                    <a:pt x="2505608" y="659777"/>
                  </a:lnTo>
                  <a:lnTo>
                    <a:pt x="2500719" y="657110"/>
                  </a:lnTo>
                  <a:lnTo>
                    <a:pt x="2494051" y="658774"/>
                  </a:lnTo>
                  <a:lnTo>
                    <a:pt x="2487384" y="660552"/>
                  </a:lnTo>
                  <a:lnTo>
                    <a:pt x="2480830" y="662114"/>
                  </a:lnTo>
                  <a:lnTo>
                    <a:pt x="2483713" y="666229"/>
                  </a:lnTo>
                  <a:lnTo>
                    <a:pt x="2489492" y="674230"/>
                  </a:lnTo>
                  <a:lnTo>
                    <a:pt x="2515158" y="665340"/>
                  </a:lnTo>
                  <a:close/>
                </a:path>
                <a:path w="3239769" h="2473959">
                  <a:moveTo>
                    <a:pt x="2539276" y="1314894"/>
                  </a:moveTo>
                  <a:lnTo>
                    <a:pt x="2527706" y="1309370"/>
                  </a:lnTo>
                  <a:lnTo>
                    <a:pt x="2516784" y="1303807"/>
                  </a:lnTo>
                  <a:lnTo>
                    <a:pt x="2506726" y="1299692"/>
                  </a:lnTo>
                  <a:lnTo>
                    <a:pt x="2465832" y="1311795"/>
                  </a:lnTo>
                  <a:lnTo>
                    <a:pt x="2455494" y="1318006"/>
                  </a:lnTo>
                  <a:lnTo>
                    <a:pt x="2468054" y="1329677"/>
                  </a:lnTo>
                  <a:lnTo>
                    <a:pt x="2487739" y="1326273"/>
                  </a:lnTo>
                  <a:lnTo>
                    <a:pt x="2504135" y="1322844"/>
                  </a:lnTo>
                  <a:lnTo>
                    <a:pt x="2539276" y="1314894"/>
                  </a:lnTo>
                  <a:close/>
                </a:path>
                <a:path w="3239769" h="2473959">
                  <a:moveTo>
                    <a:pt x="2549271" y="1077061"/>
                  </a:moveTo>
                  <a:lnTo>
                    <a:pt x="2547937" y="1077061"/>
                  </a:lnTo>
                  <a:lnTo>
                    <a:pt x="2549118" y="1078865"/>
                  </a:lnTo>
                  <a:lnTo>
                    <a:pt x="2549271" y="1077061"/>
                  </a:lnTo>
                  <a:close/>
                </a:path>
                <a:path w="3239769" h="2473959">
                  <a:moveTo>
                    <a:pt x="2551607" y="0"/>
                  </a:moveTo>
                  <a:lnTo>
                    <a:pt x="2506942" y="1612"/>
                  </a:lnTo>
                  <a:lnTo>
                    <a:pt x="2549271" y="6896"/>
                  </a:lnTo>
                  <a:lnTo>
                    <a:pt x="2550045" y="4559"/>
                  </a:lnTo>
                  <a:lnTo>
                    <a:pt x="2550833" y="2336"/>
                  </a:lnTo>
                  <a:lnTo>
                    <a:pt x="2551607" y="0"/>
                  </a:lnTo>
                  <a:close/>
                </a:path>
                <a:path w="3239769" h="2473959">
                  <a:moveTo>
                    <a:pt x="2558821" y="1842249"/>
                  </a:moveTo>
                  <a:lnTo>
                    <a:pt x="2548242" y="1837245"/>
                  </a:lnTo>
                  <a:lnTo>
                    <a:pt x="2537739" y="1832089"/>
                  </a:lnTo>
                  <a:lnTo>
                    <a:pt x="2526957" y="1827390"/>
                  </a:lnTo>
                  <a:lnTo>
                    <a:pt x="2515489" y="1823681"/>
                  </a:lnTo>
                  <a:lnTo>
                    <a:pt x="2504783" y="1822056"/>
                  </a:lnTo>
                  <a:lnTo>
                    <a:pt x="2490609" y="1821459"/>
                  </a:lnTo>
                  <a:lnTo>
                    <a:pt x="2474938" y="1821459"/>
                  </a:lnTo>
                  <a:lnTo>
                    <a:pt x="2478328" y="1824012"/>
                  </a:lnTo>
                  <a:lnTo>
                    <a:pt x="2483815" y="1828279"/>
                  </a:lnTo>
                  <a:lnTo>
                    <a:pt x="2518918" y="1843709"/>
                  </a:lnTo>
                  <a:lnTo>
                    <a:pt x="2546045" y="1850923"/>
                  </a:lnTo>
                  <a:lnTo>
                    <a:pt x="2553500" y="1845030"/>
                  </a:lnTo>
                  <a:lnTo>
                    <a:pt x="2558821" y="1842249"/>
                  </a:lnTo>
                  <a:close/>
                </a:path>
                <a:path w="3239769" h="2473959">
                  <a:moveTo>
                    <a:pt x="2573604" y="1120089"/>
                  </a:moveTo>
                  <a:lnTo>
                    <a:pt x="2568498" y="1109192"/>
                  </a:lnTo>
                  <a:lnTo>
                    <a:pt x="2562021" y="1098461"/>
                  </a:lnTo>
                  <a:lnTo>
                    <a:pt x="2554922" y="1087780"/>
                  </a:lnTo>
                  <a:lnTo>
                    <a:pt x="2549118" y="1078865"/>
                  </a:lnTo>
                  <a:lnTo>
                    <a:pt x="2548318" y="1087780"/>
                  </a:lnTo>
                  <a:lnTo>
                    <a:pt x="2547315" y="1097953"/>
                  </a:lnTo>
                  <a:lnTo>
                    <a:pt x="2547289" y="1098461"/>
                  </a:lnTo>
                  <a:lnTo>
                    <a:pt x="2546756" y="1108379"/>
                  </a:lnTo>
                  <a:lnTo>
                    <a:pt x="2546794" y="1109192"/>
                  </a:lnTo>
                  <a:lnTo>
                    <a:pt x="2547277" y="1118755"/>
                  </a:lnTo>
                  <a:lnTo>
                    <a:pt x="2549283" y="1124445"/>
                  </a:lnTo>
                  <a:lnTo>
                    <a:pt x="2553119" y="1130020"/>
                  </a:lnTo>
                  <a:lnTo>
                    <a:pt x="2557729" y="1135557"/>
                  </a:lnTo>
                  <a:lnTo>
                    <a:pt x="2562047" y="1141107"/>
                  </a:lnTo>
                  <a:lnTo>
                    <a:pt x="2565958" y="1135748"/>
                  </a:lnTo>
                  <a:lnTo>
                    <a:pt x="2570289" y="1130312"/>
                  </a:lnTo>
                  <a:lnTo>
                    <a:pt x="2573375" y="1125016"/>
                  </a:lnTo>
                  <a:lnTo>
                    <a:pt x="2573401" y="1124445"/>
                  </a:lnTo>
                  <a:lnTo>
                    <a:pt x="2573604" y="1120089"/>
                  </a:lnTo>
                  <a:close/>
                </a:path>
                <a:path w="3239769" h="2473959">
                  <a:moveTo>
                    <a:pt x="2593492" y="1013244"/>
                  </a:moveTo>
                  <a:lnTo>
                    <a:pt x="2574607" y="997788"/>
                  </a:lnTo>
                  <a:lnTo>
                    <a:pt x="2566276" y="1003706"/>
                  </a:lnTo>
                  <a:lnTo>
                    <a:pt x="2557602" y="1009573"/>
                  </a:lnTo>
                  <a:lnTo>
                    <a:pt x="2550261" y="1015619"/>
                  </a:lnTo>
                  <a:lnTo>
                    <a:pt x="2545943" y="1022032"/>
                  </a:lnTo>
                  <a:lnTo>
                    <a:pt x="2546985" y="1027277"/>
                  </a:lnTo>
                  <a:lnTo>
                    <a:pt x="2551963" y="1032992"/>
                  </a:lnTo>
                  <a:lnTo>
                    <a:pt x="2558656" y="1038898"/>
                  </a:lnTo>
                  <a:lnTo>
                    <a:pt x="2564828" y="1044714"/>
                  </a:lnTo>
                  <a:lnTo>
                    <a:pt x="2593492" y="1013244"/>
                  </a:lnTo>
                  <a:close/>
                </a:path>
                <a:path w="3239769" h="2473959">
                  <a:moveTo>
                    <a:pt x="2593822" y="2327478"/>
                  </a:moveTo>
                  <a:lnTo>
                    <a:pt x="2591054" y="2325700"/>
                  </a:lnTo>
                  <a:lnTo>
                    <a:pt x="2592057" y="2329726"/>
                  </a:lnTo>
                  <a:lnTo>
                    <a:pt x="2593822" y="2327478"/>
                  </a:lnTo>
                  <a:close/>
                </a:path>
                <a:path w="3239769" h="2473959">
                  <a:moveTo>
                    <a:pt x="2597188" y="2351900"/>
                  </a:moveTo>
                  <a:lnTo>
                    <a:pt x="2597073" y="2351240"/>
                  </a:lnTo>
                  <a:lnTo>
                    <a:pt x="2595613" y="2343175"/>
                  </a:lnTo>
                  <a:lnTo>
                    <a:pt x="2593238" y="2334412"/>
                  </a:lnTo>
                  <a:lnTo>
                    <a:pt x="2592057" y="2329726"/>
                  </a:lnTo>
                  <a:lnTo>
                    <a:pt x="2587625" y="2335365"/>
                  </a:lnTo>
                  <a:lnTo>
                    <a:pt x="2581402" y="2343175"/>
                  </a:lnTo>
                  <a:lnTo>
                    <a:pt x="2575496" y="2351240"/>
                  </a:lnTo>
                  <a:lnTo>
                    <a:pt x="2570607" y="2359380"/>
                  </a:lnTo>
                  <a:lnTo>
                    <a:pt x="2567825" y="2364727"/>
                  </a:lnTo>
                  <a:lnTo>
                    <a:pt x="2572385" y="2371394"/>
                  </a:lnTo>
                  <a:lnTo>
                    <a:pt x="2573718" y="2377503"/>
                  </a:lnTo>
                  <a:lnTo>
                    <a:pt x="2580678" y="2373363"/>
                  </a:lnTo>
                  <a:lnTo>
                    <a:pt x="2588031" y="2369210"/>
                  </a:lnTo>
                  <a:lnTo>
                    <a:pt x="2594038" y="2364956"/>
                  </a:lnTo>
                  <a:lnTo>
                    <a:pt x="2596934" y="2360498"/>
                  </a:lnTo>
                  <a:lnTo>
                    <a:pt x="2596972" y="2359380"/>
                  </a:lnTo>
                  <a:lnTo>
                    <a:pt x="2597188" y="2351900"/>
                  </a:lnTo>
                  <a:close/>
                </a:path>
                <a:path w="3239769" h="2473959">
                  <a:moveTo>
                    <a:pt x="2614269" y="849579"/>
                  </a:moveTo>
                  <a:lnTo>
                    <a:pt x="2602611" y="849579"/>
                  </a:lnTo>
                  <a:lnTo>
                    <a:pt x="2602611" y="875817"/>
                  </a:lnTo>
                  <a:lnTo>
                    <a:pt x="2614269" y="875817"/>
                  </a:lnTo>
                  <a:lnTo>
                    <a:pt x="2614269" y="849579"/>
                  </a:lnTo>
                  <a:close/>
                </a:path>
                <a:path w="3239769" h="2473959">
                  <a:moveTo>
                    <a:pt x="2639047" y="31013"/>
                  </a:moveTo>
                  <a:lnTo>
                    <a:pt x="2612377" y="19342"/>
                  </a:lnTo>
                  <a:lnTo>
                    <a:pt x="2611272" y="22682"/>
                  </a:lnTo>
                  <a:lnTo>
                    <a:pt x="2607487" y="26797"/>
                  </a:lnTo>
                  <a:lnTo>
                    <a:pt x="2609608" y="29019"/>
                  </a:lnTo>
                  <a:lnTo>
                    <a:pt x="2614955" y="34137"/>
                  </a:lnTo>
                  <a:lnTo>
                    <a:pt x="2620822" y="39077"/>
                  </a:lnTo>
                  <a:lnTo>
                    <a:pt x="2633053" y="48806"/>
                  </a:lnTo>
                  <a:lnTo>
                    <a:pt x="2634386" y="44577"/>
                  </a:lnTo>
                  <a:lnTo>
                    <a:pt x="2635935" y="40360"/>
                  </a:lnTo>
                  <a:lnTo>
                    <a:pt x="2639047" y="31013"/>
                  </a:lnTo>
                  <a:close/>
                </a:path>
                <a:path w="3239769" h="2473959">
                  <a:moveTo>
                    <a:pt x="2639276" y="180124"/>
                  </a:moveTo>
                  <a:lnTo>
                    <a:pt x="2619718" y="166662"/>
                  </a:lnTo>
                  <a:lnTo>
                    <a:pt x="2600541" y="183997"/>
                  </a:lnTo>
                  <a:lnTo>
                    <a:pt x="2591104" y="192735"/>
                  </a:lnTo>
                  <a:lnTo>
                    <a:pt x="2581935" y="201574"/>
                  </a:lnTo>
                  <a:lnTo>
                    <a:pt x="2581605" y="201803"/>
                  </a:lnTo>
                  <a:lnTo>
                    <a:pt x="2595270" y="208140"/>
                  </a:lnTo>
                  <a:lnTo>
                    <a:pt x="2606116" y="201637"/>
                  </a:lnTo>
                  <a:lnTo>
                    <a:pt x="2616327" y="195160"/>
                  </a:lnTo>
                  <a:lnTo>
                    <a:pt x="2639276" y="180124"/>
                  </a:lnTo>
                  <a:close/>
                </a:path>
                <a:path w="3239769" h="2473959">
                  <a:moveTo>
                    <a:pt x="2647048" y="1990242"/>
                  </a:moveTo>
                  <a:lnTo>
                    <a:pt x="2634043" y="1978685"/>
                  </a:lnTo>
                  <a:lnTo>
                    <a:pt x="2633713" y="1978901"/>
                  </a:lnTo>
                  <a:lnTo>
                    <a:pt x="2615107" y="1985860"/>
                  </a:lnTo>
                  <a:lnTo>
                    <a:pt x="2596616" y="1992985"/>
                  </a:lnTo>
                  <a:lnTo>
                    <a:pt x="2559939" y="2007476"/>
                  </a:lnTo>
                  <a:lnTo>
                    <a:pt x="2565158" y="2009927"/>
                  </a:lnTo>
                  <a:lnTo>
                    <a:pt x="2572829" y="2015045"/>
                  </a:lnTo>
                  <a:lnTo>
                    <a:pt x="2593594" y="2008454"/>
                  </a:lnTo>
                  <a:lnTo>
                    <a:pt x="2611475" y="2002485"/>
                  </a:lnTo>
                  <a:lnTo>
                    <a:pt x="2647048" y="1990242"/>
                  </a:lnTo>
                  <a:close/>
                </a:path>
                <a:path w="3239769" h="2473959">
                  <a:moveTo>
                    <a:pt x="2685821" y="1662582"/>
                  </a:moveTo>
                  <a:lnTo>
                    <a:pt x="2631719" y="1637563"/>
                  </a:lnTo>
                  <a:lnTo>
                    <a:pt x="2628379" y="1641563"/>
                  </a:lnTo>
                  <a:lnTo>
                    <a:pt x="2620822" y="1648561"/>
                  </a:lnTo>
                  <a:lnTo>
                    <a:pt x="2634843" y="1655483"/>
                  </a:lnTo>
                  <a:lnTo>
                    <a:pt x="2647785" y="1661477"/>
                  </a:lnTo>
                  <a:lnTo>
                    <a:pt x="2674048" y="1673136"/>
                  </a:lnTo>
                  <a:lnTo>
                    <a:pt x="2677490" y="1670138"/>
                  </a:lnTo>
                  <a:lnTo>
                    <a:pt x="2680830" y="1667027"/>
                  </a:lnTo>
                  <a:lnTo>
                    <a:pt x="2685821" y="1662582"/>
                  </a:lnTo>
                  <a:close/>
                </a:path>
                <a:path w="3239769" h="2473959">
                  <a:moveTo>
                    <a:pt x="2731820" y="1788668"/>
                  </a:moveTo>
                  <a:lnTo>
                    <a:pt x="2719108" y="1781860"/>
                  </a:lnTo>
                  <a:lnTo>
                    <a:pt x="2709265" y="1776323"/>
                  </a:lnTo>
                  <a:lnTo>
                    <a:pt x="2702268" y="1772780"/>
                  </a:lnTo>
                  <a:lnTo>
                    <a:pt x="2698051" y="1771980"/>
                  </a:lnTo>
                  <a:lnTo>
                    <a:pt x="2683611" y="1776628"/>
                  </a:lnTo>
                  <a:lnTo>
                    <a:pt x="2669629" y="1781835"/>
                  </a:lnTo>
                  <a:lnTo>
                    <a:pt x="2642044" y="1792782"/>
                  </a:lnTo>
                  <a:lnTo>
                    <a:pt x="2648648" y="1795576"/>
                  </a:lnTo>
                  <a:lnTo>
                    <a:pt x="2655316" y="1798624"/>
                  </a:lnTo>
                  <a:lnTo>
                    <a:pt x="2661780" y="1800948"/>
                  </a:lnTo>
                  <a:lnTo>
                    <a:pt x="2667825" y="1801558"/>
                  </a:lnTo>
                  <a:lnTo>
                    <a:pt x="2681617" y="1799577"/>
                  </a:lnTo>
                  <a:lnTo>
                    <a:pt x="2696197" y="1796618"/>
                  </a:lnTo>
                  <a:lnTo>
                    <a:pt x="2731820" y="1788668"/>
                  </a:lnTo>
                  <a:close/>
                </a:path>
                <a:path w="3239769" h="2473959">
                  <a:moveTo>
                    <a:pt x="2737701" y="2443251"/>
                  </a:moveTo>
                  <a:lnTo>
                    <a:pt x="2737586" y="2443111"/>
                  </a:lnTo>
                  <a:lnTo>
                    <a:pt x="2735935" y="2440889"/>
                  </a:lnTo>
                  <a:lnTo>
                    <a:pt x="2734272" y="2435555"/>
                  </a:lnTo>
                  <a:lnTo>
                    <a:pt x="2729052" y="2432329"/>
                  </a:lnTo>
                  <a:lnTo>
                    <a:pt x="2721292" y="2427922"/>
                  </a:lnTo>
                  <a:lnTo>
                    <a:pt x="2713063" y="2423782"/>
                  </a:lnTo>
                  <a:lnTo>
                    <a:pt x="2696159" y="2415641"/>
                  </a:lnTo>
                  <a:lnTo>
                    <a:pt x="2679268" y="2431542"/>
                  </a:lnTo>
                  <a:lnTo>
                    <a:pt x="2698724" y="2437130"/>
                  </a:lnTo>
                  <a:lnTo>
                    <a:pt x="2708567" y="2439835"/>
                  </a:lnTo>
                  <a:lnTo>
                    <a:pt x="2718600" y="2442222"/>
                  </a:lnTo>
                  <a:lnTo>
                    <a:pt x="2725712" y="2443670"/>
                  </a:lnTo>
                  <a:lnTo>
                    <a:pt x="2734272" y="2443111"/>
                  </a:lnTo>
                  <a:lnTo>
                    <a:pt x="2737701" y="2443251"/>
                  </a:lnTo>
                  <a:close/>
                </a:path>
                <a:path w="3239769" h="2473959">
                  <a:moveTo>
                    <a:pt x="2742158" y="2443442"/>
                  </a:moveTo>
                  <a:lnTo>
                    <a:pt x="2737701" y="2443251"/>
                  </a:lnTo>
                  <a:lnTo>
                    <a:pt x="2739161" y="2445220"/>
                  </a:lnTo>
                  <a:lnTo>
                    <a:pt x="2742158" y="2443442"/>
                  </a:lnTo>
                  <a:close/>
                </a:path>
                <a:path w="3239769" h="2473959">
                  <a:moveTo>
                    <a:pt x="2748597" y="1501355"/>
                  </a:moveTo>
                  <a:lnTo>
                    <a:pt x="2718257" y="1487779"/>
                  </a:lnTo>
                  <a:lnTo>
                    <a:pt x="2706395" y="1482699"/>
                  </a:lnTo>
                  <a:lnTo>
                    <a:pt x="2695156" y="1478445"/>
                  </a:lnTo>
                  <a:lnTo>
                    <a:pt x="2690939" y="1477010"/>
                  </a:lnTo>
                  <a:lnTo>
                    <a:pt x="2682163" y="1480337"/>
                  </a:lnTo>
                  <a:lnTo>
                    <a:pt x="2675496" y="1481455"/>
                  </a:lnTo>
                  <a:lnTo>
                    <a:pt x="2689529" y="1494701"/>
                  </a:lnTo>
                  <a:lnTo>
                    <a:pt x="2697010" y="1501013"/>
                  </a:lnTo>
                  <a:lnTo>
                    <a:pt x="2705493" y="1506689"/>
                  </a:lnTo>
                  <a:lnTo>
                    <a:pt x="2710357" y="1507312"/>
                  </a:lnTo>
                  <a:lnTo>
                    <a:pt x="2719209" y="1506156"/>
                  </a:lnTo>
                  <a:lnTo>
                    <a:pt x="2731986" y="1503921"/>
                  </a:lnTo>
                  <a:lnTo>
                    <a:pt x="2748597" y="1501355"/>
                  </a:lnTo>
                  <a:close/>
                </a:path>
                <a:path w="3239769" h="2473959">
                  <a:moveTo>
                    <a:pt x="2777045" y="1991956"/>
                  </a:moveTo>
                  <a:lnTo>
                    <a:pt x="2772714" y="1985238"/>
                  </a:lnTo>
                  <a:lnTo>
                    <a:pt x="2757462" y="1976970"/>
                  </a:lnTo>
                  <a:lnTo>
                    <a:pt x="2740901" y="1973249"/>
                  </a:lnTo>
                  <a:lnTo>
                    <a:pt x="2726550" y="1977631"/>
                  </a:lnTo>
                  <a:lnTo>
                    <a:pt x="2717939" y="1993696"/>
                  </a:lnTo>
                  <a:lnTo>
                    <a:pt x="2715603" y="1992464"/>
                  </a:lnTo>
                  <a:lnTo>
                    <a:pt x="2720937" y="1995919"/>
                  </a:lnTo>
                  <a:lnTo>
                    <a:pt x="2725597" y="1999919"/>
                  </a:lnTo>
                  <a:lnTo>
                    <a:pt x="2741828" y="2007489"/>
                  </a:lnTo>
                  <a:lnTo>
                    <a:pt x="2752102" y="2012048"/>
                  </a:lnTo>
                  <a:lnTo>
                    <a:pt x="2772829" y="2021039"/>
                  </a:lnTo>
                  <a:lnTo>
                    <a:pt x="2774492" y="2011197"/>
                  </a:lnTo>
                  <a:lnTo>
                    <a:pt x="2776766" y="2001062"/>
                  </a:lnTo>
                  <a:lnTo>
                    <a:pt x="2777045" y="1991956"/>
                  </a:lnTo>
                  <a:close/>
                </a:path>
                <a:path w="3239769" h="2473959">
                  <a:moveTo>
                    <a:pt x="2865729" y="2111718"/>
                  </a:moveTo>
                  <a:lnTo>
                    <a:pt x="2864269" y="2109546"/>
                  </a:lnTo>
                  <a:lnTo>
                    <a:pt x="2861157" y="2111438"/>
                  </a:lnTo>
                  <a:lnTo>
                    <a:pt x="2865729" y="2111718"/>
                  </a:lnTo>
                  <a:close/>
                </a:path>
                <a:path w="3239769" h="2473959">
                  <a:moveTo>
                    <a:pt x="2941929" y="1284097"/>
                  </a:moveTo>
                  <a:lnTo>
                    <a:pt x="2923540" y="1283881"/>
                  </a:lnTo>
                  <a:lnTo>
                    <a:pt x="2910395" y="1283550"/>
                  </a:lnTo>
                  <a:lnTo>
                    <a:pt x="2901010" y="1283576"/>
                  </a:lnTo>
                  <a:lnTo>
                    <a:pt x="2893936" y="1284427"/>
                  </a:lnTo>
                  <a:lnTo>
                    <a:pt x="2884106" y="1287221"/>
                  </a:lnTo>
                  <a:lnTo>
                    <a:pt x="2874645" y="1290548"/>
                  </a:lnTo>
                  <a:lnTo>
                    <a:pt x="2855938" y="1297660"/>
                  </a:lnTo>
                  <a:lnTo>
                    <a:pt x="2865374" y="1299794"/>
                  </a:lnTo>
                  <a:lnTo>
                    <a:pt x="2874848" y="1302105"/>
                  </a:lnTo>
                  <a:lnTo>
                    <a:pt x="2884119" y="1303756"/>
                  </a:lnTo>
                  <a:lnTo>
                    <a:pt x="2892933" y="1303883"/>
                  </a:lnTo>
                  <a:lnTo>
                    <a:pt x="2901962" y="1301813"/>
                  </a:lnTo>
                  <a:lnTo>
                    <a:pt x="2912008" y="1297698"/>
                  </a:lnTo>
                  <a:lnTo>
                    <a:pt x="2924772" y="1291742"/>
                  </a:lnTo>
                  <a:lnTo>
                    <a:pt x="2941929" y="1284097"/>
                  </a:lnTo>
                  <a:close/>
                </a:path>
                <a:path w="3239769" h="2473959">
                  <a:moveTo>
                    <a:pt x="2950045" y="2127110"/>
                  </a:moveTo>
                  <a:lnTo>
                    <a:pt x="2942031" y="2123973"/>
                  </a:lnTo>
                  <a:lnTo>
                    <a:pt x="2934030" y="2120709"/>
                  </a:lnTo>
                  <a:lnTo>
                    <a:pt x="2925838" y="2117839"/>
                  </a:lnTo>
                  <a:lnTo>
                    <a:pt x="2917266" y="2115883"/>
                  </a:lnTo>
                  <a:lnTo>
                    <a:pt x="2903499" y="2114156"/>
                  </a:lnTo>
                  <a:lnTo>
                    <a:pt x="2889453" y="2113076"/>
                  </a:lnTo>
                  <a:lnTo>
                    <a:pt x="2865729" y="2111718"/>
                  </a:lnTo>
                  <a:lnTo>
                    <a:pt x="2868701" y="2116124"/>
                  </a:lnTo>
                  <a:lnTo>
                    <a:pt x="2873032" y="2122728"/>
                  </a:lnTo>
                  <a:lnTo>
                    <a:pt x="2911157" y="2152129"/>
                  </a:lnTo>
                  <a:lnTo>
                    <a:pt x="2950045" y="2127110"/>
                  </a:lnTo>
                  <a:close/>
                </a:path>
                <a:path w="3239769" h="2473959">
                  <a:moveTo>
                    <a:pt x="2953156" y="1987905"/>
                  </a:moveTo>
                  <a:lnTo>
                    <a:pt x="2952712" y="1982012"/>
                  </a:lnTo>
                  <a:lnTo>
                    <a:pt x="2951111" y="1977224"/>
                  </a:lnTo>
                  <a:lnTo>
                    <a:pt x="2947314" y="1972094"/>
                  </a:lnTo>
                  <a:lnTo>
                    <a:pt x="2942120" y="1966252"/>
                  </a:lnTo>
                  <a:lnTo>
                    <a:pt x="2936265" y="1959330"/>
                  </a:lnTo>
                  <a:lnTo>
                    <a:pt x="2924695" y="1969439"/>
                  </a:lnTo>
                  <a:lnTo>
                    <a:pt x="2915551" y="1977059"/>
                  </a:lnTo>
                  <a:lnTo>
                    <a:pt x="2909938" y="1982152"/>
                  </a:lnTo>
                  <a:lnTo>
                    <a:pt x="2908935" y="1984679"/>
                  </a:lnTo>
                  <a:lnTo>
                    <a:pt x="2915691" y="1989035"/>
                  </a:lnTo>
                  <a:lnTo>
                    <a:pt x="2923705" y="1992782"/>
                  </a:lnTo>
                  <a:lnTo>
                    <a:pt x="2940824" y="1999805"/>
                  </a:lnTo>
                  <a:lnTo>
                    <a:pt x="2945155" y="1993912"/>
                  </a:lnTo>
                  <a:lnTo>
                    <a:pt x="2953156" y="1987905"/>
                  </a:lnTo>
                  <a:close/>
                </a:path>
                <a:path w="3239769" h="2473959">
                  <a:moveTo>
                    <a:pt x="2989707" y="1525485"/>
                  </a:moveTo>
                  <a:lnTo>
                    <a:pt x="2978366" y="1516151"/>
                  </a:lnTo>
                  <a:lnTo>
                    <a:pt x="2972130" y="1511388"/>
                  </a:lnTo>
                  <a:lnTo>
                    <a:pt x="2965259" y="1506918"/>
                  </a:lnTo>
                  <a:lnTo>
                    <a:pt x="2963037" y="1505585"/>
                  </a:lnTo>
                  <a:lnTo>
                    <a:pt x="2953042" y="1509141"/>
                  </a:lnTo>
                  <a:lnTo>
                    <a:pt x="2946603" y="1510360"/>
                  </a:lnTo>
                  <a:lnTo>
                    <a:pt x="2972371" y="1537830"/>
                  </a:lnTo>
                  <a:lnTo>
                    <a:pt x="2989707" y="1525485"/>
                  </a:lnTo>
                  <a:close/>
                </a:path>
                <a:path w="3239769" h="2473959">
                  <a:moveTo>
                    <a:pt x="3005264" y="1131214"/>
                  </a:moveTo>
                  <a:lnTo>
                    <a:pt x="2995701" y="1124877"/>
                  </a:lnTo>
                  <a:lnTo>
                    <a:pt x="2989148" y="1117422"/>
                  </a:lnTo>
                  <a:lnTo>
                    <a:pt x="2980372" y="1121638"/>
                  </a:lnTo>
                  <a:lnTo>
                    <a:pt x="2972574" y="1125156"/>
                  </a:lnTo>
                  <a:lnTo>
                    <a:pt x="2966809" y="1128344"/>
                  </a:lnTo>
                  <a:lnTo>
                    <a:pt x="2964154" y="1131544"/>
                  </a:lnTo>
                  <a:lnTo>
                    <a:pt x="2963037" y="1135773"/>
                  </a:lnTo>
                  <a:lnTo>
                    <a:pt x="2973489" y="1140891"/>
                  </a:lnTo>
                  <a:lnTo>
                    <a:pt x="2978823" y="1145667"/>
                  </a:lnTo>
                  <a:lnTo>
                    <a:pt x="2985516" y="1142949"/>
                  </a:lnTo>
                  <a:lnTo>
                    <a:pt x="2992361" y="1140269"/>
                  </a:lnTo>
                  <a:lnTo>
                    <a:pt x="2998432" y="1137348"/>
                  </a:lnTo>
                  <a:lnTo>
                    <a:pt x="3002813" y="1133881"/>
                  </a:lnTo>
                  <a:lnTo>
                    <a:pt x="3005264" y="1131214"/>
                  </a:lnTo>
                  <a:close/>
                </a:path>
                <a:path w="3239769" h="2473959">
                  <a:moveTo>
                    <a:pt x="3020822" y="1240396"/>
                  </a:moveTo>
                  <a:lnTo>
                    <a:pt x="2974149" y="1226388"/>
                  </a:lnTo>
                  <a:lnTo>
                    <a:pt x="2983153" y="1250403"/>
                  </a:lnTo>
                  <a:lnTo>
                    <a:pt x="2983484" y="1248956"/>
                  </a:lnTo>
                  <a:lnTo>
                    <a:pt x="3020822" y="1240396"/>
                  </a:lnTo>
                  <a:close/>
                </a:path>
                <a:path w="3239769" h="2473959">
                  <a:moveTo>
                    <a:pt x="3044926" y="1176693"/>
                  </a:moveTo>
                  <a:lnTo>
                    <a:pt x="3036811" y="1171346"/>
                  </a:lnTo>
                  <a:lnTo>
                    <a:pt x="3033153" y="1166787"/>
                  </a:lnTo>
                  <a:lnTo>
                    <a:pt x="3025368" y="1170457"/>
                  </a:lnTo>
                  <a:lnTo>
                    <a:pt x="3013481" y="1173467"/>
                  </a:lnTo>
                  <a:lnTo>
                    <a:pt x="3010814" y="1178242"/>
                  </a:lnTo>
                  <a:lnTo>
                    <a:pt x="3008490" y="1182916"/>
                  </a:lnTo>
                  <a:lnTo>
                    <a:pt x="3015488" y="1189469"/>
                  </a:lnTo>
                  <a:lnTo>
                    <a:pt x="3019933" y="1198257"/>
                  </a:lnTo>
                  <a:lnTo>
                    <a:pt x="3027578" y="1192974"/>
                  </a:lnTo>
                  <a:lnTo>
                    <a:pt x="3034334" y="1188504"/>
                  </a:lnTo>
                  <a:lnTo>
                    <a:pt x="3039694" y="1184402"/>
                  </a:lnTo>
                  <a:lnTo>
                    <a:pt x="3043148" y="1180249"/>
                  </a:lnTo>
                  <a:lnTo>
                    <a:pt x="3044926" y="1176693"/>
                  </a:lnTo>
                  <a:close/>
                </a:path>
                <a:path w="3239769" h="2473959">
                  <a:moveTo>
                    <a:pt x="3052267" y="1525930"/>
                  </a:moveTo>
                  <a:lnTo>
                    <a:pt x="3052076" y="1517345"/>
                  </a:lnTo>
                  <a:lnTo>
                    <a:pt x="3049562" y="1508671"/>
                  </a:lnTo>
                  <a:lnTo>
                    <a:pt x="3046006" y="1499946"/>
                  </a:lnTo>
                  <a:lnTo>
                    <a:pt x="3042704" y="1491234"/>
                  </a:lnTo>
                  <a:lnTo>
                    <a:pt x="3025381" y="1512874"/>
                  </a:lnTo>
                  <a:lnTo>
                    <a:pt x="3017228" y="1523809"/>
                  </a:lnTo>
                  <a:lnTo>
                    <a:pt x="3010154" y="1534934"/>
                  </a:lnTo>
                  <a:lnTo>
                    <a:pt x="3010154" y="1539125"/>
                  </a:lnTo>
                  <a:lnTo>
                    <a:pt x="3013506" y="1544599"/>
                  </a:lnTo>
                  <a:lnTo>
                    <a:pt x="3018993" y="1551711"/>
                  </a:lnTo>
                  <a:lnTo>
                    <a:pt x="3025368" y="1560842"/>
                  </a:lnTo>
                  <a:lnTo>
                    <a:pt x="3034627" y="1550174"/>
                  </a:lnTo>
                  <a:lnTo>
                    <a:pt x="3042856" y="1541259"/>
                  </a:lnTo>
                  <a:lnTo>
                    <a:pt x="3049079" y="1533398"/>
                  </a:lnTo>
                  <a:lnTo>
                    <a:pt x="3052267" y="1525930"/>
                  </a:lnTo>
                  <a:close/>
                </a:path>
                <a:path w="3239769" h="2473959">
                  <a:moveTo>
                    <a:pt x="3082810" y="305422"/>
                  </a:moveTo>
                  <a:lnTo>
                    <a:pt x="3074987" y="303364"/>
                  </a:lnTo>
                  <a:lnTo>
                    <a:pt x="3066897" y="301053"/>
                  </a:lnTo>
                  <a:lnTo>
                    <a:pt x="3059595" y="299504"/>
                  </a:lnTo>
                  <a:lnTo>
                    <a:pt x="3054146" y="299758"/>
                  </a:lnTo>
                  <a:lnTo>
                    <a:pt x="3042755" y="304546"/>
                  </a:lnTo>
                  <a:lnTo>
                    <a:pt x="3032125" y="310121"/>
                  </a:lnTo>
                  <a:lnTo>
                    <a:pt x="3014548" y="320294"/>
                  </a:lnTo>
                  <a:lnTo>
                    <a:pt x="3014268" y="320294"/>
                  </a:lnTo>
                  <a:lnTo>
                    <a:pt x="3008884" y="320294"/>
                  </a:lnTo>
                  <a:lnTo>
                    <a:pt x="3011601" y="321995"/>
                  </a:lnTo>
                  <a:lnTo>
                    <a:pt x="3014535" y="320306"/>
                  </a:lnTo>
                  <a:lnTo>
                    <a:pt x="3033026" y="320548"/>
                  </a:lnTo>
                  <a:lnTo>
                    <a:pt x="3076448" y="309283"/>
                  </a:lnTo>
                  <a:lnTo>
                    <a:pt x="3082810" y="305422"/>
                  </a:lnTo>
                  <a:close/>
                </a:path>
                <a:path w="3239769" h="2473959">
                  <a:moveTo>
                    <a:pt x="3178098" y="1645043"/>
                  </a:moveTo>
                  <a:lnTo>
                    <a:pt x="3145371" y="1639328"/>
                  </a:lnTo>
                  <a:lnTo>
                    <a:pt x="3126105" y="1636268"/>
                  </a:lnTo>
                  <a:lnTo>
                    <a:pt x="3106699" y="1633893"/>
                  </a:lnTo>
                  <a:lnTo>
                    <a:pt x="3099955" y="1634502"/>
                  </a:lnTo>
                  <a:lnTo>
                    <a:pt x="3092742" y="1636839"/>
                  </a:lnTo>
                  <a:lnTo>
                    <a:pt x="3085350" y="1639925"/>
                  </a:lnTo>
                  <a:lnTo>
                    <a:pt x="3078276" y="1642694"/>
                  </a:lnTo>
                  <a:lnTo>
                    <a:pt x="3077934" y="1642694"/>
                  </a:lnTo>
                  <a:lnTo>
                    <a:pt x="3084017" y="1647786"/>
                  </a:lnTo>
                  <a:lnTo>
                    <a:pt x="3090113" y="1653222"/>
                  </a:lnTo>
                  <a:lnTo>
                    <a:pt x="3095802" y="1657464"/>
                  </a:lnTo>
                  <a:lnTo>
                    <a:pt x="3100590" y="1658912"/>
                  </a:lnTo>
                  <a:lnTo>
                    <a:pt x="3120974" y="1656054"/>
                  </a:lnTo>
                  <a:lnTo>
                    <a:pt x="3141065" y="1652435"/>
                  </a:lnTo>
                  <a:lnTo>
                    <a:pt x="3178098" y="1645043"/>
                  </a:lnTo>
                  <a:close/>
                </a:path>
                <a:path w="3239769" h="2473959">
                  <a:moveTo>
                    <a:pt x="3183699" y="1646008"/>
                  </a:moveTo>
                  <a:lnTo>
                    <a:pt x="3181032" y="1644459"/>
                  </a:lnTo>
                  <a:lnTo>
                    <a:pt x="3178098" y="1645043"/>
                  </a:lnTo>
                  <a:lnTo>
                    <a:pt x="3183699" y="1646008"/>
                  </a:lnTo>
                  <a:close/>
                </a:path>
                <a:path w="3239769" h="2473959">
                  <a:moveTo>
                    <a:pt x="3236480" y="2353386"/>
                  </a:moveTo>
                  <a:lnTo>
                    <a:pt x="3228149" y="2348268"/>
                  </a:lnTo>
                  <a:lnTo>
                    <a:pt x="3224593" y="2344382"/>
                  </a:lnTo>
                  <a:lnTo>
                    <a:pt x="3203105" y="2361057"/>
                  </a:lnTo>
                  <a:lnTo>
                    <a:pt x="3192767" y="2369553"/>
                  </a:lnTo>
                  <a:lnTo>
                    <a:pt x="3183369" y="2378405"/>
                  </a:lnTo>
                  <a:lnTo>
                    <a:pt x="3182226" y="2382062"/>
                  </a:lnTo>
                  <a:lnTo>
                    <a:pt x="3183699" y="2387460"/>
                  </a:lnTo>
                  <a:lnTo>
                    <a:pt x="3186684" y="2394940"/>
                  </a:lnTo>
                  <a:lnTo>
                    <a:pt x="3190036" y="2404859"/>
                  </a:lnTo>
                  <a:lnTo>
                    <a:pt x="3215525" y="2377617"/>
                  </a:lnTo>
                  <a:lnTo>
                    <a:pt x="3225673" y="2366403"/>
                  </a:lnTo>
                  <a:lnTo>
                    <a:pt x="3236480" y="2353386"/>
                  </a:lnTo>
                  <a:close/>
                </a:path>
                <a:path w="3239769" h="2473959">
                  <a:moveTo>
                    <a:pt x="3239363" y="2213737"/>
                  </a:moveTo>
                  <a:lnTo>
                    <a:pt x="3168485" y="2182037"/>
                  </a:lnTo>
                  <a:lnTo>
                    <a:pt x="3164586" y="2187829"/>
                  </a:lnTo>
                  <a:lnTo>
                    <a:pt x="3154375" y="2196604"/>
                  </a:lnTo>
                  <a:lnTo>
                    <a:pt x="3190837" y="2218144"/>
                  </a:lnTo>
                  <a:lnTo>
                    <a:pt x="3203371" y="2223516"/>
                  </a:lnTo>
                  <a:lnTo>
                    <a:pt x="3208020" y="2223452"/>
                  </a:lnTo>
                  <a:lnTo>
                    <a:pt x="3215703" y="2221293"/>
                  </a:lnTo>
                  <a:lnTo>
                    <a:pt x="3226206" y="2217788"/>
                  </a:lnTo>
                  <a:lnTo>
                    <a:pt x="3239363" y="2213737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329720" y="15262936"/>
              <a:ext cx="3260090" cy="2482215"/>
            </a:xfrm>
            <a:custGeom>
              <a:avLst/>
              <a:gdLst/>
              <a:ahLst/>
              <a:cxnLst/>
              <a:rect l="l" t="t" r="r" b="b"/>
              <a:pathLst>
                <a:path w="3260090" h="2482215">
                  <a:moveTo>
                    <a:pt x="22440" y="2233193"/>
                  </a:moveTo>
                  <a:lnTo>
                    <a:pt x="19888" y="2229294"/>
                  </a:lnTo>
                  <a:lnTo>
                    <a:pt x="17437" y="2225294"/>
                  </a:lnTo>
                  <a:lnTo>
                    <a:pt x="14998" y="2221407"/>
                  </a:lnTo>
                  <a:lnTo>
                    <a:pt x="9880" y="2222855"/>
                  </a:lnTo>
                  <a:lnTo>
                    <a:pt x="1104" y="2223846"/>
                  </a:lnTo>
                  <a:lnTo>
                    <a:pt x="0" y="2229408"/>
                  </a:lnTo>
                  <a:lnTo>
                    <a:pt x="3556" y="2233523"/>
                  </a:lnTo>
                  <a:lnTo>
                    <a:pt x="5334" y="2237524"/>
                  </a:lnTo>
                  <a:lnTo>
                    <a:pt x="10883" y="2236190"/>
                  </a:lnTo>
                  <a:lnTo>
                    <a:pt x="16548" y="2234641"/>
                  </a:lnTo>
                  <a:lnTo>
                    <a:pt x="22440" y="2233193"/>
                  </a:lnTo>
                  <a:close/>
                </a:path>
                <a:path w="3260090" h="2482215">
                  <a:moveTo>
                    <a:pt x="58432" y="1956447"/>
                  </a:moveTo>
                  <a:lnTo>
                    <a:pt x="53098" y="1943658"/>
                  </a:lnTo>
                  <a:lnTo>
                    <a:pt x="46329" y="1945995"/>
                  </a:lnTo>
                  <a:lnTo>
                    <a:pt x="37109" y="1947329"/>
                  </a:lnTo>
                  <a:lnTo>
                    <a:pt x="31000" y="1953107"/>
                  </a:lnTo>
                  <a:lnTo>
                    <a:pt x="35991" y="1958340"/>
                  </a:lnTo>
                  <a:lnTo>
                    <a:pt x="37769" y="1962340"/>
                  </a:lnTo>
                  <a:lnTo>
                    <a:pt x="44665" y="1960333"/>
                  </a:lnTo>
                  <a:lnTo>
                    <a:pt x="58432" y="1956447"/>
                  </a:lnTo>
                  <a:close/>
                </a:path>
                <a:path w="3260090" h="2482215">
                  <a:moveTo>
                    <a:pt x="63119" y="1779435"/>
                  </a:moveTo>
                  <a:lnTo>
                    <a:pt x="23990" y="1787550"/>
                  </a:lnTo>
                  <a:lnTo>
                    <a:pt x="7226" y="1797519"/>
                  </a:lnTo>
                  <a:lnTo>
                    <a:pt x="1993" y="1801228"/>
                  </a:lnTo>
                  <a:lnTo>
                    <a:pt x="12674" y="1801660"/>
                  </a:lnTo>
                  <a:lnTo>
                    <a:pt x="22186" y="1802218"/>
                  </a:lnTo>
                  <a:lnTo>
                    <a:pt x="33718" y="1802218"/>
                  </a:lnTo>
                  <a:lnTo>
                    <a:pt x="41770" y="1800453"/>
                  </a:lnTo>
                  <a:lnTo>
                    <a:pt x="49149" y="1795805"/>
                  </a:lnTo>
                  <a:lnTo>
                    <a:pt x="54914" y="1789836"/>
                  </a:lnTo>
                  <a:lnTo>
                    <a:pt x="59956" y="1783283"/>
                  </a:lnTo>
                  <a:lnTo>
                    <a:pt x="63119" y="1779435"/>
                  </a:lnTo>
                  <a:close/>
                </a:path>
                <a:path w="3260090" h="2482215">
                  <a:moveTo>
                    <a:pt x="64884" y="1228725"/>
                  </a:moveTo>
                  <a:lnTo>
                    <a:pt x="36220" y="1218501"/>
                  </a:lnTo>
                  <a:lnTo>
                    <a:pt x="32880" y="1222171"/>
                  </a:lnTo>
                  <a:lnTo>
                    <a:pt x="25552" y="1228610"/>
                  </a:lnTo>
                  <a:lnTo>
                    <a:pt x="53987" y="1238402"/>
                  </a:lnTo>
                  <a:lnTo>
                    <a:pt x="59321" y="1232839"/>
                  </a:lnTo>
                  <a:lnTo>
                    <a:pt x="64884" y="1228725"/>
                  </a:lnTo>
                  <a:close/>
                </a:path>
                <a:path w="3260090" h="2482215">
                  <a:moveTo>
                    <a:pt x="67995" y="1778546"/>
                  </a:moveTo>
                  <a:lnTo>
                    <a:pt x="65214" y="1776882"/>
                  </a:lnTo>
                  <a:lnTo>
                    <a:pt x="63119" y="1779435"/>
                  </a:lnTo>
                  <a:lnTo>
                    <a:pt x="67995" y="1778546"/>
                  </a:lnTo>
                  <a:close/>
                </a:path>
                <a:path w="3260090" h="2482215">
                  <a:moveTo>
                    <a:pt x="73215" y="1853488"/>
                  </a:moveTo>
                  <a:lnTo>
                    <a:pt x="71996" y="1853488"/>
                  </a:lnTo>
                  <a:lnTo>
                    <a:pt x="71996" y="1870722"/>
                  </a:lnTo>
                  <a:lnTo>
                    <a:pt x="73215" y="1870722"/>
                  </a:lnTo>
                  <a:lnTo>
                    <a:pt x="73215" y="1853488"/>
                  </a:lnTo>
                  <a:close/>
                </a:path>
                <a:path w="3260090" h="2482215">
                  <a:moveTo>
                    <a:pt x="343103" y="1218387"/>
                  </a:moveTo>
                  <a:lnTo>
                    <a:pt x="341426" y="1214272"/>
                  </a:lnTo>
                  <a:lnTo>
                    <a:pt x="328879" y="1206271"/>
                  </a:lnTo>
                  <a:lnTo>
                    <a:pt x="291541" y="1220724"/>
                  </a:lnTo>
                  <a:lnTo>
                    <a:pt x="335102" y="1226058"/>
                  </a:lnTo>
                  <a:lnTo>
                    <a:pt x="336880" y="1225054"/>
                  </a:lnTo>
                  <a:lnTo>
                    <a:pt x="341541" y="1221943"/>
                  </a:lnTo>
                  <a:lnTo>
                    <a:pt x="343103" y="1218387"/>
                  </a:lnTo>
                  <a:close/>
                </a:path>
                <a:path w="3260090" h="2482215">
                  <a:moveTo>
                    <a:pt x="354876" y="301205"/>
                  </a:moveTo>
                  <a:lnTo>
                    <a:pt x="348983" y="299643"/>
                  </a:lnTo>
                  <a:lnTo>
                    <a:pt x="343319" y="297421"/>
                  </a:lnTo>
                  <a:lnTo>
                    <a:pt x="337210" y="296646"/>
                  </a:lnTo>
                  <a:lnTo>
                    <a:pt x="335102" y="296418"/>
                  </a:lnTo>
                  <a:lnTo>
                    <a:pt x="331762" y="299427"/>
                  </a:lnTo>
                  <a:lnTo>
                    <a:pt x="329095" y="300875"/>
                  </a:lnTo>
                  <a:lnTo>
                    <a:pt x="338658" y="306209"/>
                  </a:lnTo>
                  <a:lnTo>
                    <a:pt x="343433" y="308762"/>
                  </a:lnTo>
                  <a:lnTo>
                    <a:pt x="351104" y="303758"/>
                  </a:lnTo>
                  <a:lnTo>
                    <a:pt x="354876" y="301205"/>
                  </a:lnTo>
                  <a:close/>
                </a:path>
                <a:path w="3260090" h="2482215">
                  <a:moveTo>
                    <a:pt x="467423" y="2396972"/>
                  </a:moveTo>
                  <a:lnTo>
                    <a:pt x="453313" y="2390635"/>
                  </a:lnTo>
                  <a:lnTo>
                    <a:pt x="445312" y="2394851"/>
                  </a:lnTo>
                  <a:lnTo>
                    <a:pt x="438543" y="2399309"/>
                  </a:lnTo>
                  <a:lnTo>
                    <a:pt x="433654" y="2405748"/>
                  </a:lnTo>
                  <a:lnTo>
                    <a:pt x="442429" y="2409863"/>
                  </a:lnTo>
                  <a:lnTo>
                    <a:pt x="449427" y="2414765"/>
                  </a:lnTo>
                  <a:lnTo>
                    <a:pt x="456539" y="2408313"/>
                  </a:lnTo>
                  <a:lnTo>
                    <a:pt x="463092" y="2403424"/>
                  </a:lnTo>
                  <a:lnTo>
                    <a:pt x="466877" y="2397976"/>
                  </a:lnTo>
                  <a:lnTo>
                    <a:pt x="467423" y="2396972"/>
                  </a:lnTo>
                  <a:close/>
                </a:path>
                <a:path w="3260090" h="2482215">
                  <a:moveTo>
                    <a:pt x="478434" y="1196263"/>
                  </a:moveTo>
                  <a:lnTo>
                    <a:pt x="465099" y="1190371"/>
                  </a:lnTo>
                  <a:lnTo>
                    <a:pt x="456768" y="1185926"/>
                  </a:lnTo>
                  <a:lnTo>
                    <a:pt x="455980" y="1186472"/>
                  </a:lnTo>
                  <a:lnTo>
                    <a:pt x="448868" y="1190256"/>
                  </a:lnTo>
                  <a:lnTo>
                    <a:pt x="442429" y="1194816"/>
                  </a:lnTo>
                  <a:lnTo>
                    <a:pt x="437654" y="1199819"/>
                  </a:lnTo>
                  <a:lnTo>
                    <a:pt x="436880" y="1200480"/>
                  </a:lnTo>
                  <a:lnTo>
                    <a:pt x="446989" y="1206931"/>
                  </a:lnTo>
                  <a:lnTo>
                    <a:pt x="449097" y="1206487"/>
                  </a:lnTo>
                  <a:lnTo>
                    <a:pt x="456361" y="1204404"/>
                  </a:lnTo>
                  <a:lnTo>
                    <a:pt x="463511" y="1201915"/>
                  </a:lnTo>
                  <a:lnTo>
                    <a:pt x="478434" y="1196263"/>
                  </a:lnTo>
                  <a:close/>
                </a:path>
                <a:path w="3260090" h="2482215">
                  <a:moveTo>
                    <a:pt x="557314" y="2184158"/>
                  </a:moveTo>
                  <a:lnTo>
                    <a:pt x="554431" y="2185606"/>
                  </a:lnTo>
                  <a:lnTo>
                    <a:pt x="556171" y="2187994"/>
                  </a:lnTo>
                  <a:lnTo>
                    <a:pt x="557314" y="2184158"/>
                  </a:lnTo>
                  <a:close/>
                </a:path>
                <a:path w="3260090" h="2482215">
                  <a:moveTo>
                    <a:pt x="567766" y="2203945"/>
                  </a:moveTo>
                  <a:lnTo>
                    <a:pt x="556171" y="2187994"/>
                  </a:lnTo>
                  <a:lnTo>
                    <a:pt x="555320" y="2190826"/>
                  </a:lnTo>
                  <a:lnTo>
                    <a:pt x="553199" y="2197506"/>
                  </a:lnTo>
                  <a:lnTo>
                    <a:pt x="551268" y="2203945"/>
                  </a:lnTo>
                  <a:lnTo>
                    <a:pt x="567766" y="2203945"/>
                  </a:lnTo>
                  <a:close/>
                </a:path>
                <a:path w="3260090" h="2482215">
                  <a:moveTo>
                    <a:pt x="691870" y="1706270"/>
                  </a:moveTo>
                  <a:lnTo>
                    <a:pt x="686536" y="1700936"/>
                  </a:lnTo>
                  <a:lnTo>
                    <a:pt x="677646" y="1699831"/>
                  </a:lnTo>
                  <a:lnTo>
                    <a:pt x="671093" y="1697824"/>
                  </a:lnTo>
                  <a:lnTo>
                    <a:pt x="668642" y="1701723"/>
                  </a:lnTo>
                  <a:lnTo>
                    <a:pt x="662647" y="1706829"/>
                  </a:lnTo>
                  <a:lnTo>
                    <a:pt x="667651" y="1712277"/>
                  </a:lnTo>
                  <a:lnTo>
                    <a:pt x="677087" y="1713166"/>
                  </a:lnTo>
                  <a:lnTo>
                    <a:pt x="683641" y="1714944"/>
                  </a:lnTo>
                  <a:lnTo>
                    <a:pt x="685977" y="1711274"/>
                  </a:lnTo>
                  <a:lnTo>
                    <a:pt x="691870" y="1706270"/>
                  </a:lnTo>
                  <a:close/>
                </a:path>
                <a:path w="3260090" h="2482215">
                  <a:moveTo>
                    <a:pt x="719645" y="290639"/>
                  </a:moveTo>
                  <a:lnTo>
                    <a:pt x="717207" y="288975"/>
                  </a:lnTo>
                  <a:lnTo>
                    <a:pt x="714756" y="287413"/>
                  </a:lnTo>
                  <a:lnTo>
                    <a:pt x="712317" y="285750"/>
                  </a:lnTo>
                  <a:lnTo>
                    <a:pt x="709650" y="289306"/>
                  </a:lnTo>
                  <a:lnTo>
                    <a:pt x="706196" y="292760"/>
                  </a:lnTo>
                  <a:lnTo>
                    <a:pt x="704862" y="296532"/>
                  </a:lnTo>
                  <a:lnTo>
                    <a:pt x="704418" y="297865"/>
                  </a:lnTo>
                  <a:lnTo>
                    <a:pt x="709091" y="299758"/>
                  </a:lnTo>
                  <a:lnTo>
                    <a:pt x="711428" y="301421"/>
                  </a:lnTo>
                  <a:lnTo>
                    <a:pt x="714197" y="297865"/>
                  </a:lnTo>
                  <a:lnTo>
                    <a:pt x="719645" y="290639"/>
                  </a:lnTo>
                  <a:close/>
                </a:path>
                <a:path w="3260090" h="2482215">
                  <a:moveTo>
                    <a:pt x="731977" y="1537385"/>
                  </a:moveTo>
                  <a:lnTo>
                    <a:pt x="728205" y="1533829"/>
                  </a:lnTo>
                  <a:lnTo>
                    <a:pt x="725639" y="1528711"/>
                  </a:lnTo>
                  <a:lnTo>
                    <a:pt x="720204" y="1527263"/>
                  </a:lnTo>
                  <a:lnTo>
                    <a:pt x="716089" y="1526044"/>
                  </a:lnTo>
                  <a:lnTo>
                    <a:pt x="708317" y="1529486"/>
                  </a:lnTo>
                  <a:lnTo>
                    <a:pt x="702195" y="1530819"/>
                  </a:lnTo>
                  <a:lnTo>
                    <a:pt x="706755" y="1535264"/>
                  </a:lnTo>
                  <a:lnTo>
                    <a:pt x="711314" y="1539494"/>
                  </a:lnTo>
                  <a:lnTo>
                    <a:pt x="715873" y="1543939"/>
                  </a:lnTo>
                  <a:lnTo>
                    <a:pt x="721207" y="1541716"/>
                  </a:lnTo>
                  <a:lnTo>
                    <a:pt x="726643" y="1539608"/>
                  </a:lnTo>
                  <a:lnTo>
                    <a:pt x="731977" y="1537385"/>
                  </a:lnTo>
                  <a:close/>
                </a:path>
                <a:path w="3260090" h="2482215">
                  <a:moveTo>
                    <a:pt x="750646" y="933970"/>
                  </a:moveTo>
                  <a:lnTo>
                    <a:pt x="703757" y="926630"/>
                  </a:lnTo>
                  <a:lnTo>
                    <a:pt x="705421" y="940308"/>
                  </a:lnTo>
                  <a:lnTo>
                    <a:pt x="747979" y="935418"/>
                  </a:lnTo>
                  <a:lnTo>
                    <a:pt x="750646" y="933970"/>
                  </a:lnTo>
                  <a:close/>
                </a:path>
                <a:path w="3260090" h="2482215">
                  <a:moveTo>
                    <a:pt x="774534" y="2393632"/>
                  </a:moveTo>
                  <a:lnTo>
                    <a:pt x="764755" y="2391410"/>
                  </a:lnTo>
                  <a:lnTo>
                    <a:pt x="759650" y="2389517"/>
                  </a:lnTo>
                  <a:lnTo>
                    <a:pt x="753745" y="2395143"/>
                  </a:lnTo>
                  <a:lnTo>
                    <a:pt x="736092" y="2412200"/>
                  </a:lnTo>
                  <a:lnTo>
                    <a:pt x="765530" y="2417978"/>
                  </a:lnTo>
                  <a:lnTo>
                    <a:pt x="768756" y="2410091"/>
                  </a:lnTo>
                  <a:lnTo>
                    <a:pt x="772972" y="2402751"/>
                  </a:lnTo>
                  <a:lnTo>
                    <a:pt x="774306" y="2395296"/>
                  </a:lnTo>
                  <a:lnTo>
                    <a:pt x="774534" y="2393632"/>
                  </a:lnTo>
                  <a:close/>
                </a:path>
                <a:path w="3260090" h="2482215">
                  <a:moveTo>
                    <a:pt x="776084" y="1165123"/>
                  </a:moveTo>
                  <a:lnTo>
                    <a:pt x="774420" y="1154899"/>
                  </a:lnTo>
                  <a:lnTo>
                    <a:pt x="767753" y="1151229"/>
                  </a:lnTo>
                  <a:lnTo>
                    <a:pt x="763752" y="1147343"/>
                  </a:lnTo>
                  <a:lnTo>
                    <a:pt x="757351" y="1159471"/>
                  </a:lnTo>
                  <a:lnTo>
                    <a:pt x="754456" y="1165555"/>
                  </a:lnTo>
                  <a:lnTo>
                    <a:pt x="752195" y="1171689"/>
                  </a:lnTo>
                  <a:lnTo>
                    <a:pt x="751751" y="1173137"/>
                  </a:lnTo>
                  <a:lnTo>
                    <a:pt x="761873" y="1175689"/>
                  </a:lnTo>
                  <a:lnTo>
                    <a:pt x="771194" y="1179245"/>
                  </a:lnTo>
                  <a:lnTo>
                    <a:pt x="772972" y="1171359"/>
                  </a:lnTo>
                  <a:lnTo>
                    <a:pt x="776084" y="1165123"/>
                  </a:lnTo>
                  <a:close/>
                </a:path>
                <a:path w="3260090" h="2482215">
                  <a:moveTo>
                    <a:pt x="802386" y="1935480"/>
                  </a:moveTo>
                  <a:lnTo>
                    <a:pt x="799642" y="1938210"/>
                  </a:lnTo>
                  <a:lnTo>
                    <a:pt x="801865" y="1939658"/>
                  </a:lnTo>
                  <a:lnTo>
                    <a:pt x="802386" y="1935480"/>
                  </a:lnTo>
                  <a:close/>
                </a:path>
                <a:path w="3260090" h="2482215">
                  <a:moveTo>
                    <a:pt x="812419" y="2277884"/>
                  </a:moveTo>
                  <a:lnTo>
                    <a:pt x="799084" y="2273884"/>
                  </a:lnTo>
                  <a:lnTo>
                    <a:pt x="788416" y="2270887"/>
                  </a:lnTo>
                  <a:lnTo>
                    <a:pt x="784199" y="2276106"/>
                  </a:lnTo>
                  <a:lnTo>
                    <a:pt x="778865" y="2280996"/>
                  </a:lnTo>
                  <a:lnTo>
                    <a:pt x="776643" y="2286444"/>
                  </a:lnTo>
                  <a:lnTo>
                    <a:pt x="776198" y="2287676"/>
                  </a:lnTo>
                  <a:lnTo>
                    <a:pt x="789978" y="2292781"/>
                  </a:lnTo>
                  <a:lnTo>
                    <a:pt x="791527" y="2292121"/>
                  </a:lnTo>
                  <a:lnTo>
                    <a:pt x="799426" y="2288006"/>
                  </a:lnTo>
                  <a:lnTo>
                    <a:pt x="805649" y="2282672"/>
                  </a:lnTo>
                  <a:lnTo>
                    <a:pt x="812419" y="2277884"/>
                  </a:lnTo>
                  <a:close/>
                </a:path>
                <a:path w="3260090" h="2482215">
                  <a:moveTo>
                    <a:pt x="818642" y="1919312"/>
                  </a:moveTo>
                  <a:lnTo>
                    <a:pt x="814082" y="1917979"/>
                  </a:lnTo>
                  <a:lnTo>
                    <a:pt x="804862" y="1915528"/>
                  </a:lnTo>
                  <a:lnTo>
                    <a:pt x="802386" y="1935480"/>
                  </a:lnTo>
                  <a:lnTo>
                    <a:pt x="818642" y="1919312"/>
                  </a:lnTo>
                  <a:close/>
                </a:path>
                <a:path w="3260090" h="2482215">
                  <a:moveTo>
                    <a:pt x="861199" y="873594"/>
                  </a:moveTo>
                  <a:lnTo>
                    <a:pt x="858202" y="870254"/>
                  </a:lnTo>
                  <a:lnTo>
                    <a:pt x="855865" y="864920"/>
                  </a:lnTo>
                  <a:lnTo>
                    <a:pt x="851750" y="864362"/>
                  </a:lnTo>
                  <a:lnTo>
                    <a:pt x="845756" y="863473"/>
                  </a:lnTo>
                  <a:lnTo>
                    <a:pt x="838415" y="866152"/>
                  </a:lnTo>
                  <a:lnTo>
                    <a:pt x="831646" y="867257"/>
                  </a:lnTo>
                  <a:lnTo>
                    <a:pt x="835863" y="871702"/>
                  </a:lnTo>
                  <a:lnTo>
                    <a:pt x="839978" y="876147"/>
                  </a:lnTo>
                  <a:lnTo>
                    <a:pt x="844194" y="880605"/>
                  </a:lnTo>
                  <a:lnTo>
                    <a:pt x="861199" y="873594"/>
                  </a:lnTo>
                  <a:close/>
                </a:path>
                <a:path w="3260090" h="2482215">
                  <a:moveTo>
                    <a:pt x="890308" y="375704"/>
                  </a:moveTo>
                  <a:lnTo>
                    <a:pt x="887755" y="371703"/>
                  </a:lnTo>
                  <a:lnTo>
                    <a:pt x="885304" y="367804"/>
                  </a:lnTo>
                  <a:lnTo>
                    <a:pt x="882865" y="363804"/>
                  </a:lnTo>
                  <a:lnTo>
                    <a:pt x="879868" y="365252"/>
                  </a:lnTo>
                  <a:lnTo>
                    <a:pt x="874306" y="366801"/>
                  </a:lnTo>
                  <a:lnTo>
                    <a:pt x="874534" y="367919"/>
                  </a:lnTo>
                  <a:lnTo>
                    <a:pt x="875423" y="371805"/>
                  </a:lnTo>
                  <a:lnTo>
                    <a:pt x="878420" y="375589"/>
                  </a:lnTo>
                  <a:lnTo>
                    <a:pt x="880643" y="379260"/>
                  </a:lnTo>
                  <a:lnTo>
                    <a:pt x="887082" y="376809"/>
                  </a:lnTo>
                  <a:lnTo>
                    <a:pt x="890308" y="375704"/>
                  </a:lnTo>
                  <a:close/>
                </a:path>
                <a:path w="3260090" h="2482215">
                  <a:moveTo>
                    <a:pt x="957084" y="1126883"/>
                  </a:moveTo>
                  <a:lnTo>
                    <a:pt x="935901" y="1120724"/>
                  </a:lnTo>
                  <a:lnTo>
                    <a:pt x="927417" y="1118489"/>
                  </a:lnTo>
                  <a:lnTo>
                    <a:pt x="919314" y="1116990"/>
                  </a:lnTo>
                  <a:lnTo>
                    <a:pt x="914425" y="1116317"/>
                  </a:lnTo>
                  <a:lnTo>
                    <a:pt x="907859" y="1120317"/>
                  </a:lnTo>
                  <a:lnTo>
                    <a:pt x="902081" y="1122210"/>
                  </a:lnTo>
                  <a:lnTo>
                    <a:pt x="907859" y="1127213"/>
                  </a:lnTo>
                  <a:lnTo>
                    <a:pt x="912533" y="1133106"/>
                  </a:lnTo>
                  <a:lnTo>
                    <a:pt x="920089" y="1136777"/>
                  </a:lnTo>
                  <a:lnTo>
                    <a:pt x="923480" y="1136637"/>
                  </a:lnTo>
                  <a:lnTo>
                    <a:pt x="930376" y="1134745"/>
                  </a:lnTo>
                  <a:lnTo>
                    <a:pt x="941387" y="1131392"/>
                  </a:lnTo>
                  <a:lnTo>
                    <a:pt x="957084" y="1126883"/>
                  </a:lnTo>
                  <a:close/>
                </a:path>
                <a:path w="3260090" h="2482215">
                  <a:moveTo>
                    <a:pt x="974534" y="317665"/>
                  </a:moveTo>
                  <a:lnTo>
                    <a:pt x="968197" y="316547"/>
                  </a:lnTo>
                  <a:lnTo>
                    <a:pt x="961859" y="314998"/>
                  </a:lnTo>
                  <a:lnTo>
                    <a:pt x="955421" y="314655"/>
                  </a:lnTo>
                  <a:lnTo>
                    <a:pt x="953414" y="314655"/>
                  </a:lnTo>
                  <a:lnTo>
                    <a:pt x="948524" y="318655"/>
                  </a:lnTo>
                  <a:lnTo>
                    <a:pt x="949198" y="319544"/>
                  </a:lnTo>
                  <a:lnTo>
                    <a:pt x="951750" y="322554"/>
                  </a:lnTo>
                  <a:lnTo>
                    <a:pt x="956195" y="325221"/>
                  </a:lnTo>
                  <a:lnTo>
                    <a:pt x="959866" y="328002"/>
                  </a:lnTo>
                  <a:lnTo>
                    <a:pt x="974534" y="317665"/>
                  </a:lnTo>
                  <a:close/>
                </a:path>
                <a:path w="3260090" h="2482215">
                  <a:moveTo>
                    <a:pt x="979081" y="727824"/>
                  </a:moveTo>
                  <a:lnTo>
                    <a:pt x="973861" y="725500"/>
                  </a:lnTo>
                  <a:lnTo>
                    <a:pt x="968527" y="723049"/>
                  </a:lnTo>
                  <a:lnTo>
                    <a:pt x="963193" y="720712"/>
                  </a:lnTo>
                  <a:lnTo>
                    <a:pt x="960640" y="723607"/>
                  </a:lnTo>
                  <a:lnTo>
                    <a:pt x="957643" y="726605"/>
                  </a:lnTo>
                  <a:lnTo>
                    <a:pt x="956195" y="729830"/>
                  </a:lnTo>
                  <a:lnTo>
                    <a:pt x="955865" y="730389"/>
                  </a:lnTo>
                  <a:lnTo>
                    <a:pt x="962533" y="733501"/>
                  </a:lnTo>
                  <a:lnTo>
                    <a:pt x="969975" y="732053"/>
                  </a:lnTo>
                  <a:lnTo>
                    <a:pt x="974420" y="729615"/>
                  </a:lnTo>
                  <a:lnTo>
                    <a:pt x="979081" y="727824"/>
                  </a:lnTo>
                  <a:close/>
                </a:path>
                <a:path w="3260090" h="2482215">
                  <a:moveTo>
                    <a:pt x="991641" y="2475471"/>
                  </a:moveTo>
                  <a:lnTo>
                    <a:pt x="989304" y="2471470"/>
                  </a:lnTo>
                  <a:lnTo>
                    <a:pt x="988644" y="2465463"/>
                  </a:lnTo>
                  <a:lnTo>
                    <a:pt x="983869" y="2463901"/>
                  </a:lnTo>
                  <a:lnTo>
                    <a:pt x="979424" y="2462238"/>
                  </a:lnTo>
                  <a:lnTo>
                    <a:pt x="970534" y="2465235"/>
                  </a:lnTo>
                  <a:lnTo>
                    <a:pt x="963523" y="2466124"/>
                  </a:lnTo>
                  <a:lnTo>
                    <a:pt x="967752" y="2471356"/>
                  </a:lnTo>
                  <a:lnTo>
                    <a:pt x="971969" y="2476690"/>
                  </a:lnTo>
                  <a:lnTo>
                    <a:pt x="976198" y="2481923"/>
                  </a:lnTo>
                  <a:lnTo>
                    <a:pt x="986421" y="2477693"/>
                  </a:lnTo>
                  <a:lnTo>
                    <a:pt x="991641" y="2475471"/>
                  </a:lnTo>
                  <a:close/>
                </a:path>
                <a:path w="3260090" h="2482215">
                  <a:moveTo>
                    <a:pt x="1021194" y="2397531"/>
                  </a:moveTo>
                  <a:lnTo>
                    <a:pt x="1016088" y="2395639"/>
                  </a:lnTo>
                  <a:lnTo>
                    <a:pt x="1011085" y="2393632"/>
                  </a:lnTo>
                  <a:lnTo>
                    <a:pt x="1005967" y="2391740"/>
                  </a:lnTo>
                  <a:lnTo>
                    <a:pt x="1003757" y="2395080"/>
                  </a:lnTo>
                  <a:lnTo>
                    <a:pt x="1000861" y="2398420"/>
                  </a:lnTo>
                  <a:lnTo>
                    <a:pt x="999312" y="2402865"/>
                  </a:lnTo>
                  <a:lnTo>
                    <a:pt x="1005636" y="2405646"/>
                  </a:lnTo>
                  <a:lnTo>
                    <a:pt x="1011529" y="2403081"/>
                  </a:lnTo>
                  <a:lnTo>
                    <a:pt x="1016190" y="2400300"/>
                  </a:lnTo>
                  <a:lnTo>
                    <a:pt x="1021194" y="2397531"/>
                  </a:lnTo>
                  <a:close/>
                </a:path>
                <a:path w="3260090" h="2482215">
                  <a:moveTo>
                    <a:pt x="1060970" y="1294879"/>
                  </a:moveTo>
                  <a:lnTo>
                    <a:pt x="1043190" y="1288884"/>
                  </a:lnTo>
                  <a:lnTo>
                    <a:pt x="1040752" y="1292885"/>
                  </a:lnTo>
                  <a:lnTo>
                    <a:pt x="1035088" y="1297774"/>
                  </a:lnTo>
                  <a:lnTo>
                    <a:pt x="1036967" y="1300886"/>
                  </a:lnTo>
                  <a:lnTo>
                    <a:pt x="1038860" y="1304112"/>
                  </a:lnTo>
                  <a:lnTo>
                    <a:pt x="1048423" y="1305674"/>
                  </a:lnTo>
                  <a:lnTo>
                    <a:pt x="1054531" y="1307998"/>
                  </a:lnTo>
                  <a:lnTo>
                    <a:pt x="1056754" y="1303553"/>
                  </a:lnTo>
                  <a:lnTo>
                    <a:pt x="1060970" y="1294879"/>
                  </a:lnTo>
                  <a:close/>
                </a:path>
                <a:path w="3260090" h="2482215">
                  <a:moveTo>
                    <a:pt x="1069746" y="572389"/>
                  </a:moveTo>
                  <a:lnTo>
                    <a:pt x="1041082" y="572389"/>
                  </a:lnTo>
                  <a:lnTo>
                    <a:pt x="1041082" y="583730"/>
                  </a:lnTo>
                  <a:lnTo>
                    <a:pt x="1069746" y="583730"/>
                  </a:lnTo>
                  <a:lnTo>
                    <a:pt x="1069746" y="572389"/>
                  </a:lnTo>
                  <a:close/>
                </a:path>
                <a:path w="3260090" h="2482215">
                  <a:moveTo>
                    <a:pt x="1084529" y="1168577"/>
                  </a:moveTo>
                  <a:lnTo>
                    <a:pt x="1083411" y="1164907"/>
                  </a:lnTo>
                  <a:lnTo>
                    <a:pt x="1082865" y="1162799"/>
                  </a:lnTo>
                  <a:lnTo>
                    <a:pt x="1073861" y="1161567"/>
                  </a:lnTo>
                  <a:lnTo>
                    <a:pt x="1068527" y="1160018"/>
                  </a:lnTo>
                  <a:lnTo>
                    <a:pt x="1065974" y="1163904"/>
                  </a:lnTo>
                  <a:lnTo>
                    <a:pt x="1063193" y="1167688"/>
                  </a:lnTo>
                  <a:lnTo>
                    <a:pt x="1060526" y="1171460"/>
                  </a:lnTo>
                  <a:lnTo>
                    <a:pt x="1078636" y="1176807"/>
                  </a:lnTo>
                  <a:lnTo>
                    <a:pt x="1080528" y="1172794"/>
                  </a:lnTo>
                  <a:lnTo>
                    <a:pt x="1084529" y="1168577"/>
                  </a:lnTo>
                  <a:close/>
                </a:path>
                <a:path w="3260090" h="2482215">
                  <a:moveTo>
                    <a:pt x="1114526" y="1760753"/>
                  </a:moveTo>
                  <a:lnTo>
                    <a:pt x="1112189" y="1749755"/>
                  </a:lnTo>
                  <a:lnTo>
                    <a:pt x="1102410" y="1745297"/>
                  </a:lnTo>
                  <a:lnTo>
                    <a:pt x="1096530" y="1740522"/>
                  </a:lnTo>
                  <a:lnTo>
                    <a:pt x="1057643" y="1761756"/>
                  </a:lnTo>
                  <a:lnTo>
                    <a:pt x="1104633" y="1773428"/>
                  </a:lnTo>
                  <a:lnTo>
                    <a:pt x="1107859" y="1767205"/>
                  </a:lnTo>
                  <a:lnTo>
                    <a:pt x="1114526" y="1760753"/>
                  </a:lnTo>
                  <a:close/>
                </a:path>
                <a:path w="3260090" h="2482215">
                  <a:moveTo>
                    <a:pt x="1133411" y="76835"/>
                  </a:moveTo>
                  <a:lnTo>
                    <a:pt x="1124750" y="77939"/>
                  </a:lnTo>
                  <a:lnTo>
                    <a:pt x="1120419" y="78384"/>
                  </a:lnTo>
                  <a:lnTo>
                    <a:pt x="1121524" y="80276"/>
                  </a:lnTo>
                  <a:lnTo>
                    <a:pt x="1121968" y="82613"/>
                  </a:lnTo>
                  <a:lnTo>
                    <a:pt x="1123975" y="83832"/>
                  </a:lnTo>
                  <a:lnTo>
                    <a:pt x="1124864" y="84505"/>
                  </a:lnTo>
                  <a:lnTo>
                    <a:pt x="1129080" y="83273"/>
                  </a:lnTo>
                  <a:lnTo>
                    <a:pt x="1131862" y="82943"/>
                  </a:lnTo>
                  <a:lnTo>
                    <a:pt x="1132306" y="80937"/>
                  </a:lnTo>
                  <a:lnTo>
                    <a:pt x="1132865" y="78943"/>
                  </a:lnTo>
                  <a:lnTo>
                    <a:pt x="1133411" y="76835"/>
                  </a:lnTo>
                  <a:close/>
                </a:path>
                <a:path w="3260090" h="2482215">
                  <a:moveTo>
                    <a:pt x="1247305" y="2326589"/>
                  </a:moveTo>
                  <a:lnTo>
                    <a:pt x="1238529" y="2322360"/>
                  </a:lnTo>
                  <a:lnTo>
                    <a:pt x="1230630" y="2318689"/>
                  </a:lnTo>
                  <a:lnTo>
                    <a:pt x="1226185" y="2324138"/>
                  </a:lnTo>
                  <a:lnTo>
                    <a:pt x="1222184" y="2328926"/>
                  </a:lnTo>
                  <a:lnTo>
                    <a:pt x="1218196" y="2333815"/>
                  </a:lnTo>
                  <a:lnTo>
                    <a:pt x="1223302" y="2334704"/>
                  </a:lnTo>
                  <a:lnTo>
                    <a:pt x="1229969" y="2337155"/>
                  </a:lnTo>
                  <a:lnTo>
                    <a:pt x="1238973" y="2334044"/>
                  </a:lnTo>
                  <a:lnTo>
                    <a:pt x="1242745" y="2329929"/>
                  </a:lnTo>
                  <a:lnTo>
                    <a:pt x="1247305" y="2326589"/>
                  </a:lnTo>
                  <a:close/>
                </a:path>
                <a:path w="3260090" h="2482215">
                  <a:moveTo>
                    <a:pt x="1311706" y="2402865"/>
                  </a:moveTo>
                  <a:lnTo>
                    <a:pt x="1309966" y="2402865"/>
                  </a:lnTo>
                  <a:lnTo>
                    <a:pt x="1310995" y="2403297"/>
                  </a:lnTo>
                  <a:lnTo>
                    <a:pt x="1311389" y="2403297"/>
                  </a:lnTo>
                  <a:lnTo>
                    <a:pt x="1311706" y="2402865"/>
                  </a:lnTo>
                  <a:close/>
                </a:path>
                <a:path w="3260090" h="2482215">
                  <a:moveTo>
                    <a:pt x="1328191" y="53263"/>
                  </a:moveTo>
                  <a:lnTo>
                    <a:pt x="1324406" y="49593"/>
                  </a:lnTo>
                  <a:lnTo>
                    <a:pt x="1321409" y="43586"/>
                  </a:lnTo>
                  <a:lnTo>
                    <a:pt x="1310411" y="42367"/>
                  </a:lnTo>
                  <a:lnTo>
                    <a:pt x="1302740" y="45923"/>
                  </a:lnTo>
                  <a:lnTo>
                    <a:pt x="1295742" y="47701"/>
                  </a:lnTo>
                  <a:lnTo>
                    <a:pt x="1300746" y="51816"/>
                  </a:lnTo>
                  <a:lnTo>
                    <a:pt x="1304861" y="56705"/>
                  </a:lnTo>
                  <a:lnTo>
                    <a:pt x="1311414" y="59702"/>
                  </a:lnTo>
                  <a:lnTo>
                    <a:pt x="1313294" y="60490"/>
                  </a:lnTo>
                  <a:lnTo>
                    <a:pt x="1322412" y="55587"/>
                  </a:lnTo>
                  <a:lnTo>
                    <a:pt x="1328191" y="53263"/>
                  </a:lnTo>
                  <a:close/>
                </a:path>
                <a:path w="3260090" h="2482215">
                  <a:moveTo>
                    <a:pt x="1352410" y="2378964"/>
                  </a:moveTo>
                  <a:lnTo>
                    <a:pt x="1345095" y="2380348"/>
                  </a:lnTo>
                  <a:lnTo>
                    <a:pt x="1337627" y="2381631"/>
                  </a:lnTo>
                  <a:lnTo>
                    <a:pt x="1330756" y="2383244"/>
                  </a:lnTo>
                  <a:lnTo>
                    <a:pt x="1325194" y="2385631"/>
                  </a:lnTo>
                  <a:lnTo>
                    <a:pt x="1318082" y="2390076"/>
                  </a:lnTo>
                  <a:lnTo>
                    <a:pt x="1315745" y="2397302"/>
                  </a:lnTo>
                  <a:lnTo>
                    <a:pt x="1311706" y="2402865"/>
                  </a:lnTo>
                  <a:lnTo>
                    <a:pt x="1315681" y="2402865"/>
                  </a:lnTo>
                  <a:lnTo>
                    <a:pt x="1329004" y="2403297"/>
                  </a:lnTo>
                  <a:lnTo>
                    <a:pt x="1341678" y="2402865"/>
                  </a:lnTo>
                  <a:lnTo>
                    <a:pt x="1338021" y="2402865"/>
                  </a:lnTo>
                  <a:lnTo>
                    <a:pt x="1343304" y="2401303"/>
                  </a:lnTo>
                  <a:lnTo>
                    <a:pt x="1350746" y="2396083"/>
                  </a:lnTo>
                  <a:lnTo>
                    <a:pt x="1349743" y="2386634"/>
                  </a:lnTo>
                  <a:lnTo>
                    <a:pt x="1352410" y="2378964"/>
                  </a:lnTo>
                  <a:close/>
                </a:path>
                <a:path w="3260090" h="2482215">
                  <a:moveTo>
                    <a:pt x="1499857" y="294093"/>
                  </a:moveTo>
                  <a:lnTo>
                    <a:pt x="1499628" y="292976"/>
                  </a:lnTo>
                  <a:lnTo>
                    <a:pt x="1498968" y="289191"/>
                  </a:lnTo>
                  <a:lnTo>
                    <a:pt x="1496072" y="285521"/>
                  </a:lnTo>
                  <a:lnTo>
                    <a:pt x="1494078" y="281863"/>
                  </a:lnTo>
                  <a:lnTo>
                    <a:pt x="1490624" y="285305"/>
                  </a:lnTo>
                  <a:lnTo>
                    <a:pt x="1486408" y="288417"/>
                  </a:lnTo>
                  <a:lnTo>
                    <a:pt x="1484299" y="292087"/>
                  </a:lnTo>
                  <a:lnTo>
                    <a:pt x="1483626" y="293090"/>
                  </a:lnTo>
                  <a:lnTo>
                    <a:pt x="1488516" y="296532"/>
                  </a:lnTo>
                  <a:lnTo>
                    <a:pt x="1493964" y="296760"/>
                  </a:lnTo>
                  <a:lnTo>
                    <a:pt x="1499857" y="294093"/>
                  </a:lnTo>
                  <a:close/>
                </a:path>
                <a:path w="3260090" h="2482215">
                  <a:moveTo>
                    <a:pt x="1714842" y="2415870"/>
                  </a:moveTo>
                  <a:lnTo>
                    <a:pt x="1709407" y="2412428"/>
                  </a:lnTo>
                  <a:lnTo>
                    <a:pt x="1705508" y="2407755"/>
                  </a:lnTo>
                  <a:lnTo>
                    <a:pt x="1694065" y="2406535"/>
                  </a:lnTo>
                  <a:lnTo>
                    <a:pt x="1686852" y="2409418"/>
                  </a:lnTo>
                  <a:lnTo>
                    <a:pt x="1679956" y="2410752"/>
                  </a:lnTo>
                  <a:lnTo>
                    <a:pt x="1686737" y="2415095"/>
                  </a:lnTo>
                  <a:lnTo>
                    <a:pt x="1692960" y="2419769"/>
                  </a:lnTo>
                  <a:lnTo>
                    <a:pt x="1701507" y="2423884"/>
                  </a:lnTo>
                  <a:lnTo>
                    <a:pt x="1709953" y="2418537"/>
                  </a:lnTo>
                  <a:lnTo>
                    <a:pt x="1714842" y="2415870"/>
                  </a:lnTo>
                  <a:close/>
                </a:path>
                <a:path w="3260090" h="2482215">
                  <a:moveTo>
                    <a:pt x="1741436" y="322605"/>
                  </a:moveTo>
                  <a:lnTo>
                    <a:pt x="1740115" y="312508"/>
                  </a:lnTo>
                  <a:lnTo>
                    <a:pt x="1738287" y="299313"/>
                  </a:lnTo>
                  <a:lnTo>
                    <a:pt x="1713407" y="310324"/>
                  </a:lnTo>
                  <a:lnTo>
                    <a:pt x="1741436" y="322605"/>
                  </a:lnTo>
                  <a:close/>
                </a:path>
                <a:path w="3260090" h="2482215">
                  <a:moveTo>
                    <a:pt x="1750339" y="325983"/>
                  </a:moveTo>
                  <a:lnTo>
                    <a:pt x="1744624" y="324002"/>
                  </a:lnTo>
                  <a:lnTo>
                    <a:pt x="1741436" y="322605"/>
                  </a:lnTo>
                  <a:lnTo>
                    <a:pt x="1741843" y="325780"/>
                  </a:lnTo>
                  <a:lnTo>
                    <a:pt x="1750339" y="325983"/>
                  </a:lnTo>
                  <a:close/>
                </a:path>
                <a:path w="3260090" h="2482215">
                  <a:moveTo>
                    <a:pt x="1785289" y="326885"/>
                  </a:moveTo>
                  <a:lnTo>
                    <a:pt x="1750339" y="325983"/>
                  </a:lnTo>
                  <a:lnTo>
                    <a:pt x="1781175" y="336562"/>
                  </a:lnTo>
                  <a:lnTo>
                    <a:pt x="1782508" y="333336"/>
                  </a:lnTo>
                  <a:lnTo>
                    <a:pt x="1783956" y="330111"/>
                  </a:lnTo>
                  <a:lnTo>
                    <a:pt x="1785289" y="326885"/>
                  </a:lnTo>
                  <a:close/>
                </a:path>
                <a:path w="3260090" h="2482215">
                  <a:moveTo>
                    <a:pt x="1982508" y="96393"/>
                  </a:moveTo>
                  <a:lnTo>
                    <a:pt x="1972614" y="94068"/>
                  </a:lnTo>
                  <a:lnTo>
                    <a:pt x="1969503" y="95288"/>
                  </a:lnTo>
                  <a:lnTo>
                    <a:pt x="1966506" y="96507"/>
                  </a:lnTo>
                  <a:lnTo>
                    <a:pt x="1963394" y="97840"/>
                  </a:lnTo>
                  <a:lnTo>
                    <a:pt x="1965286" y="99402"/>
                  </a:lnTo>
                  <a:lnTo>
                    <a:pt x="1967179" y="101066"/>
                  </a:lnTo>
                  <a:lnTo>
                    <a:pt x="1969058" y="102628"/>
                  </a:lnTo>
                  <a:lnTo>
                    <a:pt x="1973503" y="100622"/>
                  </a:lnTo>
                  <a:lnTo>
                    <a:pt x="1978063" y="98399"/>
                  </a:lnTo>
                  <a:lnTo>
                    <a:pt x="1982508" y="96393"/>
                  </a:lnTo>
                  <a:close/>
                </a:path>
                <a:path w="3260090" h="2482215">
                  <a:moveTo>
                    <a:pt x="2099729" y="1400517"/>
                  </a:moveTo>
                  <a:lnTo>
                    <a:pt x="2097620" y="1398397"/>
                  </a:lnTo>
                  <a:lnTo>
                    <a:pt x="2094611" y="1395285"/>
                  </a:lnTo>
                  <a:lnTo>
                    <a:pt x="2085174" y="1394396"/>
                  </a:lnTo>
                  <a:lnTo>
                    <a:pt x="2078621" y="1392504"/>
                  </a:lnTo>
                  <a:lnTo>
                    <a:pt x="2073059" y="1400733"/>
                  </a:lnTo>
                  <a:lnTo>
                    <a:pt x="2070392" y="1404848"/>
                  </a:lnTo>
                  <a:lnTo>
                    <a:pt x="2077173" y="1406410"/>
                  </a:lnTo>
                  <a:lnTo>
                    <a:pt x="2084730" y="1409966"/>
                  </a:lnTo>
                  <a:lnTo>
                    <a:pt x="2094395" y="1408188"/>
                  </a:lnTo>
                  <a:lnTo>
                    <a:pt x="2099729" y="1400517"/>
                  </a:lnTo>
                  <a:close/>
                </a:path>
                <a:path w="3260090" h="2482215">
                  <a:moveTo>
                    <a:pt x="2115731" y="1189482"/>
                  </a:moveTo>
                  <a:lnTo>
                    <a:pt x="2109508" y="1188250"/>
                  </a:lnTo>
                  <a:lnTo>
                    <a:pt x="2103501" y="1186586"/>
                  </a:lnTo>
                  <a:lnTo>
                    <a:pt x="2097176" y="1185926"/>
                  </a:lnTo>
                  <a:lnTo>
                    <a:pt x="2095728" y="1185926"/>
                  </a:lnTo>
                  <a:lnTo>
                    <a:pt x="2091055" y="1190040"/>
                  </a:lnTo>
                  <a:lnTo>
                    <a:pt x="2091944" y="1190929"/>
                  </a:lnTo>
                  <a:lnTo>
                    <a:pt x="2094611" y="1194041"/>
                  </a:lnTo>
                  <a:lnTo>
                    <a:pt x="2099056" y="1196708"/>
                  </a:lnTo>
                  <a:lnTo>
                    <a:pt x="2102840" y="1199489"/>
                  </a:lnTo>
                  <a:lnTo>
                    <a:pt x="2107171" y="1196149"/>
                  </a:lnTo>
                  <a:lnTo>
                    <a:pt x="2111387" y="1192809"/>
                  </a:lnTo>
                  <a:lnTo>
                    <a:pt x="2115731" y="1189482"/>
                  </a:lnTo>
                  <a:close/>
                </a:path>
                <a:path w="3260090" h="2482215">
                  <a:moveTo>
                    <a:pt x="2164283" y="2204059"/>
                  </a:moveTo>
                  <a:lnTo>
                    <a:pt x="2158060" y="2196833"/>
                  </a:lnTo>
                  <a:lnTo>
                    <a:pt x="2151392" y="2188934"/>
                  </a:lnTo>
                  <a:lnTo>
                    <a:pt x="2135682" y="2198547"/>
                  </a:lnTo>
                  <a:lnTo>
                    <a:pt x="2128164" y="2203500"/>
                  </a:lnTo>
                  <a:lnTo>
                    <a:pt x="2121395" y="2208733"/>
                  </a:lnTo>
                  <a:lnTo>
                    <a:pt x="2119287" y="2210511"/>
                  </a:lnTo>
                  <a:lnTo>
                    <a:pt x="2126729" y="2216289"/>
                  </a:lnTo>
                  <a:lnTo>
                    <a:pt x="2129726" y="2220074"/>
                  </a:lnTo>
                  <a:lnTo>
                    <a:pt x="2164283" y="2204059"/>
                  </a:lnTo>
                  <a:close/>
                </a:path>
                <a:path w="3260090" h="2482215">
                  <a:moveTo>
                    <a:pt x="2206244" y="2360828"/>
                  </a:moveTo>
                  <a:lnTo>
                    <a:pt x="2201087" y="2360828"/>
                  </a:lnTo>
                  <a:lnTo>
                    <a:pt x="2193721" y="2359837"/>
                  </a:lnTo>
                  <a:lnTo>
                    <a:pt x="2187498" y="2361730"/>
                  </a:lnTo>
                  <a:lnTo>
                    <a:pt x="2178799" y="2364829"/>
                  </a:lnTo>
                  <a:lnTo>
                    <a:pt x="2170493" y="2368397"/>
                  </a:lnTo>
                  <a:lnTo>
                    <a:pt x="2162581" y="2372296"/>
                  </a:lnTo>
                  <a:lnTo>
                    <a:pt x="2153843" y="2377071"/>
                  </a:lnTo>
                  <a:lnTo>
                    <a:pt x="2161171" y="2383180"/>
                  </a:lnTo>
                  <a:lnTo>
                    <a:pt x="2164613" y="2386736"/>
                  </a:lnTo>
                  <a:lnTo>
                    <a:pt x="2200618" y="2367838"/>
                  </a:lnTo>
                  <a:lnTo>
                    <a:pt x="2203729" y="2363279"/>
                  </a:lnTo>
                  <a:lnTo>
                    <a:pt x="2206244" y="2360828"/>
                  </a:lnTo>
                  <a:close/>
                </a:path>
                <a:path w="3260090" h="2482215">
                  <a:moveTo>
                    <a:pt x="2210054" y="1291551"/>
                  </a:moveTo>
                  <a:lnTo>
                    <a:pt x="2202726" y="1287437"/>
                  </a:lnTo>
                  <a:lnTo>
                    <a:pt x="2197951" y="1284655"/>
                  </a:lnTo>
                  <a:lnTo>
                    <a:pt x="2193061" y="1281988"/>
                  </a:lnTo>
                  <a:lnTo>
                    <a:pt x="2189391" y="1285760"/>
                  </a:lnTo>
                  <a:lnTo>
                    <a:pt x="2182952" y="1289659"/>
                  </a:lnTo>
                  <a:lnTo>
                    <a:pt x="2182952" y="1297330"/>
                  </a:lnTo>
                  <a:lnTo>
                    <a:pt x="2189391" y="1301115"/>
                  </a:lnTo>
                  <a:lnTo>
                    <a:pt x="2193061" y="1305001"/>
                  </a:lnTo>
                  <a:lnTo>
                    <a:pt x="2198725" y="1300441"/>
                  </a:lnTo>
                  <a:lnTo>
                    <a:pt x="2210054" y="1291551"/>
                  </a:lnTo>
                  <a:close/>
                </a:path>
                <a:path w="3260090" h="2482215">
                  <a:moveTo>
                    <a:pt x="2210397" y="2360828"/>
                  </a:moveTo>
                  <a:lnTo>
                    <a:pt x="2207831" y="2359279"/>
                  </a:lnTo>
                  <a:lnTo>
                    <a:pt x="2206244" y="2360828"/>
                  </a:lnTo>
                  <a:lnTo>
                    <a:pt x="2210397" y="2360828"/>
                  </a:lnTo>
                  <a:close/>
                </a:path>
                <a:path w="3260090" h="2482215">
                  <a:moveTo>
                    <a:pt x="2244610" y="2265210"/>
                  </a:moveTo>
                  <a:lnTo>
                    <a:pt x="2238171" y="2263546"/>
                  </a:lnTo>
                  <a:lnTo>
                    <a:pt x="2228392" y="2259317"/>
                  </a:lnTo>
                  <a:lnTo>
                    <a:pt x="2225611" y="2260549"/>
                  </a:lnTo>
                  <a:lnTo>
                    <a:pt x="2215781" y="2265451"/>
                  </a:lnTo>
                  <a:lnTo>
                    <a:pt x="2206434" y="2270722"/>
                  </a:lnTo>
                  <a:lnTo>
                    <a:pt x="2188172" y="2281555"/>
                  </a:lnTo>
                  <a:lnTo>
                    <a:pt x="2213279" y="2288565"/>
                  </a:lnTo>
                  <a:lnTo>
                    <a:pt x="2244610" y="2265210"/>
                  </a:lnTo>
                  <a:close/>
                </a:path>
                <a:path w="3260090" h="2482215">
                  <a:moveTo>
                    <a:pt x="2254720" y="1411516"/>
                  </a:moveTo>
                  <a:lnTo>
                    <a:pt x="2248166" y="1403629"/>
                  </a:lnTo>
                  <a:lnTo>
                    <a:pt x="2244839" y="1399730"/>
                  </a:lnTo>
                  <a:lnTo>
                    <a:pt x="2241613" y="1403515"/>
                  </a:lnTo>
                  <a:lnTo>
                    <a:pt x="2235949" y="1407401"/>
                  </a:lnTo>
                  <a:lnTo>
                    <a:pt x="2235949" y="1411300"/>
                  </a:lnTo>
                  <a:lnTo>
                    <a:pt x="2236063" y="1415186"/>
                  </a:lnTo>
                  <a:lnTo>
                    <a:pt x="2241829" y="1418971"/>
                  </a:lnTo>
                  <a:lnTo>
                    <a:pt x="2245055" y="1422857"/>
                  </a:lnTo>
                  <a:lnTo>
                    <a:pt x="2248395" y="1419085"/>
                  </a:lnTo>
                  <a:lnTo>
                    <a:pt x="2251506" y="1415300"/>
                  </a:lnTo>
                  <a:lnTo>
                    <a:pt x="2254720" y="1411516"/>
                  </a:lnTo>
                  <a:close/>
                </a:path>
                <a:path w="3260090" h="2482215">
                  <a:moveTo>
                    <a:pt x="2278164" y="2025053"/>
                  </a:moveTo>
                  <a:lnTo>
                    <a:pt x="2262086" y="2019160"/>
                  </a:lnTo>
                  <a:lnTo>
                    <a:pt x="2254516" y="2016633"/>
                  </a:lnTo>
                  <a:lnTo>
                    <a:pt x="2246833" y="2014601"/>
                  </a:lnTo>
                  <a:lnTo>
                    <a:pt x="2244166" y="2014042"/>
                  </a:lnTo>
                  <a:lnTo>
                    <a:pt x="2233396" y="2020709"/>
                  </a:lnTo>
                  <a:lnTo>
                    <a:pt x="2239060" y="2026716"/>
                  </a:lnTo>
                  <a:lnTo>
                    <a:pt x="2245499" y="2031606"/>
                  </a:lnTo>
                  <a:lnTo>
                    <a:pt x="2252942" y="2035606"/>
                  </a:lnTo>
                  <a:lnTo>
                    <a:pt x="2255189" y="2035098"/>
                  </a:lnTo>
                  <a:lnTo>
                    <a:pt x="2260269" y="2032952"/>
                  </a:lnTo>
                  <a:lnTo>
                    <a:pt x="2278164" y="2025053"/>
                  </a:lnTo>
                  <a:close/>
                </a:path>
                <a:path w="3260090" h="2482215">
                  <a:moveTo>
                    <a:pt x="2321941" y="457200"/>
                  </a:moveTo>
                  <a:lnTo>
                    <a:pt x="2321725" y="454748"/>
                  </a:lnTo>
                  <a:lnTo>
                    <a:pt x="2321052" y="452640"/>
                  </a:lnTo>
                  <a:lnTo>
                    <a:pt x="2320950" y="452081"/>
                  </a:lnTo>
                  <a:lnTo>
                    <a:pt x="2317165" y="451866"/>
                  </a:lnTo>
                  <a:lnTo>
                    <a:pt x="2315057" y="451535"/>
                  </a:lnTo>
                  <a:lnTo>
                    <a:pt x="2315057" y="464756"/>
                  </a:lnTo>
                  <a:lnTo>
                    <a:pt x="2317051" y="462876"/>
                  </a:lnTo>
                  <a:lnTo>
                    <a:pt x="2319832" y="461200"/>
                  </a:lnTo>
                  <a:lnTo>
                    <a:pt x="2320836" y="459206"/>
                  </a:lnTo>
                  <a:lnTo>
                    <a:pt x="2321941" y="457200"/>
                  </a:lnTo>
                  <a:close/>
                </a:path>
                <a:path w="3260090" h="2482215">
                  <a:moveTo>
                    <a:pt x="2334831" y="319100"/>
                  </a:moveTo>
                  <a:lnTo>
                    <a:pt x="2328608" y="319887"/>
                  </a:lnTo>
                  <a:lnTo>
                    <a:pt x="2322169" y="320217"/>
                  </a:lnTo>
                  <a:lnTo>
                    <a:pt x="2315057" y="321995"/>
                  </a:lnTo>
                  <a:lnTo>
                    <a:pt x="2316162" y="325894"/>
                  </a:lnTo>
                  <a:lnTo>
                    <a:pt x="2316162" y="328117"/>
                  </a:lnTo>
                  <a:lnTo>
                    <a:pt x="2332837" y="325437"/>
                  </a:lnTo>
                  <a:lnTo>
                    <a:pt x="2334831" y="319100"/>
                  </a:lnTo>
                  <a:close/>
                </a:path>
                <a:path w="3260090" h="2482215">
                  <a:moveTo>
                    <a:pt x="2345944" y="2219401"/>
                  </a:moveTo>
                  <a:lnTo>
                    <a:pt x="2339390" y="2217064"/>
                  </a:lnTo>
                  <a:lnTo>
                    <a:pt x="2332837" y="2212733"/>
                  </a:lnTo>
                  <a:lnTo>
                    <a:pt x="2326500" y="2212848"/>
                  </a:lnTo>
                  <a:lnTo>
                    <a:pt x="2314803" y="2213533"/>
                  </a:lnTo>
                  <a:lnTo>
                    <a:pt x="2301811" y="2214854"/>
                  </a:lnTo>
                  <a:lnTo>
                    <a:pt x="2266607" y="2218956"/>
                  </a:lnTo>
                  <a:lnTo>
                    <a:pt x="2281910" y="2222652"/>
                  </a:lnTo>
                  <a:lnTo>
                    <a:pt x="2293378" y="2225637"/>
                  </a:lnTo>
                  <a:lnTo>
                    <a:pt x="2302154" y="2227529"/>
                  </a:lnTo>
                  <a:lnTo>
                    <a:pt x="2309393" y="2227961"/>
                  </a:lnTo>
                  <a:lnTo>
                    <a:pt x="2318689" y="2226678"/>
                  </a:lnTo>
                  <a:lnTo>
                    <a:pt x="2327833" y="2224481"/>
                  </a:lnTo>
                  <a:lnTo>
                    <a:pt x="2345944" y="2219401"/>
                  </a:lnTo>
                  <a:close/>
                </a:path>
                <a:path w="3260090" h="2482215">
                  <a:moveTo>
                    <a:pt x="2346833" y="1285430"/>
                  </a:moveTo>
                  <a:lnTo>
                    <a:pt x="2342946" y="1281214"/>
                  </a:lnTo>
                  <a:lnTo>
                    <a:pt x="2340724" y="1276870"/>
                  </a:lnTo>
                  <a:lnTo>
                    <a:pt x="2338501" y="1281214"/>
                  </a:lnTo>
                  <a:lnTo>
                    <a:pt x="2334501" y="1285544"/>
                  </a:lnTo>
                  <a:lnTo>
                    <a:pt x="2334501" y="1289875"/>
                  </a:lnTo>
                  <a:lnTo>
                    <a:pt x="2334615" y="1294218"/>
                  </a:lnTo>
                  <a:lnTo>
                    <a:pt x="2338616" y="1298549"/>
                  </a:lnTo>
                  <a:lnTo>
                    <a:pt x="2340940" y="1302994"/>
                  </a:lnTo>
                  <a:lnTo>
                    <a:pt x="2343061" y="1298549"/>
                  </a:lnTo>
                  <a:lnTo>
                    <a:pt x="2346833" y="1294218"/>
                  </a:lnTo>
                  <a:lnTo>
                    <a:pt x="2346833" y="1285430"/>
                  </a:lnTo>
                  <a:close/>
                </a:path>
                <a:path w="3260090" h="2482215">
                  <a:moveTo>
                    <a:pt x="2392159" y="599300"/>
                  </a:moveTo>
                  <a:lnTo>
                    <a:pt x="2388057" y="596290"/>
                  </a:lnTo>
                  <a:lnTo>
                    <a:pt x="2384717" y="592404"/>
                  </a:lnTo>
                  <a:lnTo>
                    <a:pt x="2379497" y="590511"/>
                  </a:lnTo>
                  <a:lnTo>
                    <a:pt x="2377275" y="589851"/>
                  </a:lnTo>
                  <a:lnTo>
                    <a:pt x="2370721" y="593623"/>
                  </a:lnTo>
                  <a:lnTo>
                    <a:pt x="2366276" y="595299"/>
                  </a:lnTo>
                  <a:lnTo>
                    <a:pt x="2372055" y="597738"/>
                  </a:lnTo>
                  <a:lnTo>
                    <a:pt x="2377833" y="600303"/>
                  </a:lnTo>
                  <a:lnTo>
                    <a:pt x="2383498" y="602742"/>
                  </a:lnTo>
                  <a:lnTo>
                    <a:pt x="2386495" y="601522"/>
                  </a:lnTo>
                  <a:lnTo>
                    <a:pt x="2392159" y="599300"/>
                  </a:lnTo>
                  <a:close/>
                </a:path>
                <a:path w="3260090" h="2482215">
                  <a:moveTo>
                    <a:pt x="2447721" y="860590"/>
                  </a:moveTo>
                  <a:lnTo>
                    <a:pt x="2434272" y="854430"/>
                  </a:lnTo>
                  <a:lnTo>
                    <a:pt x="2427909" y="851623"/>
                  </a:lnTo>
                  <a:lnTo>
                    <a:pt x="2421496" y="849020"/>
                  </a:lnTo>
                  <a:lnTo>
                    <a:pt x="2420277" y="848575"/>
                  </a:lnTo>
                  <a:lnTo>
                    <a:pt x="2415717" y="851242"/>
                  </a:lnTo>
                  <a:lnTo>
                    <a:pt x="2412606" y="852474"/>
                  </a:lnTo>
                  <a:lnTo>
                    <a:pt x="2418715" y="857364"/>
                  </a:lnTo>
                  <a:lnTo>
                    <a:pt x="2424493" y="862368"/>
                  </a:lnTo>
                  <a:lnTo>
                    <a:pt x="2431389" y="866927"/>
                  </a:lnTo>
                  <a:lnTo>
                    <a:pt x="2432050" y="867257"/>
                  </a:lnTo>
                  <a:lnTo>
                    <a:pt x="2439835" y="863701"/>
                  </a:lnTo>
                  <a:lnTo>
                    <a:pt x="2447721" y="860590"/>
                  </a:lnTo>
                  <a:close/>
                </a:path>
                <a:path w="3260090" h="2482215">
                  <a:moveTo>
                    <a:pt x="2448382" y="1619770"/>
                  </a:moveTo>
                  <a:lnTo>
                    <a:pt x="2441829" y="1618551"/>
                  </a:lnTo>
                  <a:lnTo>
                    <a:pt x="2434056" y="1615211"/>
                  </a:lnTo>
                  <a:lnTo>
                    <a:pt x="2429281" y="1616443"/>
                  </a:lnTo>
                  <a:lnTo>
                    <a:pt x="2423160" y="1617878"/>
                  </a:lnTo>
                  <a:lnTo>
                    <a:pt x="2419502" y="1622996"/>
                  </a:lnTo>
                  <a:lnTo>
                    <a:pt x="2414714" y="1626438"/>
                  </a:lnTo>
                  <a:lnTo>
                    <a:pt x="2422169" y="1627784"/>
                  </a:lnTo>
                  <a:lnTo>
                    <a:pt x="2430272" y="1630553"/>
                  </a:lnTo>
                  <a:lnTo>
                    <a:pt x="2441613" y="1629003"/>
                  </a:lnTo>
                  <a:lnTo>
                    <a:pt x="2444610" y="1623326"/>
                  </a:lnTo>
                  <a:lnTo>
                    <a:pt x="2448382" y="1619770"/>
                  </a:lnTo>
                  <a:close/>
                </a:path>
                <a:path w="3260090" h="2482215">
                  <a:moveTo>
                    <a:pt x="2473947" y="735952"/>
                  </a:moveTo>
                  <a:lnTo>
                    <a:pt x="2463279" y="733831"/>
                  </a:lnTo>
                  <a:lnTo>
                    <a:pt x="2452941" y="730161"/>
                  </a:lnTo>
                  <a:lnTo>
                    <a:pt x="2451608" y="737057"/>
                  </a:lnTo>
                  <a:lnTo>
                    <a:pt x="2448496" y="742835"/>
                  </a:lnTo>
                  <a:lnTo>
                    <a:pt x="2451836" y="750951"/>
                  </a:lnTo>
                  <a:lnTo>
                    <a:pt x="2461056" y="752843"/>
                  </a:lnTo>
                  <a:lnTo>
                    <a:pt x="2466721" y="755294"/>
                  </a:lnTo>
                  <a:lnTo>
                    <a:pt x="2469502" y="749515"/>
                  </a:lnTo>
                  <a:lnTo>
                    <a:pt x="2473947" y="743839"/>
                  </a:lnTo>
                  <a:lnTo>
                    <a:pt x="2473947" y="735952"/>
                  </a:lnTo>
                  <a:close/>
                </a:path>
                <a:path w="3260090" h="2482215">
                  <a:moveTo>
                    <a:pt x="2527922" y="2186775"/>
                  </a:moveTo>
                  <a:lnTo>
                    <a:pt x="2525166" y="2184374"/>
                  </a:lnTo>
                  <a:lnTo>
                    <a:pt x="2522169" y="2186267"/>
                  </a:lnTo>
                  <a:lnTo>
                    <a:pt x="2527922" y="2186775"/>
                  </a:lnTo>
                  <a:close/>
                </a:path>
                <a:path w="3260090" h="2482215">
                  <a:moveTo>
                    <a:pt x="2549601" y="1182916"/>
                  </a:moveTo>
                  <a:lnTo>
                    <a:pt x="2547277" y="1181468"/>
                  </a:lnTo>
                  <a:lnTo>
                    <a:pt x="2548090" y="1184046"/>
                  </a:lnTo>
                  <a:lnTo>
                    <a:pt x="2549601" y="1182916"/>
                  </a:lnTo>
                  <a:close/>
                </a:path>
                <a:path w="3260090" h="2482215">
                  <a:moveTo>
                    <a:pt x="2555049" y="1206487"/>
                  </a:moveTo>
                  <a:lnTo>
                    <a:pt x="2553131" y="1200238"/>
                  </a:lnTo>
                  <a:lnTo>
                    <a:pt x="2549194" y="1187526"/>
                  </a:lnTo>
                  <a:lnTo>
                    <a:pt x="2548090" y="1184046"/>
                  </a:lnTo>
                  <a:lnTo>
                    <a:pt x="2531148" y="1196822"/>
                  </a:lnTo>
                  <a:lnTo>
                    <a:pt x="2525052" y="1201483"/>
                  </a:lnTo>
                  <a:lnTo>
                    <a:pt x="2555049" y="1206487"/>
                  </a:lnTo>
                  <a:close/>
                </a:path>
                <a:path w="3260090" h="2482215">
                  <a:moveTo>
                    <a:pt x="2570937" y="2190496"/>
                  </a:moveTo>
                  <a:lnTo>
                    <a:pt x="2527922" y="2186775"/>
                  </a:lnTo>
                  <a:lnTo>
                    <a:pt x="2550604" y="2206396"/>
                  </a:lnTo>
                  <a:lnTo>
                    <a:pt x="2570937" y="2190496"/>
                  </a:lnTo>
                  <a:close/>
                </a:path>
                <a:path w="3260090" h="2482215">
                  <a:moveTo>
                    <a:pt x="2593492" y="2314244"/>
                  </a:moveTo>
                  <a:lnTo>
                    <a:pt x="2588933" y="2309914"/>
                  </a:lnTo>
                  <a:lnTo>
                    <a:pt x="2586939" y="2305913"/>
                  </a:lnTo>
                  <a:lnTo>
                    <a:pt x="2579166" y="2308237"/>
                  </a:lnTo>
                  <a:lnTo>
                    <a:pt x="2563723" y="2313140"/>
                  </a:lnTo>
                  <a:lnTo>
                    <a:pt x="2568054" y="2316581"/>
                  </a:lnTo>
                  <a:lnTo>
                    <a:pt x="2576830" y="2323363"/>
                  </a:lnTo>
                  <a:lnTo>
                    <a:pt x="2582278" y="2321585"/>
                  </a:lnTo>
                  <a:lnTo>
                    <a:pt x="2591384" y="2320252"/>
                  </a:lnTo>
                  <a:lnTo>
                    <a:pt x="2592273" y="2317915"/>
                  </a:lnTo>
                  <a:lnTo>
                    <a:pt x="2593492" y="2314244"/>
                  </a:lnTo>
                  <a:close/>
                </a:path>
                <a:path w="3260090" h="2482215">
                  <a:moveTo>
                    <a:pt x="2610383" y="1541157"/>
                  </a:moveTo>
                  <a:lnTo>
                    <a:pt x="2589212" y="1539036"/>
                  </a:lnTo>
                  <a:lnTo>
                    <a:pt x="2578633" y="1538173"/>
                  </a:lnTo>
                  <a:lnTo>
                    <a:pt x="2564676" y="1537716"/>
                  </a:lnTo>
                  <a:lnTo>
                    <a:pt x="2560942" y="1537716"/>
                  </a:lnTo>
                  <a:lnTo>
                    <a:pt x="2553830" y="1541386"/>
                  </a:lnTo>
                  <a:lnTo>
                    <a:pt x="2546642" y="1543380"/>
                  </a:lnTo>
                  <a:lnTo>
                    <a:pt x="2549829" y="1544942"/>
                  </a:lnTo>
                  <a:lnTo>
                    <a:pt x="2555049" y="1549501"/>
                  </a:lnTo>
                  <a:lnTo>
                    <a:pt x="2561945" y="1550720"/>
                  </a:lnTo>
                  <a:lnTo>
                    <a:pt x="2571216" y="1552041"/>
                  </a:lnTo>
                  <a:lnTo>
                    <a:pt x="2580754" y="1552930"/>
                  </a:lnTo>
                  <a:lnTo>
                    <a:pt x="2590355" y="1553311"/>
                  </a:lnTo>
                  <a:lnTo>
                    <a:pt x="2604655" y="1552930"/>
                  </a:lnTo>
                  <a:lnTo>
                    <a:pt x="2601417" y="1552930"/>
                  </a:lnTo>
                  <a:lnTo>
                    <a:pt x="2604046" y="1552727"/>
                  </a:lnTo>
                  <a:lnTo>
                    <a:pt x="2606941" y="1545272"/>
                  </a:lnTo>
                  <a:lnTo>
                    <a:pt x="2610383" y="1541157"/>
                  </a:lnTo>
                  <a:close/>
                </a:path>
                <a:path w="3260090" h="2482215">
                  <a:moveTo>
                    <a:pt x="2625496" y="916406"/>
                  </a:moveTo>
                  <a:lnTo>
                    <a:pt x="2621051" y="909840"/>
                  </a:lnTo>
                  <a:lnTo>
                    <a:pt x="2612821" y="897394"/>
                  </a:lnTo>
                  <a:lnTo>
                    <a:pt x="2608275" y="900277"/>
                  </a:lnTo>
                  <a:lnTo>
                    <a:pt x="2600833" y="902728"/>
                  </a:lnTo>
                  <a:lnTo>
                    <a:pt x="2599829" y="906068"/>
                  </a:lnTo>
                  <a:lnTo>
                    <a:pt x="2598496" y="910170"/>
                  </a:lnTo>
                  <a:lnTo>
                    <a:pt x="2601607" y="915073"/>
                  </a:lnTo>
                  <a:lnTo>
                    <a:pt x="2605494" y="919848"/>
                  </a:lnTo>
                  <a:lnTo>
                    <a:pt x="2616047" y="917740"/>
                  </a:lnTo>
                  <a:lnTo>
                    <a:pt x="2625496" y="916406"/>
                  </a:lnTo>
                  <a:close/>
                </a:path>
                <a:path w="3260090" h="2482215">
                  <a:moveTo>
                    <a:pt x="2727934" y="286524"/>
                  </a:moveTo>
                  <a:lnTo>
                    <a:pt x="2722156" y="283641"/>
                  </a:lnTo>
                  <a:lnTo>
                    <a:pt x="2716377" y="280860"/>
                  </a:lnTo>
                  <a:lnTo>
                    <a:pt x="2710599" y="278193"/>
                  </a:lnTo>
                  <a:lnTo>
                    <a:pt x="2708491" y="279857"/>
                  </a:lnTo>
                  <a:lnTo>
                    <a:pt x="2706268" y="281749"/>
                  </a:lnTo>
                  <a:lnTo>
                    <a:pt x="2704274" y="283527"/>
                  </a:lnTo>
                  <a:lnTo>
                    <a:pt x="2709608" y="285750"/>
                  </a:lnTo>
                  <a:lnTo>
                    <a:pt x="2714942" y="288302"/>
                  </a:lnTo>
                  <a:lnTo>
                    <a:pt x="2720822" y="290080"/>
                  </a:lnTo>
                  <a:lnTo>
                    <a:pt x="2721940" y="290309"/>
                  </a:lnTo>
                  <a:lnTo>
                    <a:pt x="2725496" y="287756"/>
                  </a:lnTo>
                  <a:lnTo>
                    <a:pt x="2727934" y="286524"/>
                  </a:lnTo>
                  <a:close/>
                </a:path>
                <a:path w="3260090" h="2482215">
                  <a:moveTo>
                    <a:pt x="2804045" y="1337919"/>
                  </a:moveTo>
                  <a:lnTo>
                    <a:pt x="2798153" y="1336471"/>
                  </a:lnTo>
                  <a:lnTo>
                    <a:pt x="2792158" y="1334909"/>
                  </a:lnTo>
                  <a:lnTo>
                    <a:pt x="2785376" y="1333804"/>
                  </a:lnTo>
                  <a:lnTo>
                    <a:pt x="2783268" y="1337132"/>
                  </a:lnTo>
                  <a:lnTo>
                    <a:pt x="2781820" y="1338808"/>
                  </a:lnTo>
                  <a:lnTo>
                    <a:pt x="2799715" y="1343812"/>
                  </a:lnTo>
                  <a:lnTo>
                    <a:pt x="2801162" y="1341920"/>
                  </a:lnTo>
                  <a:lnTo>
                    <a:pt x="2804045" y="1337919"/>
                  </a:lnTo>
                  <a:close/>
                </a:path>
                <a:path w="3260090" h="2482215">
                  <a:moveTo>
                    <a:pt x="2809710" y="8788"/>
                  </a:moveTo>
                  <a:lnTo>
                    <a:pt x="2777820" y="0"/>
                  </a:lnTo>
                  <a:lnTo>
                    <a:pt x="2759049" y="13563"/>
                  </a:lnTo>
                  <a:lnTo>
                    <a:pt x="2775089" y="17475"/>
                  </a:lnTo>
                  <a:lnTo>
                    <a:pt x="2783090" y="18986"/>
                  </a:lnTo>
                  <a:lnTo>
                    <a:pt x="2791041" y="19456"/>
                  </a:lnTo>
                  <a:lnTo>
                    <a:pt x="2797492" y="19342"/>
                  </a:lnTo>
                  <a:lnTo>
                    <a:pt x="2803487" y="12560"/>
                  </a:lnTo>
                  <a:lnTo>
                    <a:pt x="2809710" y="8788"/>
                  </a:lnTo>
                  <a:close/>
                </a:path>
                <a:path w="3260090" h="2482215">
                  <a:moveTo>
                    <a:pt x="2836418" y="1679079"/>
                  </a:moveTo>
                  <a:lnTo>
                    <a:pt x="2798495" y="1692935"/>
                  </a:lnTo>
                  <a:lnTo>
                    <a:pt x="2802826" y="1696161"/>
                  </a:lnTo>
                  <a:lnTo>
                    <a:pt x="2806928" y="1699272"/>
                  </a:lnTo>
                  <a:lnTo>
                    <a:pt x="2811157" y="1702612"/>
                  </a:lnTo>
                  <a:lnTo>
                    <a:pt x="2836418" y="1679079"/>
                  </a:lnTo>
                  <a:close/>
                </a:path>
                <a:path w="3260090" h="2482215">
                  <a:moveTo>
                    <a:pt x="2842044" y="1677035"/>
                  </a:moveTo>
                  <a:lnTo>
                    <a:pt x="2839821" y="1675917"/>
                  </a:lnTo>
                  <a:lnTo>
                    <a:pt x="2836418" y="1679079"/>
                  </a:lnTo>
                  <a:lnTo>
                    <a:pt x="2842044" y="1677035"/>
                  </a:lnTo>
                  <a:close/>
                </a:path>
                <a:path w="3260090" h="2482215">
                  <a:moveTo>
                    <a:pt x="2908935" y="117970"/>
                  </a:moveTo>
                  <a:lnTo>
                    <a:pt x="2906153" y="114414"/>
                  </a:lnTo>
                  <a:lnTo>
                    <a:pt x="2903372" y="110744"/>
                  </a:lnTo>
                  <a:lnTo>
                    <a:pt x="2900489" y="107188"/>
                  </a:lnTo>
                  <a:lnTo>
                    <a:pt x="2897594" y="108623"/>
                  </a:lnTo>
                  <a:lnTo>
                    <a:pt x="2891815" y="110515"/>
                  </a:lnTo>
                  <a:lnTo>
                    <a:pt x="2892260" y="111302"/>
                  </a:lnTo>
                  <a:lnTo>
                    <a:pt x="2894266" y="115189"/>
                  </a:lnTo>
                  <a:lnTo>
                    <a:pt x="2897936" y="118745"/>
                  </a:lnTo>
                  <a:lnTo>
                    <a:pt x="2900934" y="122529"/>
                  </a:lnTo>
                  <a:lnTo>
                    <a:pt x="2903715" y="120967"/>
                  </a:lnTo>
                  <a:lnTo>
                    <a:pt x="2906268" y="119418"/>
                  </a:lnTo>
                  <a:lnTo>
                    <a:pt x="2908935" y="117970"/>
                  </a:lnTo>
                  <a:close/>
                </a:path>
                <a:path w="3260090" h="2482215">
                  <a:moveTo>
                    <a:pt x="2984487" y="66827"/>
                  </a:moveTo>
                  <a:lnTo>
                    <a:pt x="2964929" y="60490"/>
                  </a:lnTo>
                  <a:lnTo>
                    <a:pt x="2962148" y="62369"/>
                  </a:lnTo>
                  <a:lnTo>
                    <a:pt x="2977045" y="65265"/>
                  </a:lnTo>
                  <a:lnTo>
                    <a:pt x="2984487" y="66827"/>
                  </a:lnTo>
                  <a:close/>
                </a:path>
                <a:path w="3260090" h="2482215">
                  <a:moveTo>
                    <a:pt x="2987002" y="2230551"/>
                  </a:moveTo>
                  <a:lnTo>
                    <a:pt x="2946260" y="2228189"/>
                  </a:lnTo>
                  <a:lnTo>
                    <a:pt x="2951111" y="2233523"/>
                  </a:lnTo>
                  <a:lnTo>
                    <a:pt x="2955899" y="2238895"/>
                  </a:lnTo>
                  <a:lnTo>
                    <a:pt x="2960979" y="2244140"/>
                  </a:lnTo>
                  <a:lnTo>
                    <a:pt x="2966707" y="2249093"/>
                  </a:lnTo>
                  <a:lnTo>
                    <a:pt x="2971152" y="2252649"/>
                  </a:lnTo>
                  <a:lnTo>
                    <a:pt x="2980156" y="2254097"/>
                  </a:lnTo>
                  <a:lnTo>
                    <a:pt x="2984423" y="2255609"/>
                  </a:lnTo>
                  <a:lnTo>
                    <a:pt x="2987002" y="2230551"/>
                  </a:lnTo>
                  <a:close/>
                </a:path>
                <a:path w="3260090" h="2482215">
                  <a:moveTo>
                    <a:pt x="2987040" y="2256536"/>
                  </a:moveTo>
                  <a:lnTo>
                    <a:pt x="2984423" y="2255609"/>
                  </a:lnTo>
                  <a:lnTo>
                    <a:pt x="2984322" y="2256536"/>
                  </a:lnTo>
                  <a:lnTo>
                    <a:pt x="2984157" y="2258212"/>
                  </a:lnTo>
                  <a:lnTo>
                    <a:pt x="2987040" y="2256536"/>
                  </a:lnTo>
                  <a:close/>
                </a:path>
                <a:path w="3260090" h="2482215">
                  <a:moveTo>
                    <a:pt x="2990380" y="2230742"/>
                  </a:moveTo>
                  <a:lnTo>
                    <a:pt x="2987154" y="2229078"/>
                  </a:lnTo>
                  <a:lnTo>
                    <a:pt x="2987002" y="2230551"/>
                  </a:lnTo>
                  <a:lnTo>
                    <a:pt x="2990380" y="2230742"/>
                  </a:lnTo>
                  <a:close/>
                </a:path>
                <a:path w="3260090" h="2482215">
                  <a:moveTo>
                    <a:pt x="3070479" y="1439646"/>
                  </a:moveTo>
                  <a:lnTo>
                    <a:pt x="3063710" y="1435087"/>
                  </a:lnTo>
                  <a:lnTo>
                    <a:pt x="3060928" y="1431417"/>
                  </a:lnTo>
                  <a:lnTo>
                    <a:pt x="3053956" y="1433334"/>
                  </a:lnTo>
                  <a:lnTo>
                    <a:pt x="3046704" y="1435163"/>
                  </a:lnTo>
                  <a:lnTo>
                    <a:pt x="3040456" y="1437259"/>
                  </a:lnTo>
                  <a:lnTo>
                    <a:pt x="3036481" y="1439976"/>
                  </a:lnTo>
                  <a:lnTo>
                    <a:pt x="3036036" y="1443342"/>
                  </a:lnTo>
                  <a:lnTo>
                    <a:pt x="3038271" y="1447812"/>
                  </a:lnTo>
                  <a:lnTo>
                    <a:pt x="3042031" y="1453413"/>
                  </a:lnTo>
                  <a:lnTo>
                    <a:pt x="3046145" y="1460220"/>
                  </a:lnTo>
                  <a:lnTo>
                    <a:pt x="3053816" y="1454594"/>
                  </a:lnTo>
                  <a:lnTo>
                    <a:pt x="3060217" y="1450047"/>
                  </a:lnTo>
                  <a:lnTo>
                    <a:pt x="3065234" y="1446085"/>
                  </a:lnTo>
                  <a:lnTo>
                    <a:pt x="3068701" y="1442212"/>
                  </a:lnTo>
                  <a:lnTo>
                    <a:pt x="3070479" y="1439646"/>
                  </a:lnTo>
                  <a:close/>
                </a:path>
                <a:path w="3260090" h="2482215">
                  <a:moveTo>
                    <a:pt x="3077934" y="1299883"/>
                  </a:moveTo>
                  <a:lnTo>
                    <a:pt x="3071482" y="1298663"/>
                  </a:lnTo>
                  <a:lnTo>
                    <a:pt x="3063710" y="1295552"/>
                  </a:lnTo>
                  <a:lnTo>
                    <a:pt x="3058820" y="1296771"/>
                  </a:lnTo>
                  <a:lnTo>
                    <a:pt x="3053372" y="1298003"/>
                  </a:lnTo>
                  <a:lnTo>
                    <a:pt x="3050375" y="1303223"/>
                  </a:lnTo>
                  <a:lnTo>
                    <a:pt x="3046260" y="1306664"/>
                  </a:lnTo>
                  <a:lnTo>
                    <a:pt x="3053486" y="1307782"/>
                  </a:lnTo>
                  <a:lnTo>
                    <a:pt x="3061373" y="1310449"/>
                  </a:lnTo>
                  <a:lnTo>
                    <a:pt x="3072155" y="1308887"/>
                  </a:lnTo>
                  <a:lnTo>
                    <a:pt x="3074593" y="1303337"/>
                  </a:lnTo>
                  <a:lnTo>
                    <a:pt x="3077934" y="1299883"/>
                  </a:lnTo>
                  <a:close/>
                </a:path>
                <a:path w="3260090" h="2482215">
                  <a:moveTo>
                    <a:pt x="3084601" y="1941995"/>
                  </a:moveTo>
                  <a:lnTo>
                    <a:pt x="3073590" y="1938540"/>
                  </a:lnTo>
                  <a:lnTo>
                    <a:pt x="3063925" y="1934883"/>
                  </a:lnTo>
                  <a:lnTo>
                    <a:pt x="3039262" y="1957565"/>
                  </a:lnTo>
                  <a:lnTo>
                    <a:pt x="3054439" y="1962404"/>
                  </a:lnTo>
                  <a:lnTo>
                    <a:pt x="3060877" y="1964296"/>
                  </a:lnTo>
                  <a:lnTo>
                    <a:pt x="3064040" y="1964677"/>
                  </a:lnTo>
                  <a:lnTo>
                    <a:pt x="3070021" y="1959495"/>
                  </a:lnTo>
                  <a:lnTo>
                    <a:pt x="3075267" y="1954034"/>
                  </a:lnTo>
                  <a:lnTo>
                    <a:pt x="3079915" y="1948345"/>
                  </a:lnTo>
                  <a:lnTo>
                    <a:pt x="3084601" y="1941995"/>
                  </a:lnTo>
                  <a:close/>
                </a:path>
                <a:path w="3260090" h="2482215">
                  <a:moveTo>
                    <a:pt x="3189147" y="1239951"/>
                  </a:moveTo>
                  <a:lnTo>
                    <a:pt x="3184004" y="1234236"/>
                  </a:lnTo>
                  <a:lnTo>
                    <a:pt x="3171253" y="1219835"/>
                  </a:lnTo>
                  <a:lnTo>
                    <a:pt x="3166262" y="1225727"/>
                  </a:lnTo>
                  <a:lnTo>
                    <a:pt x="3159366" y="1231290"/>
                  </a:lnTo>
                  <a:lnTo>
                    <a:pt x="3157042" y="1237513"/>
                  </a:lnTo>
                  <a:lnTo>
                    <a:pt x="3155810" y="1240955"/>
                  </a:lnTo>
                  <a:lnTo>
                    <a:pt x="3162376" y="1245400"/>
                  </a:lnTo>
                  <a:lnTo>
                    <a:pt x="3165487" y="1249413"/>
                  </a:lnTo>
                  <a:lnTo>
                    <a:pt x="3189147" y="1239951"/>
                  </a:lnTo>
                  <a:close/>
                </a:path>
                <a:path w="3260090" h="2482215">
                  <a:moveTo>
                    <a:pt x="3260039" y="1177696"/>
                  </a:moveTo>
                  <a:lnTo>
                    <a:pt x="3255149" y="1172908"/>
                  </a:lnTo>
                  <a:lnTo>
                    <a:pt x="3253257" y="1169352"/>
                  </a:lnTo>
                  <a:lnTo>
                    <a:pt x="3246920" y="1170914"/>
                  </a:lnTo>
                  <a:lnTo>
                    <a:pt x="3236595" y="1171460"/>
                  </a:lnTo>
                  <a:lnTo>
                    <a:pt x="3233153" y="1177467"/>
                  </a:lnTo>
                  <a:lnTo>
                    <a:pt x="3237928" y="1182255"/>
                  </a:lnTo>
                  <a:lnTo>
                    <a:pt x="3239808" y="1186472"/>
                  </a:lnTo>
                  <a:lnTo>
                    <a:pt x="3246031" y="1184249"/>
                  </a:lnTo>
                  <a:lnTo>
                    <a:pt x="3254260" y="1182916"/>
                  </a:lnTo>
                  <a:lnTo>
                    <a:pt x="3260039" y="1177696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290274" y="15258377"/>
              <a:ext cx="3308350" cy="2247900"/>
            </a:xfrm>
            <a:custGeom>
              <a:avLst/>
              <a:gdLst/>
              <a:ahLst/>
              <a:cxnLst/>
              <a:rect l="l" t="t" r="r" b="b"/>
              <a:pathLst>
                <a:path w="3308350" h="2247900">
                  <a:moveTo>
                    <a:pt x="26225" y="1182357"/>
                  </a:moveTo>
                  <a:lnTo>
                    <a:pt x="18884" y="1182027"/>
                  </a:lnTo>
                  <a:lnTo>
                    <a:pt x="22110" y="1188034"/>
                  </a:lnTo>
                  <a:lnTo>
                    <a:pt x="26225" y="1182357"/>
                  </a:lnTo>
                  <a:close/>
                </a:path>
                <a:path w="3308350" h="2247900">
                  <a:moveTo>
                    <a:pt x="29324" y="933310"/>
                  </a:moveTo>
                  <a:lnTo>
                    <a:pt x="26225" y="930186"/>
                  </a:lnTo>
                  <a:lnTo>
                    <a:pt x="23114" y="924636"/>
                  </a:lnTo>
                  <a:lnTo>
                    <a:pt x="19773" y="924521"/>
                  </a:lnTo>
                  <a:lnTo>
                    <a:pt x="13335" y="924407"/>
                  </a:lnTo>
                  <a:lnTo>
                    <a:pt x="6667" y="927303"/>
                  </a:lnTo>
                  <a:lnTo>
                    <a:pt x="0" y="929081"/>
                  </a:lnTo>
                  <a:lnTo>
                    <a:pt x="3670" y="932078"/>
                  </a:lnTo>
                  <a:lnTo>
                    <a:pt x="6667" y="936967"/>
                  </a:lnTo>
                  <a:lnTo>
                    <a:pt x="16548" y="937971"/>
                  </a:lnTo>
                  <a:lnTo>
                    <a:pt x="23114" y="934859"/>
                  </a:lnTo>
                  <a:lnTo>
                    <a:pt x="29324" y="933310"/>
                  </a:lnTo>
                  <a:close/>
                </a:path>
                <a:path w="3308350" h="2247900">
                  <a:moveTo>
                    <a:pt x="52768" y="1465224"/>
                  </a:moveTo>
                  <a:lnTo>
                    <a:pt x="52552" y="1464005"/>
                  </a:lnTo>
                  <a:lnTo>
                    <a:pt x="51777" y="1460436"/>
                  </a:lnTo>
                  <a:lnTo>
                    <a:pt x="49110" y="1456880"/>
                  </a:lnTo>
                  <a:lnTo>
                    <a:pt x="47104" y="1453324"/>
                  </a:lnTo>
                  <a:lnTo>
                    <a:pt x="44551" y="1454658"/>
                  </a:lnTo>
                  <a:lnTo>
                    <a:pt x="39446" y="1456220"/>
                  </a:lnTo>
                  <a:lnTo>
                    <a:pt x="39662" y="1457223"/>
                  </a:lnTo>
                  <a:lnTo>
                    <a:pt x="40665" y="1460995"/>
                  </a:lnTo>
                  <a:lnTo>
                    <a:pt x="43332" y="1464551"/>
                  </a:lnTo>
                  <a:lnTo>
                    <a:pt x="45440" y="1468120"/>
                  </a:lnTo>
                  <a:lnTo>
                    <a:pt x="47993" y="1466773"/>
                  </a:lnTo>
                  <a:lnTo>
                    <a:pt x="52768" y="1465224"/>
                  </a:lnTo>
                  <a:close/>
                </a:path>
                <a:path w="3308350" h="2247900">
                  <a:moveTo>
                    <a:pt x="58445" y="1688820"/>
                  </a:moveTo>
                  <a:lnTo>
                    <a:pt x="58102" y="1688376"/>
                  </a:lnTo>
                  <a:lnTo>
                    <a:pt x="55880" y="1684591"/>
                  </a:lnTo>
                  <a:lnTo>
                    <a:pt x="52438" y="1681149"/>
                  </a:lnTo>
                  <a:lnTo>
                    <a:pt x="49326" y="1677593"/>
                  </a:lnTo>
                  <a:lnTo>
                    <a:pt x="46659" y="1679041"/>
                  </a:lnTo>
                  <a:lnTo>
                    <a:pt x="41440" y="1680921"/>
                  </a:lnTo>
                  <a:lnTo>
                    <a:pt x="41884" y="1681810"/>
                  </a:lnTo>
                  <a:lnTo>
                    <a:pt x="43446" y="1685378"/>
                  </a:lnTo>
                  <a:lnTo>
                    <a:pt x="46888" y="1688592"/>
                  </a:lnTo>
                  <a:lnTo>
                    <a:pt x="49555" y="1691932"/>
                  </a:lnTo>
                  <a:lnTo>
                    <a:pt x="52552" y="1690712"/>
                  </a:lnTo>
                  <a:lnTo>
                    <a:pt x="58445" y="1688820"/>
                  </a:lnTo>
                  <a:close/>
                </a:path>
                <a:path w="3308350" h="2247900">
                  <a:moveTo>
                    <a:pt x="111950" y="1779384"/>
                  </a:moveTo>
                  <a:lnTo>
                    <a:pt x="104660" y="1781441"/>
                  </a:lnTo>
                  <a:lnTo>
                    <a:pt x="107442" y="1783105"/>
                  </a:lnTo>
                  <a:lnTo>
                    <a:pt x="111658" y="1779663"/>
                  </a:lnTo>
                  <a:lnTo>
                    <a:pt x="111950" y="1779384"/>
                  </a:lnTo>
                  <a:close/>
                </a:path>
                <a:path w="3308350" h="2247900">
                  <a:moveTo>
                    <a:pt x="112661" y="839355"/>
                  </a:moveTo>
                  <a:lnTo>
                    <a:pt x="104000" y="839355"/>
                  </a:lnTo>
                  <a:lnTo>
                    <a:pt x="104000" y="849579"/>
                  </a:lnTo>
                  <a:lnTo>
                    <a:pt x="112661" y="849579"/>
                  </a:lnTo>
                  <a:lnTo>
                    <a:pt x="112661" y="839355"/>
                  </a:lnTo>
                  <a:close/>
                </a:path>
                <a:path w="3308350" h="2247900">
                  <a:moveTo>
                    <a:pt x="120535" y="1562481"/>
                  </a:moveTo>
                  <a:lnTo>
                    <a:pt x="96329" y="1552727"/>
                  </a:lnTo>
                  <a:lnTo>
                    <a:pt x="94665" y="1554619"/>
                  </a:lnTo>
                  <a:lnTo>
                    <a:pt x="92773" y="1556613"/>
                  </a:lnTo>
                  <a:lnTo>
                    <a:pt x="90995" y="1558404"/>
                  </a:lnTo>
                  <a:lnTo>
                    <a:pt x="120535" y="1562481"/>
                  </a:lnTo>
                  <a:close/>
                </a:path>
                <a:path w="3308350" h="2247900">
                  <a:moveTo>
                    <a:pt x="129552" y="1774431"/>
                  </a:moveTo>
                  <a:lnTo>
                    <a:pt x="126326" y="1773872"/>
                  </a:lnTo>
                  <a:lnTo>
                    <a:pt x="121437" y="1772323"/>
                  </a:lnTo>
                  <a:lnTo>
                    <a:pt x="120434" y="1772881"/>
                  </a:lnTo>
                  <a:lnTo>
                    <a:pt x="115544" y="1775993"/>
                  </a:lnTo>
                  <a:lnTo>
                    <a:pt x="111950" y="1779384"/>
                  </a:lnTo>
                  <a:lnTo>
                    <a:pt x="129552" y="1774431"/>
                  </a:lnTo>
                  <a:close/>
                </a:path>
                <a:path w="3308350" h="2247900">
                  <a:moveTo>
                    <a:pt x="131445" y="1563954"/>
                  </a:moveTo>
                  <a:lnTo>
                    <a:pt x="120535" y="1562481"/>
                  </a:lnTo>
                  <a:lnTo>
                    <a:pt x="128549" y="1565732"/>
                  </a:lnTo>
                  <a:lnTo>
                    <a:pt x="131445" y="1563954"/>
                  </a:lnTo>
                  <a:close/>
                </a:path>
                <a:path w="3308350" h="2247900">
                  <a:moveTo>
                    <a:pt x="200215" y="1362824"/>
                  </a:moveTo>
                  <a:lnTo>
                    <a:pt x="198323" y="1360817"/>
                  </a:lnTo>
                  <a:lnTo>
                    <a:pt x="194767" y="1356588"/>
                  </a:lnTo>
                  <a:lnTo>
                    <a:pt x="192214" y="1358265"/>
                  </a:lnTo>
                  <a:lnTo>
                    <a:pt x="186880" y="1360703"/>
                  </a:lnTo>
                  <a:lnTo>
                    <a:pt x="187553" y="1361490"/>
                  </a:lnTo>
                  <a:lnTo>
                    <a:pt x="189547" y="1364259"/>
                  </a:lnTo>
                  <a:lnTo>
                    <a:pt x="193662" y="1366494"/>
                  </a:lnTo>
                  <a:lnTo>
                    <a:pt x="196888" y="1368933"/>
                  </a:lnTo>
                  <a:lnTo>
                    <a:pt x="197993" y="1366939"/>
                  </a:lnTo>
                  <a:lnTo>
                    <a:pt x="199110" y="1364818"/>
                  </a:lnTo>
                  <a:lnTo>
                    <a:pt x="200215" y="1362824"/>
                  </a:lnTo>
                  <a:close/>
                </a:path>
                <a:path w="3308350" h="2247900">
                  <a:moveTo>
                    <a:pt x="204990" y="1168349"/>
                  </a:moveTo>
                  <a:lnTo>
                    <a:pt x="197434" y="1164234"/>
                  </a:lnTo>
                  <a:lnTo>
                    <a:pt x="193548" y="1160576"/>
                  </a:lnTo>
                  <a:lnTo>
                    <a:pt x="189547" y="1164132"/>
                  </a:lnTo>
                  <a:lnTo>
                    <a:pt x="183324" y="1167460"/>
                  </a:lnTo>
                  <a:lnTo>
                    <a:pt x="182549" y="1171130"/>
                  </a:lnTo>
                  <a:lnTo>
                    <a:pt x="181876" y="1174686"/>
                  </a:lnTo>
                  <a:lnTo>
                    <a:pt x="186766" y="1178585"/>
                  </a:lnTo>
                  <a:lnTo>
                    <a:pt x="189331" y="1182255"/>
                  </a:lnTo>
                  <a:lnTo>
                    <a:pt x="194437" y="1178699"/>
                  </a:lnTo>
                  <a:lnTo>
                    <a:pt x="202438" y="1175473"/>
                  </a:lnTo>
                  <a:lnTo>
                    <a:pt x="203885" y="1171244"/>
                  </a:lnTo>
                  <a:lnTo>
                    <a:pt x="204990" y="1168349"/>
                  </a:lnTo>
                  <a:close/>
                </a:path>
                <a:path w="3308350" h="2247900">
                  <a:moveTo>
                    <a:pt x="274104" y="9004"/>
                  </a:moveTo>
                  <a:lnTo>
                    <a:pt x="270662" y="6007"/>
                  </a:lnTo>
                  <a:lnTo>
                    <a:pt x="263994" y="0"/>
                  </a:lnTo>
                  <a:lnTo>
                    <a:pt x="261442" y="1663"/>
                  </a:lnTo>
                  <a:lnTo>
                    <a:pt x="256552" y="3340"/>
                  </a:lnTo>
                  <a:lnTo>
                    <a:pt x="256882" y="4673"/>
                  </a:lnTo>
                  <a:lnTo>
                    <a:pt x="257987" y="8559"/>
                  </a:lnTo>
                  <a:lnTo>
                    <a:pt x="260997" y="12344"/>
                  </a:lnTo>
                  <a:lnTo>
                    <a:pt x="263321" y="16116"/>
                  </a:lnTo>
                  <a:lnTo>
                    <a:pt x="266877" y="13677"/>
                  </a:lnTo>
                  <a:lnTo>
                    <a:pt x="270548" y="11341"/>
                  </a:lnTo>
                  <a:lnTo>
                    <a:pt x="274104" y="9004"/>
                  </a:lnTo>
                  <a:close/>
                </a:path>
                <a:path w="3308350" h="2247900">
                  <a:moveTo>
                    <a:pt x="357987" y="1411960"/>
                  </a:moveTo>
                  <a:lnTo>
                    <a:pt x="352653" y="1411516"/>
                  </a:lnTo>
                  <a:lnTo>
                    <a:pt x="347218" y="1411185"/>
                  </a:lnTo>
                  <a:lnTo>
                    <a:pt x="341769" y="1410741"/>
                  </a:lnTo>
                  <a:lnTo>
                    <a:pt x="344322" y="1411744"/>
                  </a:lnTo>
                  <a:lnTo>
                    <a:pt x="346659" y="1413408"/>
                  </a:lnTo>
                  <a:lnTo>
                    <a:pt x="349326" y="1413522"/>
                  </a:lnTo>
                  <a:lnTo>
                    <a:pt x="352094" y="1413738"/>
                  </a:lnTo>
                  <a:lnTo>
                    <a:pt x="355104" y="1412519"/>
                  </a:lnTo>
                  <a:lnTo>
                    <a:pt x="357987" y="1411960"/>
                  </a:lnTo>
                  <a:close/>
                </a:path>
                <a:path w="3308350" h="2247900">
                  <a:moveTo>
                    <a:pt x="394322" y="305765"/>
                  </a:moveTo>
                  <a:lnTo>
                    <a:pt x="388429" y="304203"/>
                  </a:lnTo>
                  <a:lnTo>
                    <a:pt x="382765" y="301980"/>
                  </a:lnTo>
                  <a:lnTo>
                    <a:pt x="376656" y="301205"/>
                  </a:lnTo>
                  <a:lnTo>
                    <a:pt x="374548" y="300977"/>
                  </a:lnTo>
                  <a:lnTo>
                    <a:pt x="371208" y="303987"/>
                  </a:lnTo>
                  <a:lnTo>
                    <a:pt x="368541" y="305435"/>
                  </a:lnTo>
                  <a:lnTo>
                    <a:pt x="378104" y="310769"/>
                  </a:lnTo>
                  <a:lnTo>
                    <a:pt x="382879" y="313321"/>
                  </a:lnTo>
                  <a:lnTo>
                    <a:pt x="390550" y="308317"/>
                  </a:lnTo>
                  <a:lnTo>
                    <a:pt x="394322" y="305765"/>
                  </a:lnTo>
                  <a:close/>
                </a:path>
                <a:path w="3308350" h="2247900">
                  <a:moveTo>
                    <a:pt x="403098" y="1203159"/>
                  </a:moveTo>
                  <a:lnTo>
                    <a:pt x="368325" y="1210830"/>
                  </a:lnTo>
                  <a:lnTo>
                    <a:pt x="380873" y="1218831"/>
                  </a:lnTo>
                  <a:lnTo>
                    <a:pt x="403098" y="1203159"/>
                  </a:lnTo>
                  <a:close/>
                </a:path>
                <a:path w="3308350" h="2247900">
                  <a:moveTo>
                    <a:pt x="421436" y="1088186"/>
                  </a:moveTo>
                  <a:lnTo>
                    <a:pt x="400875" y="1088186"/>
                  </a:lnTo>
                  <a:lnTo>
                    <a:pt x="400875" y="1096975"/>
                  </a:lnTo>
                  <a:lnTo>
                    <a:pt x="421436" y="1096975"/>
                  </a:lnTo>
                  <a:lnTo>
                    <a:pt x="421436" y="1088186"/>
                  </a:lnTo>
                  <a:close/>
                </a:path>
                <a:path w="3308350" h="2247900">
                  <a:moveTo>
                    <a:pt x="449427" y="1149121"/>
                  </a:moveTo>
                  <a:lnTo>
                    <a:pt x="446430" y="1148562"/>
                  </a:lnTo>
                  <a:lnTo>
                    <a:pt x="443433" y="1147673"/>
                  </a:lnTo>
                  <a:lnTo>
                    <a:pt x="439547" y="1147673"/>
                  </a:lnTo>
                  <a:lnTo>
                    <a:pt x="438772" y="1150226"/>
                  </a:lnTo>
                  <a:lnTo>
                    <a:pt x="437769" y="1151559"/>
                  </a:lnTo>
                  <a:lnTo>
                    <a:pt x="440537" y="1152004"/>
                  </a:lnTo>
                  <a:lnTo>
                    <a:pt x="443649" y="1152893"/>
                  </a:lnTo>
                  <a:lnTo>
                    <a:pt x="447649" y="1152563"/>
                  </a:lnTo>
                  <a:lnTo>
                    <a:pt x="448437" y="1150340"/>
                  </a:lnTo>
                  <a:lnTo>
                    <a:pt x="449427" y="1149121"/>
                  </a:lnTo>
                  <a:close/>
                </a:path>
                <a:path w="3308350" h="2247900">
                  <a:moveTo>
                    <a:pt x="476478" y="1356067"/>
                  </a:moveTo>
                  <a:lnTo>
                    <a:pt x="472427" y="1358925"/>
                  </a:lnTo>
                  <a:lnTo>
                    <a:pt x="473989" y="1360157"/>
                  </a:lnTo>
                  <a:lnTo>
                    <a:pt x="476478" y="1356067"/>
                  </a:lnTo>
                  <a:close/>
                </a:path>
                <a:path w="3308350" h="2247900">
                  <a:moveTo>
                    <a:pt x="494880" y="1342580"/>
                  </a:moveTo>
                  <a:lnTo>
                    <a:pt x="489991" y="1339913"/>
                  </a:lnTo>
                  <a:lnTo>
                    <a:pt x="487426" y="1338249"/>
                  </a:lnTo>
                  <a:lnTo>
                    <a:pt x="484085" y="1343736"/>
                  </a:lnTo>
                  <a:lnTo>
                    <a:pt x="476478" y="1356067"/>
                  </a:lnTo>
                  <a:lnTo>
                    <a:pt x="483692" y="1350962"/>
                  </a:lnTo>
                  <a:lnTo>
                    <a:pt x="489191" y="1346962"/>
                  </a:lnTo>
                  <a:lnTo>
                    <a:pt x="494538" y="1342923"/>
                  </a:lnTo>
                  <a:lnTo>
                    <a:pt x="494880" y="1342580"/>
                  </a:lnTo>
                  <a:close/>
                </a:path>
                <a:path w="3308350" h="2247900">
                  <a:moveTo>
                    <a:pt x="515988" y="1388173"/>
                  </a:moveTo>
                  <a:lnTo>
                    <a:pt x="510984" y="1382052"/>
                  </a:lnTo>
                  <a:lnTo>
                    <a:pt x="508431" y="1379054"/>
                  </a:lnTo>
                  <a:lnTo>
                    <a:pt x="505536" y="1380159"/>
                  </a:lnTo>
                  <a:lnTo>
                    <a:pt x="499872" y="1381721"/>
                  </a:lnTo>
                  <a:lnTo>
                    <a:pt x="502323" y="1385506"/>
                  </a:lnTo>
                  <a:lnTo>
                    <a:pt x="505434" y="1388732"/>
                  </a:lnTo>
                  <a:lnTo>
                    <a:pt x="508317" y="1392059"/>
                  </a:lnTo>
                  <a:lnTo>
                    <a:pt x="510870" y="1390726"/>
                  </a:lnTo>
                  <a:lnTo>
                    <a:pt x="513435" y="1389507"/>
                  </a:lnTo>
                  <a:lnTo>
                    <a:pt x="515988" y="1388173"/>
                  </a:lnTo>
                  <a:close/>
                </a:path>
                <a:path w="3308350" h="2247900">
                  <a:moveTo>
                    <a:pt x="629043" y="1415681"/>
                  </a:moveTo>
                  <a:lnTo>
                    <a:pt x="619201" y="1417408"/>
                  </a:lnTo>
                  <a:lnTo>
                    <a:pt x="621423" y="1418742"/>
                  </a:lnTo>
                  <a:lnTo>
                    <a:pt x="629043" y="1415681"/>
                  </a:lnTo>
                  <a:close/>
                </a:path>
                <a:path w="3308350" h="2247900">
                  <a:moveTo>
                    <a:pt x="657199" y="1410855"/>
                  </a:moveTo>
                  <a:lnTo>
                    <a:pt x="654761" y="1409623"/>
                  </a:lnTo>
                  <a:lnTo>
                    <a:pt x="651090" y="1407071"/>
                  </a:lnTo>
                  <a:lnTo>
                    <a:pt x="650316" y="1407401"/>
                  </a:lnTo>
                  <a:lnTo>
                    <a:pt x="642975" y="1410144"/>
                  </a:lnTo>
                  <a:lnTo>
                    <a:pt x="629043" y="1415681"/>
                  </a:lnTo>
                  <a:lnTo>
                    <a:pt x="657199" y="1410855"/>
                  </a:lnTo>
                  <a:close/>
                </a:path>
                <a:path w="3308350" h="2247900">
                  <a:moveTo>
                    <a:pt x="688314" y="1225169"/>
                  </a:moveTo>
                  <a:lnTo>
                    <a:pt x="681431" y="1219949"/>
                  </a:lnTo>
                  <a:lnTo>
                    <a:pt x="678865" y="1221498"/>
                  </a:lnTo>
                  <a:lnTo>
                    <a:pt x="673646" y="1224165"/>
                  </a:lnTo>
                  <a:lnTo>
                    <a:pt x="674090" y="1224508"/>
                  </a:lnTo>
                  <a:lnTo>
                    <a:pt x="677087" y="1227061"/>
                  </a:lnTo>
                  <a:lnTo>
                    <a:pt x="681088" y="1229283"/>
                  </a:lnTo>
                  <a:lnTo>
                    <a:pt x="684758" y="1231506"/>
                  </a:lnTo>
                  <a:lnTo>
                    <a:pt x="685977" y="1229398"/>
                  </a:lnTo>
                  <a:lnTo>
                    <a:pt x="688314" y="1225169"/>
                  </a:lnTo>
                  <a:close/>
                </a:path>
                <a:path w="3308350" h="2247900">
                  <a:moveTo>
                    <a:pt x="740981" y="2059076"/>
                  </a:moveTo>
                  <a:lnTo>
                    <a:pt x="739978" y="2058631"/>
                  </a:lnTo>
                  <a:lnTo>
                    <a:pt x="712762" y="2064639"/>
                  </a:lnTo>
                  <a:lnTo>
                    <a:pt x="716978" y="2067191"/>
                  </a:lnTo>
                  <a:lnTo>
                    <a:pt x="721309" y="2069744"/>
                  </a:lnTo>
                  <a:lnTo>
                    <a:pt x="725652" y="2072411"/>
                  </a:lnTo>
                  <a:lnTo>
                    <a:pt x="740981" y="2059076"/>
                  </a:lnTo>
                  <a:close/>
                </a:path>
                <a:path w="3308350" h="2247900">
                  <a:moveTo>
                    <a:pt x="746760" y="989012"/>
                  </a:moveTo>
                  <a:lnTo>
                    <a:pt x="739978" y="987336"/>
                  </a:lnTo>
                  <a:lnTo>
                    <a:pt x="733869" y="985558"/>
                  </a:lnTo>
                  <a:lnTo>
                    <a:pt x="727430" y="984783"/>
                  </a:lnTo>
                  <a:lnTo>
                    <a:pt x="726097" y="984567"/>
                  </a:lnTo>
                  <a:lnTo>
                    <a:pt x="721207" y="989114"/>
                  </a:lnTo>
                  <a:lnTo>
                    <a:pt x="721652" y="989342"/>
                  </a:lnTo>
                  <a:lnTo>
                    <a:pt x="725424" y="991895"/>
                  </a:lnTo>
                  <a:lnTo>
                    <a:pt x="730097" y="995464"/>
                  </a:lnTo>
                  <a:lnTo>
                    <a:pt x="734314" y="995464"/>
                  </a:lnTo>
                  <a:lnTo>
                    <a:pt x="738543" y="995349"/>
                  </a:lnTo>
                  <a:lnTo>
                    <a:pt x="742530" y="991349"/>
                  </a:lnTo>
                  <a:lnTo>
                    <a:pt x="746760" y="989012"/>
                  </a:lnTo>
                  <a:close/>
                </a:path>
                <a:path w="3308350" h="2247900">
                  <a:moveTo>
                    <a:pt x="746874" y="1994916"/>
                  </a:moveTo>
                  <a:lnTo>
                    <a:pt x="741095" y="1992922"/>
                  </a:lnTo>
                  <a:lnTo>
                    <a:pt x="735647" y="1990585"/>
                  </a:lnTo>
                  <a:lnTo>
                    <a:pt x="727976" y="1988807"/>
                  </a:lnTo>
                  <a:lnTo>
                    <a:pt x="724319" y="1991918"/>
                  </a:lnTo>
                  <a:lnTo>
                    <a:pt x="721753" y="1993468"/>
                  </a:lnTo>
                  <a:lnTo>
                    <a:pt x="738200" y="1999145"/>
                  </a:lnTo>
                  <a:lnTo>
                    <a:pt x="741095" y="1997697"/>
                  </a:lnTo>
                  <a:lnTo>
                    <a:pt x="743978" y="1996363"/>
                  </a:lnTo>
                  <a:lnTo>
                    <a:pt x="746874" y="1994916"/>
                  </a:lnTo>
                  <a:close/>
                </a:path>
                <a:path w="3308350" h="2247900">
                  <a:moveTo>
                    <a:pt x="763651" y="2130895"/>
                  </a:moveTo>
                  <a:lnTo>
                    <a:pt x="760984" y="2129117"/>
                  </a:lnTo>
                  <a:lnTo>
                    <a:pt x="756754" y="2131898"/>
                  </a:lnTo>
                  <a:lnTo>
                    <a:pt x="752652" y="2134679"/>
                  </a:lnTo>
                  <a:lnTo>
                    <a:pt x="748423" y="2137346"/>
                  </a:lnTo>
                  <a:lnTo>
                    <a:pt x="751090" y="2136571"/>
                  </a:lnTo>
                  <a:lnTo>
                    <a:pt x="753872" y="2135797"/>
                  </a:lnTo>
                  <a:lnTo>
                    <a:pt x="756424" y="2134793"/>
                  </a:lnTo>
                  <a:lnTo>
                    <a:pt x="758977" y="2133676"/>
                  </a:lnTo>
                  <a:lnTo>
                    <a:pt x="761199" y="2132228"/>
                  </a:lnTo>
                  <a:lnTo>
                    <a:pt x="763651" y="2130895"/>
                  </a:lnTo>
                  <a:close/>
                </a:path>
                <a:path w="3308350" h="2247900">
                  <a:moveTo>
                    <a:pt x="807643" y="747293"/>
                  </a:moveTo>
                  <a:lnTo>
                    <a:pt x="806653" y="745515"/>
                  </a:lnTo>
                  <a:lnTo>
                    <a:pt x="805764" y="743839"/>
                  </a:lnTo>
                  <a:lnTo>
                    <a:pt x="804760" y="742175"/>
                  </a:lnTo>
                  <a:lnTo>
                    <a:pt x="802309" y="742391"/>
                  </a:lnTo>
                  <a:lnTo>
                    <a:pt x="798423" y="742289"/>
                  </a:lnTo>
                  <a:lnTo>
                    <a:pt x="797534" y="743178"/>
                  </a:lnTo>
                  <a:lnTo>
                    <a:pt x="795985" y="744512"/>
                  </a:lnTo>
                  <a:lnTo>
                    <a:pt x="796531" y="746620"/>
                  </a:lnTo>
                  <a:lnTo>
                    <a:pt x="796201" y="748512"/>
                  </a:lnTo>
                  <a:lnTo>
                    <a:pt x="799985" y="748068"/>
                  </a:lnTo>
                  <a:lnTo>
                    <a:pt x="803757" y="747737"/>
                  </a:lnTo>
                  <a:lnTo>
                    <a:pt x="807643" y="747293"/>
                  </a:lnTo>
                  <a:close/>
                </a:path>
                <a:path w="3308350" h="2247900">
                  <a:moveTo>
                    <a:pt x="808977" y="1062393"/>
                  </a:moveTo>
                  <a:lnTo>
                    <a:pt x="803313" y="1060284"/>
                  </a:lnTo>
                  <a:lnTo>
                    <a:pt x="797648" y="1056386"/>
                  </a:lnTo>
                  <a:lnTo>
                    <a:pt x="791870" y="1056386"/>
                  </a:lnTo>
                  <a:lnTo>
                    <a:pt x="785647" y="1056500"/>
                  </a:lnTo>
                  <a:lnTo>
                    <a:pt x="779538" y="1060056"/>
                  </a:lnTo>
                  <a:lnTo>
                    <a:pt x="773430" y="1062164"/>
                  </a:lnTo>
                  <a:lnTo>
                    <a:pt x="779310" y="1064399"/>
                  </a:lnTo>
                  <a:lnTo>
                    <a:pt x="791197" y="1068730"/>
                  </a:lnTo>
                  <a:lnTo>
                    <a:pt x="808977" y="1062393"/>
                  </a:lnTo>
                  <a:close/>
                </a:path>
                <a:path w="3308350" h="2247900">
                  <a:moveTo>
                    <a:pt x="817981" y="1775879"/>
                  </a:moveTo>
                  <a:lnTo>
                    <a:pt x="815428" y="1774101"/>
                  </a:lnTo>
                  <a:lnTo>
                    <a:pt x="812088" y="1770761"/>
                  </a:lnTo>
                  <a:lnTo>
                    <a:pt x="803643" y="1771878"/>
                  </a:lnTo>
                  <a:lnTo>
                    <a:pt x="797648" y="1774101"/>
                  </a:lnTo>
                  <a:lnTo>
                    <a:pt x="791311" y="1775764"/>
                  </a:lnTo>
                  <a:lnTo>
                    <a:pt x="797648" y="1777542"/>
                  </a:lnTo>
                  <a:lnTo>
                    <a:pt x="803643" y="1779765"/>
                  </a:lnTo>
                  <a:lnTo>
                    <a:pt x="810196" y="1780768"/>
                  </a:lnTo>
                  <a:lnTo>
                    <a:pt x="811974" y="1780997"/>
                  </a:lnTo>
                  <a:lnTo>
                    <a:pt x="815428" y="1777542"/>
                  </a:lnTo>
                  <a:lnTo>
                    <a:pt x="817981" y="1775879"/>
                  </a:lnTo>
                  <a:close/>
                </a:path>
                <a:path w="3308350" h="2247900">
                  <a:moveTo>
                    <a:pt x="1028534" y="1211935"/>
                  </a:moveTo>
                  <a:lnTo>
                    <a:pt x="1026642" y="1210271"/>
                  </a:lnTo>
                  <a:lnTo>
                    <a:pt x="1024636" y="1208608"/>
                  </a:lnTo>
                  <a:lnTo>
                    <a:pt x="1022642" y="1206830"/>
                  </a:lnTo>
                  <a:lnTo>
                    <a:pt x="1020089" y="1208265"/>
                  </a:lnTo>
                  <a:lnTo>
                    <a:pt x="1015314" y="1210716"/>
                  </a:lnTo>
                  <a:lnTo>
                    <a:pt x="1015758" y="1211046"/>
                  </a:lnTo>
                  <a:lnTo>
                    <a:pt x="1018425" y="1213383"/>
                  </a:lnTo>
                  <a:lnTo>
                    <a:pt x="1022197" y="1215491"/>
                  </a:lnTo>
                  <a:lnTo>
                    <a:pt x="1025639" y="1217612"/>
                  </a:lnTo>
                  <a:lnTo>
                    <a:pt x="1027645" y="1213827"/>
                  </a:lnTo>
                  <a:lnTo>
                    <a:pt x="1028534" y="1211935"/>
                  </a:lnTo>
                  <a:close/>
                </a:path>
                <a:path w="3308350" h="2247900">
                  <a:moveTo>
                    <a:pt x="1078979" y="447421"/>
                  </a:moveTo>
                  <a:lnTo>
                    <a:pt x="1075524" y="443750"/>
                  </a:lnTo>
                  <a:lnTo>
                    <a:pt x="1071968" y="440194"/>
                  </a:lnTo>
                  <a:lnTo>
                    <a:pt x="1068527" y="436524"/>
                  </a:lnTo>
                  <a:lnTo>
                    <a:pt x="1064310" y="440080"/>
                  </a:lnTo>
                  <a:lnTo>
                    <a:pt x="1057529" y="443306"/>
                  </a:lnTo>
                  <a:lnTo>
                    <a:pt x="1056309" y="450088"/>
                  </a:lnTo>
                  <a:lnTo>
                    <a:pt x="1062977" y="453644"/>
                  </a:lnTo>
                  <a:lnTo>
                    <a:pt x="1066533" y="456869"/>
                  </a:lnTo>
                  <a:lnTo>
                    <a:pt x="1078979" y="447421"/>
                  </a:lnTo>
                  <a:close/>
                </a:path>
                <a:path w="3308350" h="2247900">
                  <a:moveTo>
                    <a:pt x="1147533" y="1389951"/>
                  </a:moveTo>
                  <a:lnTo>
                    <a:pt x="1136523" y="1391285"/>
                  </a:lnTo>
                  <a:lnTo>
                    <a:pt x="1137412" y="1393063"/>
                  </a:lnTo>
                  <a:lnTo>
                    <a:pt x="1137856" y="1395069"/>
                  </a:lnTo>
                  <a:lnTo>
                    <a:pt x="1139532" y="1396403"/>
                  </a:lnTo>
                  <a:lnTo>
                    <a:pt x="1140193" y="1396847"/>
                  </a:lnTo>
                  <a:lnTo>
                    <a:pt x="1144079" y="1395844"/>
                  </a:lnTo>
                  <a:lnTo>
                    <a:pt x="1146530" y="1395514"/>
                  </a:lnTo>
                  <a:lnTo>
                    <a:pt x="1147533" y="1389951"/>
                  </a:lnTo>
                  <a:close/>
                </a:path>
                <a:path w="3308350" h="2247900">
                  <a:moveTo>
                    <a:pt x="1147864" y="1238516"/>
                  </a:moveTo>
                  <a:lnTo>
                    <a:pt x="1143863" y="1235735"/>
                  </a:lnTo>
                  <a:lnTo>
                    <a:pt x="1140307" y="1230845"/>
                  </a:lnTo>
                  <a:lnTo>
                    <a:pt x="1129639" y="1230287"/>
                  </a:lnTo>
                  <a:lnTo>
                    <a:pt x="1122756" y="1233284"/>
                  </a:lnTo>
                  <a:lnTo>
                    <a:pt x="1112189" y="1235735"/>
                  </a:lnTo>
                  <a:lnTo>
                    <a:pt x="1118412" y="1238516"/>
                  </a:lnTo>
                  <a:lnTo>
                    <a:pt x="1123086" y="1242288"/>
                  </a:lnTo>
                  <a:lnTo>
                    <a:pt x="1128191" y="1242402"/>
                  </a:lnTo>
                  <a:lnTo>
                    <a:pt x="1134643" y="1242631"/>
                  </a:lnTo>
                  <a:lnTo>
                    <a:pt x="1141310" y="1239964"/>
                  </a:lnTo>
                  <a:lnTo>
                    <a:pt x="1147864" y="1238516"/>
                  </a:lnTo>
                  <a:close/>
                </a:path>
                <a:path w="3308350" h="2247900">
                  <a:moveTo>
                    <a:pt x="1294752" y="1309560"/>
                  </a:moveTo>
                  <a:lnTo>
                    <a:pt x="1288973" y="1307998"/>
                  </a:lnTo>
                  <a:lnTo>
                    <a:pt x="1283525" y="1306004"/>
                  </a:lnTo>
                  <a:lnTo>
                    <a:pt x="1277531" y="1305229"/>
                  </a:lnTo>
                  <a:lnTo>
                    <a:pt x="1275308" y="1304886"/>
                  </a:lnTo>
                  <a:lnTo>
                    <a:pt x="1272082" y="1307452"/>
                  </a:lnTo>
                  <a:lnTo>
                    <a:pt x="1269301" y="1308671"/>
                  </a:lnTo>
                  <a:lnTo>
                    <a:pt x="1273187" y="1311122"/>
                  </a:lnTo>
                  <a:lnTo>
                    <a:pt x="1277086" y="1315339"/>
                  </a:lnTo>
                  <a:lnTo>
                    <a:pt x="1285519" y="1315339"/>
                  </a:lnTo>
                  <a:lnTo>
                    <a:pt x="1290193" y="1311668"/>
                  </a:lnTo>
                  <a:lnTo>
                    <a:pt x="1294752" y="1309560"/>
                  </a:lnTo>
                  <a:close/>
                </a:path>
                <a:path w="3308350" h="2247900">
                  <a:moveTo>
                    <a:pt x="1296187" y="2247430"/>
                  </a:moveTo>
                  <a:lnTo>
                    <a:pt x="1295527" y="2245309"/>
                  </a:lnTo>
                  <a:lnTo>
                    <a:pt x="1295742" y="2242642"/>
                  </a:lnTo>
                  <a:lnTo>
                    <a:pt x="1293749" y="2241194"/>
                  </a:lnTo>
                  <a:lnTo>
                    <a:pt x="1292301" y="2240089"/>
                  </a:lnTo>
                  <a:lnTo>
                    <a:pt x="1287741" y="2240635"/>
                  </a:lnTo>
                  <a:lnTo>
                    <a:pt x="1284630" y="2240419"/>
                  </a:lnTo>
                  <a:lnTo>
                    <a:pt x="1282192" y="2244420"/>
                  </a:lnTo>
                  <a:lnTo>
                    <a:pt x="1280858" y="2246541"/>
                  </a:lnTo>
                  <a:lnTo>
                    <a:pt x="1285963" y="2246757"/>
                  </a:lnTo>
                  <a:lnTo>
                    <a:pt x="1296187" y="2247430"/>
                  </a:lnTo>
                  <a:close/>
                </a:path>
                <a:path w="3308350" h="2247900">
                  <a:moveTo>
                    <a:pt x="1296860" y="1401064"/>
                  </a:moveTo>
                  <a:lnTo>
                    <a:pt x="1289519" y="1395730"/>
                  </a:lnTo>
                  <a:lnTo>
                    <a:pt x="1286522" y="1399514"/>
                  </a:lnTo>
                  <a:lnTo>
                    <a:pt x="1282750" y="1403286"/>
                  </a:lnTo>
                  <a:lnTo>
                    <a:pt x="1281188" y="1407401"/>
                  </a:lnTo>
                  <a:lnTo>
                    <a:pt x="1280642" y="1408734"/>
                  </a:lnTo>
                  <a:lnTo>
                    <a:pt x="1285519" y="1410970"/>
                  </a:lnTo>
                  <a:lnTo>
                    <a:pt x="1287970" y="1412748"/>
                  </a:lnTo>
                  <a:lnTo>
                    <a:pt x="1290967" y="1408849"/>
                  </a:lnTo>
                  <a:lnTo>
                    <a:pt x="1293863" y="1404962"/>
                  </a:lnTo>
                  <a:lnTo>
                    <a:pt x="1296860" y="1401064"/>
                  </a:lnTo>
                  <a:close/>
                </a:path>
                <a:path w="3308350" h="2247900">
                  <a:moveTo>
                    <a:pt x="1352524" y="1426311"/>
                  </a:moveTo>
                  <a:lnTo>
                    <a:pt x="1349527" y="1425194"/>
                  </a:lnTo>
                  <a:lnTo>
                    <a:pt x="1346631" y="1423085"/>
                  </a:lnTo>
                  <a:lnTo>
                    <a:pt x="1340408" y="1422857"/>
                  </a:lnTo>
                  <a:lnTo>
                    <a:pt x="1337195" y="1424635"/>
                  </a:lnTo>
                  <a:lnTo>
                    <a:pt x="1333969" y="1425638"/>
                  </a:lnTo>
                  <a:lnTo>
                    <a:pt x="1336852" y="1426857"/>
                  </a:lnTo>
                  <a:lnTo>
                    <a:pt x="1339634" y="1428864"/>
                  </a:lnTo>
                  <a:lnTo>
                    <a:pt x="1345742" y="1429092"/>
                  </a:lnTo>
                  <a:lnTo>
                    <a:pt x="1349184" y="1427302"/>
                  </a:lnTo>
                  <a:lnTo>
                    <a:pt x="1352524" y="1426311"/>
                  </a:lnTo>
                  <a:close/>
                </a:path>
                <a:path w="3308350" h="2247900">
                  <a:moveTo>
                    <a:pt x="1755292" y="1374609"/>
                  </a:moveTo>
                  <a:lnTo>
                    <a:pt x="1754733" y="1372603"/>
                  </a:lnTo>
                  <a:lnTo>
                    <a:pt x="1754962" y="1370380"/>
                  </a:lnTo>
                  <a:lnTo>
                    <a:pt x="1753298" y="1368818"/>
                  </a:lnTo>
                  <a:lnTo>
                    <a:pt x="1752409" y="1368044"/>
                  </a:lnTo>
                  <a:lnTo>
                    <a:pt x="1748510" y="1368272"/>
                  </a:lnTo>
                  <a:lnTo>
                    <a:pt x="1745957" y="1368044"/>
                  </a:lnTo>
                  <a:lnTo>
                    <a:pt x="1745068" y="1369822"/>
                  </a:lnTo>
                  <a:lnTo>
                    <a:pt x="1743075" y="1373378"/>
                  </a:lnTo>
                  <a:lnTo>
                    <a:pt x="1747177" y="1373822"/>
                  </a:lnTo>
                  <a:lnTo>
                    <a:pt x="1751177" y="1374165"/>
                  </a:lnTo>
                  <a:lnTo>
                    <a:pt x="1755292" y="1374609"/>
                  </a:lnTo>
                  <a:close/>
                </a:path>
                <a:path w="3308350" h="2247900">
                  <a:moveTo>
                    <a:pt x="1804962" y="1133106"/>
                  </a:moveTo>
                  <a:lnTo>
                    <a:pt x="1804733" y="1131773"/>
                  </a:lnTo>
                  <a:lnTo>
                    <a:pt x="1803730" y="1127544"/>
                  </a:lnTo>
                  <a:lnTo>
                    <a:pt x="1800631" y="1123429"/>
                  </a:lnTo>
                  <a:lnTo>
                    <a:pt x="1798408" y="1119314"/>
                  </a:lnTo>
                  <a:lnTo>
                    <a:pt x="1795183" y="1123213"/>
                  </a:lnTo>
                  <a:lnTo>
                    <a:pt x="1791296" y="1126998"/>
                  </a:lnTo>
                  <a:lnTo>
                    <a:pt x="1789518" y="1131214"/>
                  </a:lnTo>
                  <a:lnTo>
                    <a:pt x="1788845" y="1132547"/>
                  </a:lnTo>
                  <a:lnTo>
                    <a:pt x="1794065" y="1134770"/>
                  </a:lnTo>
                  <a:lnTo>
                    <a:pt x="1796630" y="1136548"/>
                  </a:lnTo>
                  <a:lnTo>
                    <a:pt x="1799399" y="1134884"/>
                  </a:lnTo>
                  <a:lnTo>
                    <a:pt x="1804962" y="1133106"/>
                  </a:lnTo>
                  <a:close/>
                </a:path>
                <a:path w="3308350" h="2247900">
                  <a:moveTo>
                    <a:pt x="1976551" y="2220861"/>
                  </a:moveTo>
                  <a:lnTo>
                    <a:pt x="1958619" y="2223071"/>
                  </a:lnTo>
                  <a:lnTo>
                    <a:pt x="1961400" y="2225408"/>
                  </a:lnTo>
                  <a:lnTo>
                    <a:pt x="1964283" y="2227516"/>
                  </a:lnTo>
                  <a:lnTo>
                    <a:pt x="1967179" y="2229751"/>
                  </a:lnTo>
                  <a:lnTo>
                    <a:pt x="1970951" y="2226297"/>
                  </a:lnTo>
                  <a:lnTo>
                    <a:pt x="1976551" y="2220861"/>
                  </a:lnTo>
                  <a:close/>
                </a:path>
                <a:path w="3308350" h="2247900">
                  <a:moveTo>
                    <a:pt x="1980285" y="2220404"/>
                  </a:moveTo>
                  <a:lnTo>
                    <a:pt x="1978291" y="2219185"/>
                  </a:lnTo>
                  <a:lnTo>
                    <a:pt x="1976551" y="2220861"/>
                  </a:lnTo>
                  <a:lnTo>
                    <a:pt x="1980285" y="2220404"/>
                  </a:lnTo>
                  <a:close/>
                </a:path>
                <a:path w="3308350" h="2247900">
                  <a:moveTo>
                    <a:pt x="2058403" y="2201621"/>
                  </a:moveTo>
                  <a:lnTo>
                    <a:pt x="2004060" y="2201837"/>
                  </a:lnTo>
                  <a:lnTo>
                    <a:pt x="2005952" y="2203285"/>
                  </a:lnTo>
                  <a:lnTo>
                    <a:pt x="2055291" y="2203056"/>
                  </a:lnTo>
                  <a:lnTo>
                    <a:pt x="2058403" y="2201621"/>
                  </a:lnTo>
                  <a:close/>
                </a:path>
                <a:path w="3308350" h="2247900">
                  <a:moveTo>
                    <a:pt x="2071624" y="1373720"/>
                  </a:moveTo>
                  <a:lnTo>
                    <a:pt x="2071065" y="1371942"/>
                  </a:lnTo>
                  <a:lnTo>
                    <a:pt x="2071395" y="1369707"/>
                  </a:lnTo>
                  <a:lnTo>
                    <a:pt x="2069731" y="1368374"/>
                  </a:lnTo>
                  <a:lnTo>
                    <a:pt x="2068728" y="1367485"/>
                  </a:lnTo>
                  <a:lnTo>
                    <a:pt x="2064842" y="1367713"/>
                  </a:lnTo>
                  <a:lnTo>
                    <a:pt x="2062289" y="1367485"/>
                  </a:lnTo>
                  <a:lnTo>
                    <a:pt x="2061286" y="1369161"/>
                  </a:lnTo>
                  <a:lnTo>
                    <a:pt x="2060181" y="1370825"/>
                  </a:lnTo>
                  <a:lnTo>
                    <a:pt x="2059178" y="1372489"/>
                  </a:lnTo>
                  <a:lnTo>
                    <a:pt x="2067394" y="1373378"/>
                  </a:lnTo>
                  <a:lnTo>
                    <a:pt x="2071624" y="1373720"/>
                  </a:lnTo>
                  <a:close/>
                </a:path>
                <a:path w="3308350" h="2247900">
                  <a:moveTo>
                    <a:pt x="2295614" y="1838147"/>
                  </a:moveTo>
                  <a:lnTo>
                    <a:pt x="2295283" y="1834362"/>
                  </a:lnTo>
                  <a:lnTo>
                    <a:pt x="2295169" y="1832368"/>
                  </a:lnTo>
                  <a:lnTo>
                    <a:pt x="2286952" y="1830476"/>
                  </a:lnTo>
                  <a:lnTo>
                    <a:pt x="2282393" y="1828469"/>
                  </a:lnTo>
                  <a:lnTo>
                    <a:pt x="2279954" y="1832025"/>
                  </a:lnTo>
                  <a:lnTo>
                    <a:pt x="2275281" y="1835810"/>
                  </a:lnTo>
                  <a:lnTo>
                    <a:pt x="2275840" y="1839252"/>
                  </a:lnTo>
                  <a:lnTo>
                    <a:pt x="2276170" y="1841703"/>
                  </a:lnTo>
                  <a:lnTo>
                    <a:pt x="2283612" y="1843709"/>
                  </a:lnTo>
                  <a:lnTo>
                    <a:pt x="2288057" y="1846033"/>
                  </a:lnTo>
                  <a:lnTo>
                    <a:pt x="2290838" y="1841919"/>
                  </a:lnTo>
                  <a:lnTo>
                    <a:pt x="2295614" y="1838147"/>
                  </a:lnTo>
                  <a:close/>
                </a:path>
                <a:path w="3308350" h="2247900">
                  <a:moveTo>
                    <a:pt x="2314727" y="1504581"/>
                  </a:moveTo>
                  <a:lnTo>
                    <a:pt x="2308275" y="1499463"/>
                  </a:lnTo>
                  <a:lnTo>
                    <a:pt x="2305507" y="1503032"/>
                  </a:lnTo>
                  <a:lnTo>
                    <a:pt x="2301837" y="1506588"/>
                  </a:lnTo>
                  <a:lnTo>
                    <a:pt x="2300059" y="1510360"/>
                  </a:lnTo>
                  <a:lnTo>
                    <a:pt x="2299614" y="1511592"/>
                  </a:lnTo>
                  <a:lnTo>
                    <a:pt x="2304173" y="1513586"/>
                  </a:lnTo>
                  <a:lnTo>
                    <a:pt x="2306497" y="1515262"/>
                  </a:lnTo>
                  <a:lnTo>
                    <a:pt x="2309279" y="1511693"/>
                  </a:lnTo>
                  <a:lnTo>
                    <a:pt x="2311946" y="1508137"/>
                  </a:lnTo>
                  <a:lnTo>
                    <a:pt x="2314727" y="1504581"/>
                  </a:lnTo>
                  <a:close/>
                </a:path>
                <a:path w="3308350" h="2247900">
                  <a:moveTo>
                    <a:pt x="2348395" y="1659801"/>
                  </a:moveTo>
                  <a:lnTo>
                    <a:pt x="2340279" y="1657908"/>
                  </a:lnTo>
                  <a:lnTo>
                    <a:pt x="2340279" y="1661464"/>
                  </a:lnTo>
                  <a:lnTo>
                    <a:pt x="2348395" y="1659801"/>
                  </a:lnTo>
                  <a:close/>
                </a:path>
                <a:path w="3308350" h="2247900">
                  <a:moveTo>
                    <a:pt x="2360612" y="1386497"/>
                  </a:moveTo>
                  <a:lnTo>
                    <a:pt x="2353729" y="1386497"/>
                  </a:lnTo>
                  <a:lnTo>
                    <a:pt x="2357056" y="1392288"/>
                  </a:lnTo>
                  <a:lnTo>
                    <a:pt x="2360612" y="1386497"/>
                  </a:lnTo>
                  <a:close/>
                </a:path>
                <a:path w="3308350" h="2247900">
                  <a:moveTo>
                    <a:pt x="2423172" y="903947"/>
                  </a:moveTo>
                  <a:lnTo>
                    <a:pt x="2422169" y="902728"/>
                  </a:lnTo>
                  <a:lnTo>
                    <a:pt x="2421280" y="901395"/>
                  </a:lnTo>
                  <a:lnTo>
                    <a:pt x="2420277" y="900176"/>
                  </a:lnTo>
                  <a:lnTo>
                    <a:pt x="2416949" y="900506"/>
                  </a:lnTo>
                  <a:lnTo>
                    <a:pt x="2413724" y="900950"/>
                  </a:lnTo>
                  <a:lnTo>
                    <a:pt x="2410383" y="901280"/>
                  </a:lnTo>
                  <a:lnTo>
                    <a:pt x="2411272" y="902728"/>
                  </a:lnTo>
                  <a:lnTo>
                    <a:pt x="2412060" y="905179"/>
                  </a:lnTo>
                  <a:lnTo>
                    <a:pt x="2413050" y="905179"/>
                  </a:lnTo>
                  <a:lnTo>
                    <a:pt x="2416505" y="905281"/>
                  </a:lnTo>
                  <a:lnTo>
                    <a:pt x="2419832" y="904506"/>
                  </a:lnTo>
                  <a:lnTo>
                    <a:pt x="2423172" y="903947"/>
                  </a:lnTo>
                  <a:close/>
                </a:path>
                <a:path w="3308350" h="2247900">
                  <a:moveTo>
                    <a:pt x="2460383" y="2134908"/>
                  </a:moveTo>
                  <a:lnTo>
                    <a:pt x="2459723" y="2132126"/>
                  </a:lnTo>
                  <a:lnTo>
                    <a:pt x="2455278" y="2131682"/>
                  </a:lnTo>
                  <a:lnTo>
                    <a:pt x="2452725" y="2130895"/>
                  </a:lnTo>
                  <a:lnTo>
                    <a:pt x="2451722" y="2133015"/>
                  </a:lnTo>
                  <a:lnTo>
                    <a:pt x="2449944" y="2135009"/>
                  </a:lnTo>
                  <a:lnTo>
                    <a:pt x="2449830" y="2137130"/>
                  </a:lnTo>
                  <a:lnTo>
                    <a:pt x="2449830" y="2137676"/>
                  </a:lnTo>
                  <a:lnTo>
                    <a:pt x="2455049" y="2138235"/>
                  </a:lnTo>
                  <a:lnTo>
                    <a:pt x="2457945" y="2138908"/>
                  </a:lnTo>
                  <a:lnTo>
                    <a:pt x="2458720" y="2136902"/>
                  </a:lnTo>
                  <a:lnTo>
                    <a:pt x="2460383" y="2134908"/>
                  </a:lnTo>
                  <a:close/>
                </a:path>
                <a:path w="3308350" h="2247900">
                  <a:moveTo>
                    <a:pt x="2529382" y="1052830"/>
                  </a:moveTo>
                  <a:lnTo>
                    <a:pt x="2524391" y="1052499"/>
                  </a:lnTo>
                  <a:lnTo>
                    <a:pt x="2526271" y="1057160"/>
                  </a:lnTo>
                  <a:lnTo>
                    <a:pt x="2529382" y="1052830"/>
                  </a:lnTo>
                  <a:close/>
                </a:path>
                <a:path w="3308350" h="2247900">
                  <a:moveTo>
                    <a:pt x="2530056" y="637654"/>
                  </a:moveTo>
                  <a:lnTo>
                    <a:pt x="2528163" y="631317"/>
                  </a:lnTo>
                  <a:lnTo>
                    <a:pt x="2522829" y="636765"/>
                  </a:lnTo>
                  <a:lnTo>
                    <a:pt x="2530056" y="637654"/>
                  </a:lnTo>
                  <a:close/>
                </a:path>
                <a:path w="3308350" h="2247900">
                  <a:moveTo>
                    <a:pt x="2558567" y="783043"/>
                  </a:moveTo>
                  <a:lnTo>
                    <a:pt x="2551722" y="790422"/>
                  </a:lnTo>
                  <a:lnTo>
                    <a:pt x="2546604" y="796658"/>
                  </a:lnTo>
                  <a:lnTo>
                    <a:pt x="2546273" y="796988"/>
                  </a:lnTo>
                  <a:lnTo>
                    <a:pt x="2552281" y="798995"/>
                  </a:lnTo>
                  <a:lnTo>
                    <a:pt x="2555278" y="800214"/>
                  </a:lnTo>
                  <a:lnTo>
                    <a:pt x="2556827" y="792429"/>
                  </a:lnTo>
                  <a:lnTo>
                    <a:pt x="2558567" y="783043"/>
                  </a:lnTo>
                  <a:close/>
                </a:path>
                <a:path w="3308350" h="2247900">
                  <a:moveTo>
                    <a:pt x="2559710" y="1838375"/>
                  </a:moveTo>
                  <a:lnTo>
                    <a:pt x="2559608" y="1836280"/>
                  </a:lnTo>
                  <a:lnTo>
                    <a:pt x="2558719" y="1817573"/>
                  </a:lnTo>
                  <a:lnTo>
                    <a:pt x="2541054" y="1819910"/>
                  </a:lnTo>
                  <a:lnTo>
                    <a:pt x="2559710" y="1838375"/>
                  </a:lnTo>
                  <a:close/>
                </a:path>
                <a:path w="3308350" h="2247900">
                  <a:moveTo>
                    <a:pt x="2562936" y="778306"/>
                  </a:moveTo>
                  <a:lnTo>
                    <a:pt x="2559723" y="776757"/>
                  </a:lnTo>
                  <a:lnTo>
                    <a:pt x="2558567" y="783043"/>
                  </a:lnTo>
                  <a:lnTo>
                    <a:pt x="2562936" y="778306"/>
                  </a:lnTo>
                  <a:close/>
                </a:path>
                <a:path w="3308350" h="2247900">
                  <a:moveTo>
                    <a:pt x="2563050" y="1841703"/>
                  </a:moveTo>
                  <a:lnTo>
                    <a:pt x="2559710" y="1838375"/>
                  </a:lnTo>
                  <a:lnTo>
                    <a:pt x="2559939" y="1843366"/>
                  </a:lnTo>
                  <a:lnTo>
                    <a:pt x="2563050" y="1841703"/>
                  </a:lnTo>
                  <a:close/>
                </a:path>
                <a:path w="3308350" h="2247900">
                  <a:moveTo>
                    <a:pt x="2581859" y="1551927"/>
                  </a:moveTo>
                  <a:lnTo>
                    <a:pt x="2577160" y="1555838"/>
                  </a:lnTo>
                  <a:lnTo>
                    <a:pt x="2573604" y="1560068"/>
                  </a:lnTo>
                  <a:lnTo>
                    <a:pt x="2573058" y="1560957"/>
                  </a:lnTo>
                  <a:lnTo>
                    <a:pt x="2576830" y="1563065"/>
                  </a:lnTo>
                  <a:lnTo>
                    <a:pt x="2578608" y="1564741"/>
                  </a:lnTo>
                  <a:lnTo>
                    <a:pt x="2581859" y="1551927"/>
                  </a:lnTo>
                  <a:close/>
                </a:path>
                <a:path w="3308350" h="2247900">
                  <a:moveTo>
                    <a:pt x="2586050" y="1547952"/>
                  </a:moveTo>
                  <a:lnTo>
                    <a:pt x="2583167" y="1546504"/>
                  </a:lnTo>
                  <a:lnTo>
                    <a:pt x="2581859" y="1551927"/>
                  </a:lnTo>
                  <a:lnTo>
                    <a:pt x="2586050" y="1547952"/>
                  </a:lnTo>
                  <a:close/>
                </a:path>
                <a:path w="3308350" h="2247900">
                  <a:moveTo>
                    <a:pt x="2587383" y="1244409"/>
                  </a:moveTo>
                  <a:lnTo>
                    <a:pt x="2582722" y="1242517"/>
                  </a:lnTo>
                  <a:lnTo>
                    <a:pt x="2580500" y="1240853"/>
                  </a:lnTo>
                  <a:lnTo>
                    <a:pt x="2576385" y="1243291"/>
                  </a:lnTo>
                  <a:lnTo>
                    <a:pt x="2568943" y="1245514"/>
                  </a:lnTo>
                  <a:lnTo>
                    <a:pt x="2568943" y="1247965"/>
                  </a:lnTo>
                  <a:lnTo>
                    <a:pt x="2568829" y="1250518"/>
                  </a:lnTo>
                  <a:lnTo>
                    <a:pt x="2575610" y="1253185"/>
                  </a:lnTo>
                  <a:lnTo>
                    <a:pt x="2579382" y="1255852"/>
                  </a:lnTo>
                  <a:lnTo>
                    <a:pt x="2582049" y="1252410"/>
                  </a:lnTo>
                  <a:lnTo>
                    <a:pt x="2585491" y="1249184"/>
                  </a:lnTo>
                  <a:lnTo>
                    <a:pt x="2586825" y="1245628"/>
                  </a:lnTo>
                  <a:lnTo>
                    <a:pt x="2587383" y="1244409"/>
                  </a:lnTo>
                  <a:close/>
                </a:path>
                <a:path w="3308350" h="2247900">
                  <a:moveTo>
                    <a:pt x="2601836" y="1907743"/>
                  </a:moveTo>
                  <a:lnTo>
                    <a:pt x="2596057" y="1906193"/>
                  </a:lnTo>
                  <a:lnTo>
                    <a:pt x="2590381" y="1904072"/>
                  </a:lnTo>
                  <a:lnTo>
                    <a:pt x="2584386" y="1903183"/>
                  </a:lnTo>
                  <a:lnTo>
                    <a:pt x="2582392" y="1902968"/>
                  </a:lnTo>
                  <a:lnTo>
                    <a:pt x="2579166" y="1905635"/>
                  </a:lnTo>
                  <a:lnTo>
                    <a:pt x="2576499" y="1906968"/>
                  </a:lnTo>
                  <a:lnTo>
                    <a:pt x="2582392" y="1908632"/>
                  </a:lnTo>
                  <a:lnTo>
                    <a:pt x="2588056" y="1910753"/>
                  </a:lnTo>
                  <a:lnTo>
                    <a:pt x="2594381" y="1911756"/>
                  </a:lnTo>
                  <a:lnTo>
                    <a:pt x="2596057" y="1912086"/>
                  </a:lnTo>
                  <a:lnTo>
                    <a:pt x="2599271" y="1909191"/>
                  </a:lnTo>
                  <a:lnTo>
                    <a:pt x="2601836" y="1907743"/>
                  </a:lnTo>
                  <a:close/>
                </a:path>
                <a:path w="3308350" h="2247900">
                  <a:moveTo>
                    <a:pt x="2609164" y="867587"/>
                  </a:moveTo>
                  <a:lnTo>
                    <a:pt x="2607157" y="865809"/>
                  </a:lnTo>
                  <a:lnTo>
                    <a:pt x="2605049" y="864146"/>
                  </a:lnTo>
                  <a:lnTo>
                    <a:pt x="2602941" y="862584"/>
                  </a:lnTo>
                  <a:lnTo>
                    <a:pt x="2599829" y="865809"/>
                  </a:lnTo>
                  <a:lnTo>
                    <a:pt x="2595943" y="869035"/>
                  </a:lnTo>
                  <a:lnTo>
                    <a:pt x="2593390" y="873594"/>
                  </a:lnTo>
                  <a:lnTo>
                    <a:pt x="2598051" y="875703"/>
                  </a:lnTo>
                  <a:lnTo>
                    <a:pt x="2600388" y="877265"/>
                  </a:lnTo>
                  <a:lnTo>
                    <a:pt x="2603271" y="874039"/>
                  </a:lnTo>
                  <a:lnTo>
                    <a:pt x="2606383" y="870813"/>
                  </a:lnTo>
                  <a:lnTo>
                    <a:pt x="2609164" y="867587"/>
                  </a:lnTo>
                  <a:close/>
                </a:path>
                <a:path w="3308350" h="2247900">
                  <a:moveTo>
                    <a:pt x="2629941" y="1439316"/>
                  </a:moveTo>
                  <a:lnTo>
                    <a:pt x="2628938" y="1437309"/>
                  </a:lnTo>
                  <a:lnTo>
                    <a:pt x="2627934" y="1435201"/>
                  </a:lnTo>
                  <a:lnTo>
                    <a:pt x="2626944" y="1433195"/>
                  </a:lnTo>
                  <a:lnTo>
                    <a:pt x="2625052" y="1435760"/>
                  </a:lnTo>
                  <a:lnTo>
                    <a:pt x="2623274" y="1438313"/>
                  </a:lnTo>
                  <a:lnTo>
                    <a:pt x="2621496" y="1440980"/>
                  </a:lnTo>
                  <a:lnTo>
                    <a:pt x="2627045" y="1439875"/>
                  </a:lnTo>
                  <a:lnTo>
                    <a:pt x="2629941" y="1439316"/>
                  </a:lnTo>
                  <a:close/>
                </a:path>
                <a:path w="3308350" h="2247900">
                  <a:moveTo>
                    <a:pt x="2633167" y="2109546"/>
                  </a:moveTo>
                  <a:lnTo>
                    <a:pt x="2627045" y="2107996"/>
                  </a:lnTo>
                  <a:lnTo>
                    <a:pt x="2620937" y="2105888"/>
                  </a:lnTo>
                  <a:lnTo>
                    <a:pt x="2614384" y="2105101"/>
                  </a:lnTo>
                  <a:lnTo>
                    <a:pt x="2612390" y="2104771"/>
                  </a:lnTo>
                  <a:lnTo>
                    <a:pt x="2609164" y="2108212"/>
                  </a:lnTo>
                  <a:lnTo>
                    <a:pt x="2606941" y="2109546"/>
                  </a:lnTo>
                  <a:lnTo>
                    <a:pt x="2609278" y="2110994"/>
                  </a:lnTo>
                  <a:lnTo>
                    <a:pt x="2612491" y="2114448"/>
                  </a:lnTo>
                  <a:lnTo>
                    <a:pt x="2614384" y="2114105"/>
                  </a:lnTo>
                  <a:lnTo>
                    <a:pt x="2620937" y="2113330"/>
                  </a:lnTo>
                  <a:lnTo>
                    <a:pt x="2626944" y="2111222"/>
                  </a:lnTo>
                  <a:lnTo>
                    <a:pt x="2633167" y="2109546"/>
                  </a:lnTo>
                  <a:close/>
                </a:path>
                <a:path w="3308350" h="2247900">
                  <a:moveTo>
                    <a:pt x="2647721" y="1250848"/>
                  </a:moveTo>
                  <a:lnTo>
                    <a:pt x="2641714" y="1249743"/>
                  </a:lnTo>
                  <a:lnTo>
                    <a:pt x="2638831" y="1249299"/>
                  </a:lnTo>
                  <a:lnTo>
                    <a:pt x="2642603" y="1253083"/>
                  </a:lnTo>
                  <a:lnTo>
                    <a:pt x="2644610" y="1254861"/>
                  </a:lnTo>
                  <a:lnTo>
                    <a:pt x="2646603" y="1252194"/>
                  </a:lnTo>
                  <a:lnTo>
                    <a:pt x="2647721" y="1250848"/>
                  </a:lnTo>
                  <a:close/>
                </a:path>
                <a:path w="3308350" h="2247900">
                  <a:moveTo>
                    <a:pt x="2656268" y="1956117"/>
                  </a:moveTo>
                  <a:lnTo>
                    <a:pt x="2652052" y="1956676"/>
                  </a:lnTo>
                  <a:lnTo>
                    <a:pt x="2647823" y="1957336"/>
                  </a:lnTo>
                  <a:lnTo>
                    <a:pt x="2643492" y="1957895"/>
                  </a:lnTo>
                  <a:lnTo>
                    <a:pt x="2644495" y="1959889"/>
                  </a:lnTo>
                  <a:lnTo>
                    <a:pt x="2645054" y="1962010"/>
                  </a:lnTo>
                  <a:lnTo>
                    <a:pt x="2646946" y="1963674"/>
                  </a:lnTo>
                  <a:lnTo>
                    <a:pt x="2647378" y="1964118"/>
                  </a:lnTo>
                  <a:lnTo>
                    <a:pt x="2651823" y="1962899"/>
                  </a:lnTo>
                  <a:lnTo>
                    <a:pt x="2654490" y="1962454"/>
                  </a:lnTo>
                  <a:lnTo>
                    <a:pt x="2655163" y="1960333"/>
                  </a:lnTo>
                  <a:lnTo>
                    <a:pt x="2656268" y="1956117"/>
                  </a:lnTo>
                  <a:close/>
                </a:path>
                <a:path w="3308350" h="2247900">
                  <a:moveTo>
                    <a:pt x="2680385" y="1368933"/>
                  </a:moveTo>
                  <a:lnTo>
                    <a:pt x="2674493" y="1367383"/>
                  </a:lnTo>
                  <a:lnTo>
                    <a:pt x="2668943" y="1365377"/>
                  </a:lnTo>
                  <a:lnTo>
                    <a:pt x="2662834" y="1364373"/>
                  </a:lnTo>
                  <a:lnTo>
                    <a:pt x="2661272" y="1364157"/>
                  </a:lnTo>
                  <a:lnTo>
                    <a:pt x="2658160" y="1367040"/>
                  </a:lnTo>
                  <a:lnTo>
                    <a:pt x="2655824" y="1368488"/>
                  </a:lnTo>
                  <a:lnTo>
                    <a:pt x="2661716" y="1370152"/>
                  </a:lnTo>
                  <a:lnTo>
                    <a:pt x="2667495" y="1372158"/>
                  </a:lnTo>
                  <a:lnTo>
                    <a:pt x="2673718" y="1373378"/>
                  </a:lnTo>
                  <a:lnTo>
                    <a:pt x="2675051" y="1373606"/>
                  </a:lnTo>
                  <a:lnTo>
                    <a:pt x="2678049" y="1370495"/>
                  </a:lnTo>
                  <a:lnTo>
                    <a:pt x="2680385" y="1368933"/>
                  </a:lnTo>
                  <a:close/>
                </a:path>
                <a:path w="3308350" h="2247900">
                  <a:moveTo>
                    <a:pt x="2692273" y="639775"/>
                  </a:moveTo>
                  <a:lnTo>
                    <a:pt x="2686050" y="638098"/>
                  </a:lnTo>
                  <a:lnTo>
                    <a:pt x="2679941" y="636206"/>
                  </a:lnTo>
                  <a:lnTo>
                    <a:pt x="2671826" y="634987"/>
                  </a:lnTo>
                  <a:lnTo>
                    <a:pt x="2666492" y="638886"/>
                  </a:lnTo>
                  <a:lnTo>
                    <a:pt x="2666835" y="639102"/>
                  </a:lnTo>
                  <a:lnTo>
                    <a:pt x="2670048" y="641769"/>
                  </a:lnTo>
                  <a:lnTo>
                    <a:pt x="2674607" y="646214"/>
                  </a:lnTo>
                  <a:lnTo>
                    <a:pt x="2677833" y="645883"/>
                  </a:lnTo>
                  <a:lnTo>
                    <a:pt x="2682938" y="645553"/>
                  </a:lnTo>
                  <a:lnTo>
                    <a:pt x="2687497" y="641997"/>
                  </a:lnTo>
                  <a:lnTo>
                    <a:pt x="2692273" y="639775"/>
                  </a:lnTo>
                  <a:close/>
                </a:path>
                <a:path w="3308350" h="2247900">
                  <a:moveTo>
                    <a:pt x="2748711" y="1383385"/>
                  </a:moveTo>
                  <a:lnTo>
                    <a:pt x="2742603" y="1381721"/>
                  </a:lnTo>
                  <a:lnTo>
                    <a:pt x="2736710" y="1379613"/>
                  </a:lnTo>
                  <a:lnTo>
                    <a:pt x="2730271" y="1378724"/>
                  </a:lnTo>
                  <a:lnTo>
                    <a:pt x="2728049" y="1378496"/>
                  </a:lnTo>
                  <a:lnTo>
                    <a:pt x="2724607" y="1381163"/>
                  </a:lnTo>
                  <a:lnTo>
                    <a:pt x="2721711" y="1382496"/>
                  </a:lnTo>
                  <a:lnTo>
                    <a:pt x="2740164" y="1387500"/>
                  </a:lnTo>
                  <a:lnTo>
                    <a:pt x="2743047" y="1386166"/>
                  </a:lnTo>
                  <a:lnTo>
                    <a:pt x="2748711" y="1383385"/>
                  </a:lnTo>
                  <a:close/>
                </a:path>
                <a:path w="3308350" h="2247900">
                  <a:moveTo>
                    <a:pt x="2752420" y="1263243"/>
                  </a:moveTo>
                  <a:lnTo>
                    <a:pt x="2751937" y="1263751"/>
                  </a:lnTo>
                  <a:lnTo>
                    <a:pt x="2746387" y="1269199"/>
                  </a:lnTo>
                  <a:lnTo>
                    <a:pt x="2741599" y="1274762"/>
                  </a:lnTo>
                  <a:lnTo>
                    <a:pt x="2741269" y="1275207"/>
                  </a:lnTo>
                  <a:lnTo>
                    <a:pt x="2745714" y="1277200"/>
                  </a:lnTo>
                  <a:lnTo>
                    <a:pt x="2747937" y="1278318"/>
                  </a:lnTo>
                  <a:lnTo>
                    <a:pt x="2750159" y="1271092"/>
                  </a:lnTo>
                  <a:lnTo>
                    <a:pt x="2752420" y="1263243"/>
                  </a:lnTo>
                  <a:close/>
                </a:path>
                <a:path w="3308350" h="2247900">
                  <a:moveTo>
                    <a:pt x="2757157" y="1258303"/>
                  </a:moveTo>
                  <a:lnTo>
                    <a:pt x="2754490" y="1256411"/>
                  </a:lnTo>
                  <a:lnTo>
                    <a:pt x="2752420" y="1263243"/>
                  </a:lnTo>
                  <a:lnTo>
                    <a:pt x="2757157" y="1258303"/>
                  </a:lnTo>
                  <a:close/>
                </a:path>
                <a:path w="3308350" h="2247900">
                  <a:moveTo>
                    <a:pt x="2778963" y="1173975"/>
                  </a:moveTo>
                  <a:lnTo>
                    <a:pt x="2778556" y="1173975"/>
                  </a:lnTo>
                  <a:lnTo>
                    <a:pt x="2742933" y="1175029"/>
                  </a:lnTo>
                  <a:lnTo>
                    <a:pt x="2747162" y="1182141"/>
                  </a:lnTo>
                  <a:lnTo>
                    <a:pt x="2749156" y="1185697"/>
                  </a:lnTo>
                  <a:lnTo>
                    <a:pt x="2778963" y="1173975"/>
                  </a:lnTo>
                  <a:close/>
                </a:path>
                <a:path w="3308350" h="2247900">
                  <a:moveTo>
                    <a:pt x="2785821" y="1173797"/>
                  </a:moveTo>
                  <a:lnTo>
                    <a:pt x="2784538" y="1167142"/>
                  </a:lnTo>
                  <a:lnTo>
                    <a:pt x="2783713" y="1172133"/>
                  </a:lnTo>
                  <a:lnTo>
                    <a:pt x="2778963" y="1173975"/>
                  </a:lnTo>
                  <a:lnTo>
                    <a:pt x="2785821" y="1173797"/>
                  </a:lnTo>
                  <a:close/>
                </a:path>
                <a:path w="3308350" h="2247900">
                  <a:moveTo>
                    <a:pt x="2789161" y="1138999"/>
                  </a:moveTo>
                  <a:lnTo>
                    <a:pt x="2786164" y="1140777"/>
                  </a:lnTo>
                  <a:lnTo>
                    <a:pt x="2783052" y="1142555"/>
                  </a:lnTo>
                  <a:lnTo>
                    <a:pt x="2780042" y="1144333"/>
                  </a:lnTo>
                  <a:lnTo>
                    <a:pt x="2784538" y="1167142"/>
                  </a:lnTo>
                  <a:lnTo>
                    <a:pt x="2784652" y="1166393"/>
                  </a:lnTo>
                  <a:lnTo>
                    <a:pt x="2789161" y="1138999"/>
                  </a:lnTo>
                  <a:close/>
                </a:path>
                <a:path w="3308350" h="2247900">
                  <a:moveTo>
                    <a:pt x="2868714" y="1088186"/>
                  </a:moveTo>
                  <a:lnTo>
                    <a:pt x="2840050" y="1088186"/>
                  </a:lnTo>
                  <a:lnTo>
                    <a:pt x="2840050" y="1096746"/>
                  </a:lnTo>
                  <a:lnTo>
                    <a:pt x="2868714" y="1096746"/>
                  </a:lnTo>
                  <a:lnTo>
                    <a:pt x="2868714" y="1088186"/>
                  </a:lnTo>
                  <a:close/>
                </a:path>
                <a:path w="3308350" h="2247900">
                  <a:moveTo>
                    <a:pt x="2887713" y="1150454"/>
                  </a:moveTo>
                  <a:lnTo>
                    <a:pt x="2880487" y="1148448"/>
                  </a:lnTo>
                  <a:lnTo>
                    <a:pt x="2879941" y="1151343"/>
                  </a:lnTo>
                  <a:lnTo>
                    <a:pt x="2887713" y="1150454"/>
                  </a:lnTo>
                  <a:close/>
                </a:path>
                <a:path w="3308350" h="2247900">
                  <a:moveTo>
                    <a:pt x="3030753" y="2231555"/>
                  </a:moveTo>
                  <a:lnTo>
                    <a:pt x="3026600" y="2233638"/>
                  </a:lnTo>
                  <a:lnTo>
                    <a:pt x="3029826" y="2235301"/>
                  </a:lnTo>
                  <a:lnTo>
                    <a:pt x="3030753" y="2231555"/>
                  </a:lnTo>
                  <a:close/>
                </a:path>
                <a:path w="3308350" h="2247900">
                  <a:moveTo>
                    <a:pt x="3047936" y="2223071"/>
                  </a:moveTo>
                  <a:lnTo>
                    <a:pt x="3043377" y="2221293"/>
                  </a:lnTo>
                  <a:lnTo>
                    <a:pt x="3038703" y="2219629"/>
                  </a:lnTo>
                  <a:lnTo>
                    <a:pt x="3034042" y="2217737"/>
                  </a:lnTo>
                  <a:lnTo>
                    <a:pt x="3032595" y="2223630"/>
                  </a:lnTo>
                  <a:lnTo>
                    <a:pt x="3031261" y="2229523"/>
                  </a:lnTo>
                  <a:lnTo>
                    <a:pt x="3030753" y="2231555"/>
                  </a:lnTo>
                  <a:lnTo>
                    <a:pt x="3033712" y="2230082"/>
                  </a:lnTo>
                  <a:lnTo>
                    <a:pt x="3040824" y="2226627"/>
                  </a:lnTo>
                  <a:lnTo>
                    <a:pt x="3047936" y="2223071"/>
                  </a:lnTo>
                  <a:close/>
                </a:path>
                <a:path w="3308350" h="2247900">
                  <a:moveTo>
                    <a:pt x="3188932" y="1128217"/>
                  </a:moveTo>
                  <a:lnTo>
                    <a:pt x="3187712" y="1126210"/>
                  </a:lnTo>
                  <a:lnTo>
                    <a:pt x="3185261" y="1121994"/>
                  </a:lnTo>
                  <a:lnTo>
                    <a:pt x="3182378" y="1122438"/>
                  </a:lnTo>
                  <a:lnTo>
                    <a:pt x="3178035" y="1122438"/>
                  </a:lnTo>
                  <a:lnTo>
                    <a:pt x="3175482" y="1125321"/>
                  </a:lnTo>
                  <a:lnTo>
                    <a:pt x="3175812" y="1127772"/>
                  </a:lnTo>
                  <a:lnTo>
                    <a:pt x="3175482" y="1129995"/>
                  </a:lnTo>
                  <a:lnTo>
                    <a:pt x="3184372" y="1128877"/>
                  </a:lnTo>
                  <a:lnTo>
                    <a:pt x="3188932" y="1128217"/>
                  </a:lnTo>
                  <a:close/>
                </a:path>
                <a:path w="3308350" h="2247900">
                  <a:moveTo>
                    <a:pt x="3287560" y="1964804"/>
                  </a:moveTo>
                  <a:lnTo>
                    <a:pt x="3285820" y="1963902"/>
                  </a:lnTo>
                  <a:lnTo>
                    <a:pt x="3283115" y="1963115"/>
                  </a:lnTo>
                  <a:lnTo>
                    <a:pt x="3287560" y="1964804"/>
                  </a:lnTo>
                  <a:close/>
                </a:path>
                <a:path w="3308350" h="2247900">
                  <a:moveTo>
                    <a:pt x="3297148" y="1968461"/>
                  </a:moveTo>
                  <a:lnTo>
                    <a:pt x="3287560" y="1964804"/>
                  </a:lnTo>
                  <a:lnTo>
                    <a:pt x="3290709" y="1966455"/>
                  </a:lnTo>
                  <a:lnTo>
                    <a:pt x="3292703" y="1968233"/>
                  </a:lnTo>
                  <a:lnTo>
                    <a:pt x="3294926" y="1969795"/>
                  </a:lnTo>
                  <a:lnTo>
                    <a:pt x="3293707" y="2000250"/>
                  </a:lnTo>
                  <a:lnTo>
                    <a:pt x="3296374" y="2001812"/>
                  </a:lnTo>
                  <a:lnTo>
                    <a:pt x="3297148" y="1968461"/>
                  </a:lnTo>
                  <a:close/>
                </a:path>
                <a:path w="3308350" h="2247900">
                  <a:moveTo>
                    <a:pt x="3299485" y="1075296"/>
                  </a:moveTo>
                  <a:lnTo>
                    <a:pt x="3296589" y="1074737"/>
                  </a:lnTo>
                  <a:lnTo>
                    <a:pt x="3293478" y="1073848"/>
                  </a:lnTo>
                  <a:lnTo>
                    <a:pt x="3290481" y="1073848"/>
                  </a:lnTo>
                  <a:lnTo>
                    <a:pt x="3289376" y="1073950"/>
                  </a:lnTo>
                  <a:lnTo>
                    <a:pt x="3288487" y="1076286"/>
                  </a:lnTo>
                  <a:lnTo>
                    <a:pt x="3287369" y="1077518"/>
                  </a:lnTo>
                  <a:lnTo>
                    <a:pt x="3290366" y="1078064"/>
                  </a:lnTo>
                  <a:lnTo>
                    <a:pt x="3293478" y="1078953"/>
                  </a:lnTo>
                  <a:lnTo>
                    <a:pt x="3296374" y="1078953"/>
                  </a:lnTo>
                  <a:lnTo>
                    <a:pt x="3297593" y="1078852"/>
                  </a:lnTo>
                  <a:lnTo>
                    <a:pt x="3298482" y="1076515"/>
                  </a:lnTo>
                  <a:lnTo>
                    <a:pt x="3299485" y="1075296"/>
                  </a:lnTo>
                  <a:close/>
                </a:path>
                <a:path w="3308350" h="2247900">
                  <a:moveTo>
                    <a:pt x="3308261" y="691807"/>
                  </a:moveTo>
                  <a:lnTo>
                    <a:pt x="3303701" y="691134"/>
                  </a:lnTo>
                  <a:lnTo>
                    <a:pt x="3304705" y="695921"/>
                  </a:lnTo>
                  <a:lnTo>
                    <a:pt x="3308261" y="691807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1378717" y="15270493"/>
              <a:ext cx="3232150" cy="2472055"/>
            </a:xfrm>
            <a:custGeom>
              <a:avLst/>
              <a:gdLst/>
              <a:ahLst/>
              <a:cxnLst/>
              <a:rect l="l" t="t" r="r" b="b"/>
              <a:pathLst>
                <a:path w="3232150" h="2472055">
                  <a:moveTo>
                    <a:pt x="14439" y="439077"/>
                  </a:moveTo>
                  <a:lnTo>
                    <a:pt x="10223" y="437299"/>
                  </a:lnTo>
                  <a:lnTo>
                    <a:pt x="7886" y="435635"/>
                  </a:lnTo>
                  <a:lnTo>
                    <a:pt x="5219" y="437083"/>
                  </a:lnTo>
                  <a:lnTo>
                    <a:pt x="558" y="438302"/>
                  </a:lnTo>
                  <a:lnTo>
                    <a:pt x="215" y="439864"/>
                  </a:lnTo>
                  <a:lnTo>
                    <a:pt x="0" y="441528"/>
                  </a:lnTo>
                  <a:lnTo>
                    <a:pt x="4330" y="443191"/>
                  </a:lnTo>
                  <a:lnTo>
                    <a:pt x="6553" y="444868"/>
                  </a:lnTo>
                  <a:lnTo>
                    <a:pt x="9334" y="443534"/>
                  </a:lnTo>
                  <a:lnTo>
                    <a:pt x="13995" y="442188"/>
                  </a:lnTo>
                  <a:lnTo>
                    <a:pt x="14439" y="439077"/>
                  </a:lnTo>
                  <a:close/>
                </a:path>
                <a:path w="3232150" h="2472055">
                  <a:moveTo>
                    <a:pt x="24218" y="2393188"/>
                  </a:moveTo>
                  <a:lnTo>
                    <a:pt x="18288" y="2389708"/>
                  </a:lnTo>
                  <a:lnTo>
                    <a:pt x="444" y="2379408"/>
                  </a:lnTo>
                  <a:lnTo>
                    <a:pt x="9334" y="2392743"/>
                  </a:lnTo>
                  <a:lnTo>
                    <a:pt x="13881" y="2399423"/>
                  </a:lnTo>
                  <a:lnTo>
                    <a:pt x="17221" y="2397302"/>
                  </a:lnTo>
                  <a:lnTo>
                    <a:pt x="24218" y="2393188"/>
                  </a:lnTo>
                  <a:close/>
                </a:path>
                <a:path w="3232150" h="2472055">
                  <a:moveTo>
                    <a:pt x="132778" y="252285"/>
                  </a:moveTo>
                  <a:lnTo>
                    <a:pt x="130213" y="247954"/>
                  </a:lnTo>
                  <a:lnTo>
                    <a:pt x="125768" y="251726"/>
                  </a:lnTo>
                  <a:lnTo>
                    <a:pt x="132778" y="252285"/>
                  </a:lnTo>
                  <a:close/>
                </a:path>
                <a:path w="3232150" h="2472055">
                  <a:moveTo>
                    <a:pt x="282054" y="186258"/>
                  </a:moveTo>
                  <a:lnTo>
                    <a:pt x="280987" y="186690"/>
                  </a:lnTo>
                  <a:lnTo>
                    <a:pt x="279107" y="188239"/>
                  </a:lnTo>
                  <a:lnTo>
                    <a:pt x="278320" y="188912"/>
                  </a:lnTo>
                  <a:lnTo>
                    <a:pt x="279323" y="190461"/>
                  </a:lnTo>
                  <a:lnTo>
                    <a:pt x="279552" y="191579"/>
                  </a:lnTo>
                  <a:lnTo>
                    <a:pt x="280885" y="188683"/>
                  </a:lnTo>
                  <a:lnTo>
                    <a:pt x="282054" y="186258"/>
                  </a:lnTo>
                  <a:close/>
                </a:path>
                <a:path w="3232150" h="2472055">
                  <a:moveTo>
                    <a:pt x="291274" y="182143"/>
                  </a:moveTo>
                  <a:lnTo>
                    <a:pt x="283654" y="182689"/>
                  </a:lnTo>
                  <a:lnTo>
                    <a:pt x="282321" y="185686"/>
                  </a:lnTo>
                  <a:lnTo>
                    <a:pt x="282054" y="186258"/>
                  </a:lnTo>
                  <a:lnTo>
                    <a:pt x="283997" y="185458"/>
                  </a:lnTo>
                  <a:lnTo>
                    <a:pt x="286435" y="184238"/>
                  </a:lnTo>
                  <a:lnTo>
                    <a:pt x="291274" y="182143"/>
                  </a:lnTo>
                  <a:close/>
                </a:path>
                <a:path w="3232150" h="2472055">
                  <a:moveTo>
                    <a:pt x="311658" y="180797"/>
                  </a:moveTo>
                  <a:lnTo>
                    <a:pt x="309206" y="177012"/>
                  </a:lnTo>
                  <a:lnTo>
                    <a:pt x="307873" y="175006"/>
                  </a:lnTo>
                  <a:lnTo>
                    <a:pt x="300774" y="178130"/>
                  </a:lnTo>
                  <a:lnTo>
                    <a:pt x="291299" y="182143"/>
                  </a:lnTo>
                  <a:lnTo>
                    <a:pt x="306298" y="181127"/>
                  </a:lnTo>
                  <a:lnTo>
                    <a:pt x="311658" y="180797"/>
                  </a:lnTo>
                  <a:close/>
                </a:path>
                <a:path w="3232150" h="2472055">
                  <a:moveTo>
                    <a:pt x="329209" y="2396972"/>
                  </a:moveTo>
                  <a:lnTo>
                    <a:pt x="325551" y="2397302"/>
                  </a:lnTo>
                  <a:lnTo>
                    <a:pt x="318325" y="2398191"/>
                  </a:lnTo>
                  <a:lnTo>
                    <a:pt x="319214" y="2399982"/>
                  </a:lnTo>
                  <a:lnTo>
                    <a:pt x="319544" y="2401976"/>
                  </a:lnTo>
                  <a:lnTo>
                    <a:pt x="321106" y="2403310"/>
                  </a:lnTo>
                  <a:lnTo>
                    <a:pt x="321551" y="2403754"/>
                  </a:lnTo>
                  <a:lnTo>
                    <a:pt x="325653" y="2402865"/>
                  </a:lnTo>
                  <a:lnTo>
                    <a:pt x="327990" y="2402535"/>
                  </a:lnTo>
                  <a:lnTo>
                    <a:pt x="328434" y="2400643"/>
                  </a:lnTo>
                  <a:lnTo>
                    <a:pt x="328764" y="2398750"/>
                  </a:lnTo>
                  <a:lnTo>
                    <a:pt x="329209" y="2396972"/>
                  </a:lnTo>
                  <a:close/>
                </a:path>
                <a:path w="3232150" h="2472055">
                  <a:moveTo>
                    <a:pt x="423316" y="276974"/>
                  </a:moveTo>
                  <a:lnTo>
                    <a:pt x="414540" y="279082"/>
                  </a:lnTo>
                  <a:lnTo>
                    <a:pt x="422427" y="282079"/>
                  </a:lnTo>
                  <a:lnTo>
                    <a:pt x="423316" y="276974"/>
                  </a:lnTo>
                  <a:close/>
                </a:path>
                <a:path w="3232150" h="2472055">
                  <a:moveTo>
                    <a:pt x="646099" y="628992"/>
                  </a:moveTo>
                  <a:lnTo>
                    <a:pt x="638543" y="626097"/>
                  </a:lnTo>
                  <a:lnTo>
                    <a:pt x="637755" y="630986"/>
                  </a:lnTo>
                  <a:lnTo>
                    <a:pt x="646099" y="628992"/>
                  </a:lnTo>
                  <a:close/>
                </a:path>
                <a:path w="3232150" h="2472055">
                  <a:moveTo>
                    <a:pt x="690206" y="2463469"/>
                  </a:moveTo>
                  <a:lnTo>
                    <a:pt x="689533" y="2461679"/>
                  </a:lnTo>
                  <a:lnTo>
                    <a:pt x="689876" y="2459012"/>
                  </a:lnTo>
                  <a:lnTo>
                    <a:pt x="687984" y="2458351"/>
                  </a:lnTo>
                  <a:lnTo>
                    <a:pt x="685317" y="2457348"/>
                  </a:lnTo>
                  <a:lnTo>
                    <a:pt x="681202" y="2457793"/>
                  </a:lnTo>
                  <a:lnTo>
                    <a:pt x="677646" y="2457577"/>
                  </a:lnTo>
                  <a:lnTo>
                    <a:pt x="678535" y="2460129"/>
                  </a:lnTo>
                  <a:lnTo>
                    <a:pt x="680313" y="2465463"/>
                  </a:lnTo>
                  <a:lnTo>
                    <a:pt x="683539" y="2464803"/>
                  </a:lnTo>
                  <a:lnTo>
                    <a:pt x="690206" y="2463469"/>
                  </a:lnTo>
                  <a:close/>
                </a:path>
                <a:path w="3232150" h="2472055">
                  <a:moveTo>
                    <a:pt x="697865" y="672465"/>
                  </a:moveTo>
                  <a:lnTo>
                    <a:pt x="695210" y="670687"/>
                  </a:lnTo>
                  <a:lnTo>
                    <a:pt x="692645" y="668794"/>
                  </a:lnTo>
                  <a:lnTo>
                    <a:pt x="689876" y="666902"/>
                  </a:lnTo>
                  <a:lnTo>
                    <a:pt x="686866" y="668566"/>
                  </a:lnTo>
                  <a:lnTo>
                    <a:pt x="681647" y="670013"/>
                  </a:lnTo>
                  <a:lnTo>
                    <a:pt x="681202" y="673468"/>
                  </a:lnTo>
                  <a:lnTo>
                    <a:pt x="686092" y="675347"/>
                  </a:lnTo>
                  <a:lnTo>
                    <a:pt x="688644" y="677240"/>
                  </a:lnTo>
                  <a:lnTo>
                    <a:pt x="691756" y="675576"/>
                  </a:lnTo>
                  <a:lnTo>
                    <a:pt x="694766" y="674014"/>
                  </a:lnTo>
                  <a:lnTo>
                    <a:pt x="697865" y="672465"/>
                  </a:lnTo>
                  <a:close/>
                </a:path>
                <a:path w="3232150" h="2472055">
                  <a:moveTo>
                    <a:pt x="704646" y="464096"/>
                  </a:moveTo>
                  <a:lnTo>
                    <a:pt x="700087" y="460870"/>
                  </a:lnTo>
                  <a:lnTo>
                    <a:pt x="697649" y="460095"/>
                  </a:lnTo>
                  <a:lnTo>
                    <a:pt x="695210" y="459206"/>
                  </a:lnTo>
                  <a:lnTo>
                    <a:pt x="692759" y="458431"/>
                  </a:lnTo>
                  <a:lnTo>
                    <a:pt x="694982" y="459422"/>
                  </a:lnTo>
                  <a:lnTo>
                    <a:pt x="699427" y="461213"/>
                  </a:lnTo>
                  <a:lnTo>
                    <a:pt x="704646" y="464096"/>
                  </a:lnTo>
                  <a:close/>
                </a:path>
                <a:path w="3232150" h="2472055">
                  <a:moveTo>
                    <a:pt x="764540" y="655561"/>
                  </a:moveTo>
                  <a:lnTo>
                    <a:pt x="755980" y="657453"/>
                  </a:lnTo>
                  <a:lnTo>
                    <a:pt x="763651" y="660349"/>
                  </a:lnTo>
                  <a:lnTo>
                    <a:pt x="764540" y="655561"/>
                  </a:lnTo>
                  <a:close/>
                </a:path>
                <a:path w="3232150" h="2472055">
                  <a:moveTo>
                    <a:pt x="816533" y="163779"/>
                  </a:moveTo>
                  <a:lnTo>
                    <a:pt x="809980" y="161442"/>
                  </a:lnTo>
                  <a:lnTo>
                    <a:pt x="809307" y="165341"/>
                  </a:lnTo>
                  <a:lnTo>
                    <a:pt x="816533" y="163779"/>
                  </a:lnTo>
                  <a:close/>
                </a:path>
                <a:path w="3232150" h="2472055">
                  <a:moveTo>
                    <a:pt x="843965" y="110121"/>
                  </a:moveTo>
                  <a:lnTo>
                    <a:pt x="843762" y="109855"/>
                  </a:lnTo>
                  <a:lnTo>
                    <a:pt x="842530" y="107403"/>
                  </a:lnTo>
                  <a:lnTo>
                    <a:pt x="840092" y="105740"/>
                  </a:lnTo>
                  <a:lnTo>
                    <a:pt x="838885" y="104965"/>
                  </a:lnTo>
                  <a:lnTo>
                    <a:pt x="838530" y="104736"/>
                  </a:lnTo>
                  <a:lnTo>
                    <a:pt x="834872" y="104965"/>
                  </a:lnTo>
                  <a:lnTo>
                    <a:pt x="832205" y="104736"/>
                  </a:lnTo>
                  <a:lnTo>
                    <a:pt x="841540" y="108966"/>
                  </a:lnTo>
                  <a:lnTo>
                    <a:pt x="843965" y="110121"/>
                  </a:lnTo>
                  <a:close/>
                </a:path>
                <a:path w="3232150" h="2472055">
                  <a:moveTo>
                    <a:pt x="849972" y="114642"/>
                  </a:moveTo>
                  <a:lnTo>
                    <a:pt x="846201" y="111188"/>
                  </a:lnTo>
                  <a:lnTo>
                    <a:pt x="843965" y="110121"/>
                  </a:lnTo>
                  <a:lnTo>
                    <a:pt x="845426" y="111963"/>
                  </a:lnTo>
                  <a:lnTo>
                    <a:pt x="849972" y="114642"/>
                  </a:lnTo>
                  <a:close/>
                </a:path>
                <a:path w="3232150" h="2472055">
                  <a:moveTo>
                    <a:pt x="865200" y="466432"/>
                  </a:moveTo>
                  <a:lnTo>
                    <a:pt x="862977" y="465543"/>
                  </a:lnTo>
                  <a:lnTo>
                    <a:pt x="860196" y="463981"/>
                  </a:lnTo>
                  <a:lnTo>
                    <a:pt x="858532" y="464210"/>
                  </a:lnTo>
                  <a:lnTo>
                    <a:pt x="855649" y="464769"/>
                  </a:lnTo>
                  <a:lnTo>
                    <a:pt x="853313" y="466547"/>
                  </a:lnTo>
                  <a:lnTo>
                    <a:pt x="850861" y="467766"/>
                  </a:lnTo>
                  <a:lnTo>
                    <a:pt x="855421" y="468769"/>
                  </a:lnTo>
                  <a:lnTo>
                    <a:pt x="864755" y="470547"/>
                  </a:lnTo>
                  <a:lnTo>
                    <a:pt x="864870" y="469214"/>
                  </a:lnTo>
                  <a:lnTo>
                    <a:pt x="865085" y="467766"/>
                  </a:lnTo>
                  <a:lnTo>
                    <a:pt x="865200" y="466432"/>
                  </a:lnTo>
                  <a:close/>
                </a:path>
                <a:path w="3232150" h="2472055">
                  <a:moveTo>
                    <a:pt x="886980" y="392277"/>
                  </a:moveTo>
                  <a:lnTo>
                    <a:pt x="878979" y="392277"/>
                  </a:lnTo>
                  <a:lnTo>
                    <a:pt x="877760" y="393712"/>
                  </a:lnTo>
                  <a:lnTo>
                    <a:pt x="874649" y="395490"/>
                  </a:lnTo>
                  <a:lnTo>
                    <a:pt x="875423" y="396722"/>
                  </a:lnTo>
                  <a:lnTo>
                    <a:pt x="876528" y="398614"/>
                  </a:lnTo>
                  <a:lnTo>
                    <a:pt x="879983" y="400050"/>
                  </a:lnTo>
                  <a:lnTo>
                    <a:pt x="882421" y="401726"/>
                  </a:lnTo>
                  <a:lnTo>
                    <a:pt x="883869" y="398614"/>
                  </a:lnTo>
                  <a:lnTo>
                    <a:pt x="885418" y="395490"/>
                  </a:lnTo>
                  <a:lnTo>
                    <a:pt x="886980" y="392277"/>
                  </a:lnTo>
                  <a:close/>
                </a:path>
                <a:path w="3232150" h="2472055">
                  <a:moveTo>
                    <a:pt x="899642" y="2274341"/>
                  </a:moveTo>
                  <a:lnTo>
                    <a:pt x="898537" y="2272779"/>
                  </a:lnTo>
                  <a:lnTo>
                    <a:pt x="897534" y="2271217"/>
                  </a:lnTo>
                  <a:lnTo>
                    <a:pt x="896416" y="2269667"/>
                  </a:lnTo>
                  <a:lnTo>
                    <a:pt x="885863" y="2271001"/>
                  </a:lnTo>
                  <a:lnTo>
                    <a:pt x="890536" y="2272106"/>
                  </a:lnTo>
                  <a:lnTo>
                    <a:pt x="894981" y="2273223"/>
                  </a:lnTo>
                  <a:lnTo>
                    <a:pt x="899642" y="2274341"/>
                  </a:lnTo>
                  <a:close/>
                </a:path>
                <a:path w="3232150" h="2472055">
                  <a:moveTo>
                    <a:pt x="987640" y="314769"/>
                  </a:moveTo>
                  <a:lnTo>
                    <a:pt x="987196" y="313994"/>
                  </a:lnTo>
                  <a:lnTo>
                    <a:pt x="984973" y="310438"/>
                  </a:lnTo>
                  <a:lnTo>
                    <a:pt x="981202" y="307098"/>
                  </a:lnTo>
                  <a:lnTo>
                    <a:pt x="977861" y="303771"/>
                  </a:lnTo>
                  <a:lnTo>
                    <a:pt x="975423" y="307213"/>
                  </a:lnTo>
                  <a:lnTo>
                    <a:pt x="972083" y="310553"/>
                  </a:lnTo>
                  <a:lnTo>
                    <a:pt x="970419" y="315112"/>
                  </a:lnTo>
                  <a:lnTo>
                    <a:pt x="976198" y="316890"/>
                  </a:lnTo>
                  <a:lnTo>
                    <a:pt x="979309" y="318338"/>
                  </a:lnTo>
                  <a:lnTo>
                    <a:pt x="982091" y="316890"/>
                  </a:lnTo>
                  <a:lnTo>
                    <a:pt x="987640" y="314769"/>
                  </a:lnTo>
                  <a:close/>
                </a:path>
                <a:path w="3232150" h="2472055">
                  <a:moveTo>
                    <a:pt x="1078865" y="2301798"/>
                  </a:moveTo>
                  <a:lnTo>
                    <a:pt x="1075423" y="2299131"/>
                  </a:lnTo>
                  <a:lnTo>
                    <a:pt x="1072197" y="2294458"/>
                  </a:lnTo>
                  <a:lnTo>
                    <a:pt x="1068527" y="2294344"/>
                  </a:lnTo>
                  <a:lnTo>
                    <a:pt x="1062647" y="2294013"/>
                  </a:lnTo>
                  <a:lnTo>
                    <a:pt x="1056424" y="2296795"/>
                  </a:lnTo>
                  <a:lnTo>
                    <a:pt x="1050302" y="2298242"/>
                  </a:lnTo>
                  <a:lnTo>
                    <a:pt x="1053757" y="2300909"/>
                  </a:lnTo>
                  <a:lnTo>
                    <a:pt x="1060424" y="2306243"/>
                  </a:lnTo>
                  <a:lnTo>
                    <a:pt x="1072756" y="2303361"/>
                  </a:lnTo>
                  <a:lnTo>
                    <a:pt x="1078865" y="2301798"/>
                  </a:lnTo>
                  <a:close/>
                </a:path>
                <a:path w="3232150" h="2472055">
                  <a:moveTo>
                    <a:pt x="1106639" y="277190"/>
                  </a:moveTo>
                  <a:lnTo>
                    <a:pt x="1098753" y="277190"/>
                  </a:lnTo>
                  <a:lnTo>
                    <a:pt x="1097419" y="278638"/>
                  </a:lnTo>
                  <a:lnTo>
                    <a:pt x="1094422" y="280644"/>
                  </a:lnTo>
                  <a:lnTo>
                    <a:pt x="1095082" y="281635"/>
                  </a:lnTo>
                  <a:lnTo>
                    <a:pt x="1096530" y="283527"/>
                  </a:lnTo>
                  <a:lnTo>
                    <a:pt x="1099972" y="284759"/>
                  </a:lnTo>
                  <a:lnTo>
                    <a:pt x="1102639" y="286308"/>
                  </a:lnTo>
                  <a:lnTo>
                    <a:pt x="1103858" y="283311"/>
                  </a:lnTo>
                  <a:lnTo>
                    <a:pt x="1105192" y="280200"/>
                  </a:lnTo>
                  <a:lnTo>
                    <a:pt x="1106639" y="277190"/>
                  </a:lnTo>
                  <a:close/>
                </a:path>
                <a:path w="3232150" h="2472055">
                  <a:moveTo>
                    <a:pt x="1152753" y="103073"/>
                  </a:moveTo>
                  <a:lnTo>
                    <a:pt x="1144866" y="104965"/>
                  </a:lnTo>
                  <a:lnTo>
                    <a:pt x="1151966" y="107746"/>
                  </a:lnTo>
                  <a:lnTo>
                    <a:pt x="1152753" y="103073"/>
                  </a:lnTo>
                  <a:close/>
                </a:path>
                <a:path w="3232150" h="2472055">
                  <a:moveTo>
                    <a:pt x="1168196" y="30695"/>
                  </a:moveTo>
                  <a:lnTo>
                    <a:pt x="1159751" y="32029"/>
                  </a:lnTo>
                  <a:lnTo>
                    <a:pt x="1167638" y="34023"/>
                  </a:lnTo>
                  <a:lnTo>
                    <a:pt x="1168196" y="30695"/>
                  </a:lnTo>
                  <a:close/>
                </a:path>
                <a:path w="3232150" h="2472055">
                  <a:moveTo>
                    <a:pt x="1194308" y="161886"/>
                  </a:moveTo>
                  <a:lnTo>
                    <a:pt x="1191412" y="161442"/>
                  </a:lnTo>
                  <a:lnTo>
                    <a:pt x="1188415" y="160667"/>
                  </a:lnTo>
                  <a:lnTo>
                    <a:pt x="1185532" y="160782"/>
                  </a:lnTo>
                  <a:lnTo>
                    <a:pt x="1184300" y="160782"/>
                  </a:lnTo>
                  <a:lnTo>
                    <a:pt x="1183309" y="162890"/>
                  </a:lnTo>
                  <a:lnTo>
                    <a:pt x="1182192" y="164007"/>
                  </a:lnTo>
                  <a:lnTo>
                    <a:pt x="1185189" y="164452"/>
                  </a:lnTo>
                  <a:lnTo>
                    <a:pt x="1188199" y="165341"/>
                  </a:lnTo>
                  <a:lnTo>
                    <a:pt x="1192199" y="165341"/>
                  </a:lnTo>
                  <a:lnTo>
                    <a:pt x="1193304" y="163118"/>
                  </a:lnTo>
                  <a:lnTo>
                    <a:pt x="1194308" y="161886"/>
                  </a:lnTo>
                  <a:close/>
                </a:path>
                <a:path w="3232150" h="2472055">
                  <a:moveTo>
                    <a:pt x="1207744" y="2235314"/>
                  </a:moveTo>
                  <a:lnTo>
                    <a:pt x="1207084" y="2233193"/>
                  </a:lnTo>
                  <a:lnTo>
                    <a:pt x="1207300" y="2230526"/>
                  </a:lnTo>
                  <a:lnTo>
                    <a:pt x="1205306" y="2229078"/>
                  </a:lnTo>
                  <a:lnTo>
                    <a:pt x="1203858" y="2227973"/>
                  </a:lnTo>
                  <a:lnTo>
                    <a:pt x="1199299" y="2228519"/>
                  </a:lnTo>
                  <a:lnTo>
                    <a:pt x="1196187" y="2228304"/>
                  </a:lnTo>
                  <a:lnTo>
                    <a:pt x="1193749" y="2232304"/>
                  </a:lnTo>
                  <a:lnTo>
                    <a:pt x="1192415" y="2234425"/>
                  </a:lnTo>
                  <a:lnTo>
                    <a:pt x="1197521" y="2234641"/>
                  </a:lnTo>
                  <a:lnTo>
                    <a:pt x="1207744" y="2235314"/>
                  </a:lnTo>
                  <a:close/>
                </a:path>
                <a:path w="3232150" h="2472055">
                  <a:moveTo>
                    <a:pt x="1295082" y="2314918"/>
                  </a:moveTo>
                  <a:lnTo>
                    <a:pt x="1292085" y="2314473"/>
                  </a:lnTo>
                  <a:lnTo>
                    <a:pt x="1288973" y="2313470"/>
                  </a:lnTo>
                  <a:lnTo>
                    <a:pt x="1285963" y="2313698"/>
                  </a:lnTo>
                  <a:lnTo>
                    <a:pt x="1284744" y="2313698"/>
                  </a:lnTo>
                  <a:lnTo>
                    <a:pt x="1283855" y="2316137"/>
                  </a:lnTo>
                  <a:lnTo>
                    <a:pt x="1282852" y="2317470"/>
                  </a:lnTo>
                  <a:lnTo>
                    <a:pt x="1285963" y="2318143"/>
                  </a:lnTo>
                  <a:lnTo>
                    <a:pt x="1289075" y="2319032"/>
                  </a:lnTo>
                  <a:lnTo>
                    <a:pt x="1292186" y="2319147"/>
                  </a:lnTo>
                  <a:lnTo>
                    <a:pt x="1293190" y="2319147"/>
                  </a:lnTo>
                  <a:lnTo>
                    <a:pt x="1294079" y="2316365"/>
                  </a:lnTo>
                  <a:lnTo>
                    <a:pt x="1295082" y="2314918"/>
                  </a:lnTo>
                  <a:close/>
                </a:path>
                <a:path w="3232150" h="2472055">
                  <a:moveTo>
                    <a:pt x="1418742" y="17233"/>
                  </a:moveTo>
                  <a:lnTo>
                    <a:pt x="1415300" y="16687"/>
                  </a:lnTo>
                  <a:lnTo>
                    <a:pt x="1411744" y="15570"/>
                  </a:lnTo>
                  <a:lnTo>
                    <a:pt x="1408417" y="15786"/>
                  </a:lnTo>
                  <a:lnTo>
                    <a:pt x="1407083" y="15786"/>
                  </a:lnTo>
                  <a:lnTo>
                    <a:pt x="1406194" y="18796"/>
                  </a:lnTo>
                  <a:lnTo>
                    <a:pt x="1405191" y="20459"/>
                  </a:lnTo>
                  <a:lnTo>
                    <a:pt x="1415859" y="22796"/>
                  </a:lnTo>
                  <a:lnTo>
                    <a:pt x="1416850" y="21018"/>
                  </a:lnTo>
                  <a:lnTo>
                    <a:pt x="1417853" y="19126"/>
                  </a:lnTo>
                  <a:lnTo>
                    <a:pt x="1418742" y="17233"/>
                  </a:lnTo>
                  <a:close/>
                </a:path>
                <a:path w="3232150" h="2472055">
                  <a:moveTo>
                    <a:pt x="1470406" y="150101"/>
                  </a:moveTo>
                  <a:lnTo>
                    <a:pt x="1467408" y="145097"/>
                  </a:lnTo>
                  <a:lnTo>
                    <a:pt x="1462747" y="149656"/>
                  </a:lnTo>
                  <a:lnTo>
                    <a:pt x="1470406" y="150101"/>
                  </a:lnTo>
                  <a:close/>
                </a:path>
                <a:path w="3232150" h="2472055">
                  <a:moveTo>
                    <a:pt x="1514856" y="249389"/>
                  </a:moveTo>
                  <a:lnTo>
                    <a:pt x="1511515" y="248843"/>
                  </a:lnTo>
                  <a:lnTo>
                    <a:pt x="1508074" y="247840"/>
                  </a:lnTo>
                  <a:lnTo>
                    <a:pt x="1503413" y="248170"/>
                  </a:lnTo>
                  <a:lnTo>
                    <a:pt x="1502524" y="250736"/>
                  </a:lnTo>
                  <a:lnTo>
                    <a:pt x="1501292" y="252171"/>
                  </a:lnTo>
                  <a:lnTo>
                    <a:pt x="1504848" y="252958"/>
                  </a:lnTo>
                  <a:lnTo>
                    <a:pt x="1508302" y="253949"/>
                  </a:lnTo>
                  <a:lnTo>
                    <a:pt x="1511858" y="254063"/>
                  </a:lnTo>
                  <a:lnTo>
                    <a:pt x="1512747" y="254177"/>
                  </a:lnTo>
                  <a:lnTo>
                    <a:pt x="1513852" y="250952"/>
                  </a:lnTo>
                  <a:lnTo>
                    <a:pt x="1514856" y="249389"/>
                  </a:lnTo>
                  <a:close/>
                </a:path>
                <a:path w="3232150" h="2472055">
                  <a:moveTo>
                    <a:pt x="1575600" y="15684"/>
                  </a:moveTo>
                  <a:lnTo>
                    <a:pt x="1575219" y="14351"/>
                  </a:lnTo>
                  <a:lnTo>
                    <a:pt x="1575003" y="13462"/>
                  </a:lnTo>
                  <a:lnTo>
                    <a:pt x="1574965" y="14351"/>
                  </a:lnTo>
                  <a:lnTo>
                    <a:pt x="1575600" y="15684"/>
                  </a:lnTo>
                  <a:close/>
                </a:path>
                <a:path w="3232150" h="2472055">
                  <a:moveTo>
                    <a:pt x="1579486" y="39433"/>
                  </a:moveTo>
                  <a:lnTo>
                    <a:pt x="1577301" y="40030"/>
                  </a:lnTo>
                  <a:lnTo>
                    <a:pt x="1570736" y="43472"/>
                  </a:lnTo>
                  <a:lnTo>
                    <a:pt x="1573517" y="42811"/>
                  </a:lnTo>
                  <a:lnTo>
                    <a:pt x="1576412" y="42138"/>
                  </a:lnTo>
                  <a:lnTo>
                    <a:pt x="1579295" y="41592"/>
                  </a:lnTo>
                  <a:lnTo>
                    <a:pt x="1579486" y="39433"/>
                  </a:lnTo>
                  <a:close/>
                </a:path>
                <a:path w="3232150" h="2472055">
                  <a:moveTo>
                    <a:pt x="1580743" y="3670"/>
                  </a:moveTo>
                  <a:lnTo>
                    <a:pt x="1575854" y="6565"/>
                  </a:lnTo>
                  <a:lnTo>
                    <a:pt x="1573301" y="8013"/>
                  </a:lnTo>
                  <a:lnTo>
                    <a:pt x="1575003" y="13462"/>
                  </a:lnTo>
                  <a:lnTo>
                    <a:pt x="1575181" y="9677"/>
                  </a:lnTo>
                  <a:lnTo>
                    <a:pt x="1577073" y="7670"/>
                  </a:lnTo>
                  <a:lnTo>
                    <a:pt x="1578851" y="5676"/>
                  </a:lnTo>
                  <a:lnTo>
                    <a:pt x="1580743" y="3670"/>
                  </a:lnTo>
                  <a:close/>
                </a:path>
                <a:path w="3232150" h="2472055">
                  <a:moveTo>
                    <a:pt x="1580959" y="22910"/>
                  </a:moveTo>
                  <a:lnTo>
                    <a:pt x="1577073" y="18796"/>
                  </a:lnTo>
                  <a:lnTo>
                    <a:pt x="1575600" y="15684"/>
                  </a:lnTo>
                  <a:lnTo>
                    <a:pt x="1576489" y="18796"/>
                  </a:lnTo>
                  <a:lnTo>
                    <a:pt x="1578190" y="24358"/>
                  </a:lnTo>
                  <a:lnTo>
                    <a:pt x="1580680" y="26035"/>
                  </a:lnTo>
                  <a:lnTo>
                    <a:pt x="1580959" y="22910"/>
                  </a:lnTo>
                  <a:close/>
                </a:path>
                <a:path w="3232150" h="2472055">
                  <a:moveTo>
                    <a:pt x="1594523" y="35140"/>
                  </a:moveTo>
                  <a:lnTo>
                    <a:pt x="1583626" y="28028"/>
                  </a:lnTo>
                  <a:lnTo>
                    <a:pt x="1580680" y="26035"/>
                  </a:lnTo>
                  <a:lnTo>
                    <a:pt x="1579486" y="39433"/>
                  </a:lnTo>
                  <a:lnTo>
                    <a:pt x="1582966" y="38468"/>
                  </a:lnTo>
                  <a:lnTo>
                    <a:pt x="1594523" y="35140"/>
                  </a:lnTo>
                  <a:close/>
                </a:path>
                <a:path w="3232150" h="2472055">
                  <a:moveTo>
                    <a:pt x="1737842" y="92062"/>
                  </a:moveTo>
                  <a:lnTo>
                    <a:pt x="1734629" y="87172"/>
                  </a:lnTo>
                  <a:lnTo>
                    <a:pt x="1729854" y="91617"/>
                  </a:lnTo>
                  <a:lnTo>
                    <a:pt x="1737842" y="92062"/>
                  </a:lnTo>
                  <a:close/>
                </a:path>
                <a:path w="3232150" h="2472055">
                  <a:moveTo>
                    <a:pt x="1742071" y="2314257"/>
                  </a:moveTo>
                  <a:lnTo>
                    <a:pt x="1735848" y="2311133"/>
                  </a:lnTo>
                  <a:lnTo>
                    <a:pt x="1735188" y="2311362"/>
                  </a:lnTo>
                  <a:lnTo>
                    <a:pt x="1730629" y="2313140"/>
                  </a:lnTo>
                  <a:lnTo>
                    <a:pt x="1723072" y="2315921"/>
                  </a:lnTo>
                  <a:lnTo>
                    <a:pt x="1723732" y="2317470"/>
                  </a:lnTo>
                  <a:lnTo>
                    <a:pt x="1724964" y="2320594"/>
                  </a:lnTo>
                  <a:lnTo>
                    <a:pt x="1730400" y="2323147"/>
                  </a:lnTo>
                  <a:lnTo>
                    <a:pt x="1734400" y="2326043"/>
                  </a:lnTo>
                  <a:lnTo>
                    <a:pt x="1736953" y="2322474"/>
                  </a:lnTo>
                  <a:lnTo>
                    <a:pt x="1740065" y="2318918"/>
                  </a:lnTo>
                  <a:lnTo>
                    <a:pt x="1741627" y="2315146"/>
                  </a:lnTo>
                  <a:lnTo>
                    <a:pt x="1742071" y="2314257"/>
                  </a:lnTo>
                  <a:close/>
                </a:path>
                <a:path w="3232150" h="2472055">
                  <a:moveTo>
                    <a:pt x="1790293" y="280200"/>
                  </a:moveTo>
                  <a:lnTo>
                    <a:pt x="1782622" y="277418"/>
                  </a:lnTo>
                  <a:lnTo>
                    <a:pt x="1781962" y="282079"/>
                  </a:lnTo>
                  <a:lnTo>
                    <a:pt x="1790293" y="280200"/>
                  </a:lnTo>
                  <a:close/>
                </a:path>
                <a:path w="3232150" h="2472055">
                  <a:moveTo>
                    <a:pt x="1864956" y="2318588"/>
                  </a:moveTo>
                  <a:lnTo>
                    <a:pt x="1861629" y="2315146"/>
                  </a:lnTo>
                  <a:lnTo>
                    <a:pt x="1858289" y="2311806"/>
                  </a:lnTo>
                  <a:lnTo>
                    <a:pt x="1854962" y="2308364"/>
                  </a:lnTo>
                  <a:lnTo>
                    <a:pt x="1852180" y="2309698"/>
                  </a:lnTo>
                  <a:lnTo>
                    <a:pt x="1846961" y="2311133"/>
                  </a:lnTo>
                  <a:lnTo>
                    <a:pt x="1846961" y="2312466"/>
                  </a:lnTo>
                  <a:lnTo>
                    <a:pt x="1847291" y="2316251"/>
                  </a:lnTo>
                  <a:lnTo>
                    <a:pt x="1849729" y="2319921"/>
                  </a:lnTo>
                  <a:lnTo>
                    <a:pt x="1851291" y="2323706"/>
                  </a:lnTo>
                  <a:lnTo>
                    <a:pt x="1855851" y="2321928"/>
                  </a:lnTo>
                  <a:lnTo>
                    <a:pt x="1864956" y="2318588"/>
                  </a:lnTo>
                  <a:close/>
                </a:path>
                <a:path w="3232150" h="2472055">
                  <a:moveTo>
                    <a:pt x="2062276" y="271094"/>
                  </a:moveTo>
                  <a:lnTo>
                    <a:pt x="2060067" y="271856"/>
                  </a:lnTo>
                  <a:lnTo>
                    <a:pt x="2057844" y="272516"/>
                  </a:lnTo>
                  <a:lnTo>
                    <a:pt x="2055736" y="273304"/>
                  </a:lnTo>
                  <a:lnTo>
                    <a:pt x="2057514" y="272859"/>
                  </a:lnTo>
                  <a:lnTo>
                    <a:pt x="2059393" y="272415"/>
                  </a:lnTo>
                  <a:lnTo>
                    <a:pt x="2061286" y="271856"/>
                  </a:lnTo>
                  <a:lnTo>
                    <a:pt x="2062276" y="271094"/>
                  </a:lnTo>
                  <a:close/>
                </a:path>
                <a:path w="3232150" h="2472055">
                  <a:moveTo>
                    <a:pt x="2073846" y="261962"/>
                  </a:moveTo>
                  <a:lnTo>
                    <a:pt x="2069947" y="264960"/>
                  </a:lnTo>
                  <a:lnTo>
                    <a:pt x="2066175" y="268071"/>
                  </a:lnTo>
                  <a:lnTo>
                    <a:pt x="2062289" y="271081"/>
                  </a:lnTo>
                  <a:lnTo>
                    <a:pt x="2065502" y="268630"/>
                  </a:lnTo>
                  <a:lnTo>
                    <a:pt x="2069731" y="265290"/>
                  </a:lnTo>
                  <a:lnTo>
                    <a:pt x="2073846" y="261962"/>
                  </a:lnTo>
                  <a:close/>
                </a:path>
                <a:path w="3232150" h="2472055">
                  <a:moveTo>
                    <a:pt x="2128837" y="268630"/>
                  </a:moveTo>
                  <a:lnTo>
                    <a:pt x="2125167" y="262966"/>
                  </a:lnTo>
                  <a:lnTo>
                    <a:pt x="2121954" y="263182"/>
                  </a:lnTo>
                  <a:lnTo>
                    <a:pt x="2117509" y="262851"/>
                  </a:lnTo>
                  <a:lnTo>
                    <a:pt x="2115947" y="263956"/>
                  </a:lnTo>
                  <a:lnTo>
                    <a:pt x="2113838" y="265404"/>
                  </a:lnTo>
                  <a:lnTo>
                    <a:pt x="2114283" y="267970"/>
                  </a:lnTo>
                  <a:lnTo>
                    <a:pt x="2113623" y="270078"/>
                  </a:lnTo>
                  <a:lnTo>
                    <a:pt x="2118614" y="269633"/>
                  </a:lnTo>
                  <a:lnTo>
                    <a:pt x="2123732" y="269074"/>
                  </a:lnTo>
                  <a:lnTo>
                    <a:pt x="2128837" y="268630"/>
                  </a:lnTo>
                  <a:close/>
                </a:path>
                <a:path w="3232150" h="2472055">
                  <a:moveTo>
                    <a:pt x="2152840" y="324332"/>
                  </a:moveTo>
                  <a:lnTo>
                    <a:pt x="2145068" y="321106"/>
                  </a:lnTo>
                  <a:lnTo>
                    <a:pt x="2144064" y="326339"/>
                  </a:lnTo>
                  <a:lnTo>
                    <a:pt x="2152840" y="324332"/>
                  </a:lnTo>
                  <a:close/>
                </a:path>
                <a:path w="3232150" h="2472055">
                  <a:moveTo>
                    <a:pt x="2212175" y="2447671"/>
                  </a:moveTo>
                  <a:lnTo>
                    <a:pt x="2211730" y="2447340"/>
                  </a:lnTo>
                  <a:lnTo>
                    <a:pt x="2208060" y="2444229"/>
                  </a:lnTo>
                  <a:lnTo>
                    <a:pt x="2203285" y="2441676"/>
                  </a:lnTo>
                  <a:lnTo>
                    <a:pt x="2198954" y="2438895"/>
                  </a:lnTo>
                  <a:lnTo>
                    <a:pt x="2195055" y="2441448"/>
                  </a:lnTo>
                  <a:lnTo>
                    <a:pt x="2191169" y="2444115"/>
                  </a:lnTo>
                  <a:lnTo>
                    <a:pt x="2187168" y="2446680"/>
                  </a:lnTo>
                  <a:lnTo>
                    <a:pt x="2193061" y="2448560"/>
                  </a:lnTo>
                  <a:lnTo>
                    <a:pt x="2198509" y="2450795"/>
                  </a:lnTo>
                  <a:lnTo>
                    <a:pt x="2204618" y="2451900"/>
                  </a:lnTo>
                  <a:lnTo>
                    <a:pt x="2206282" y="2452128"/>
                  </a:lnTo>
                  <a:lnTo>
                    <a:pt x="2212175" y="2447671"/>
                  </a:lnTo>
                  <a:close/>
                </a:path>
                <a:path w="3232150" h="2472055">
                  <a:moveTo>
                    <a:pt x="2228278" y="585177"/>
                  </a:moveTo>
                  <a:lnTo>
                    <a:pt x="2226284" y="583730"/>
                  </a:lnTo>
                  <a:lnTo>
                    <a:pt x="2224621" y="581291"/>
                  </a:lnTo>
                  <a:lnTo>
                    <a:pt x="2222284" y="581177"/>
                  </a:lnTo>
                  <a:lnTo>
                    <a:pt x="2220061" y="580961"/>
                  </a:lnTo>
                  <a:lnTo>
                    <a:pt x="2217394" y="583069"/>
                  </a:lnTo>
                  <a:lnTo>
                    <a:pt x="2214842" y="584174"/>
                  </a:lnTo>
                  <a:lnTo>
                    <a:pt x="2216835" y="585736"/>
                  </a:lnTo>
                  <a:lnTo>
                    <a:pt x="2218613" y="588187"/>
                  </a:lnTo>
                  <a:lnTo>
                    <a:pt x="2220836" y="588403"/>
                  </a:lnTo>
                  <a:lnTo>
                    <a:pt x="2223058" y="588518"/>
                  </a:lnTo>
                  <a:lnTo>
                    <a:pt x="2225725" y="586409"/>
                  </a:lnTo>
                  <a:lnTo>
                    <a:pt x="2228278" y="585177"/>
                  </a:lnTo>
                  <a:close/>
                </a:path>
                <a:path w="3232150" h="2472055">
                  <a:moveTo>
                    <a:pt x="2275065" y="32029"/>
                  </a:moveTo>
                  <a:lnTo>
                    <a:pt x="2266391" y="31686"/>
                  </a:lnTo>
                  <a:lnTo>
                    <a:pt x="2270175" y="36804"/>
                  </a:lnTo>
                  <a:lnTo>
                    <a:pt x="2275065" y="32029"/>
                  </a:lnTo>
                  <a:close/>
                </a:path>
                <a:path w="3232150" h="2472055">
                  <a:moveTo>
                    <a:pt x="2276614" y="121754"/>
                  </a:moveTo>
                  <a:lnTo>
                    <a:pt x="2272614" y="118643"/>
                  </a:lnTo>
                  <a:lnTo>
                    <a:pt x="2270506" y="117081"/>
                  </a:lnTo>
                  <a:lnTo>
                    <a:pt x="2267953" y="118198"/>
                  </a:lnTo>
                  <a:lnTo>
                    <a:pt x="2263610" y="119303"/>
                  </a:lnTo>
                  <a:lnTo>
                    <a:pt x="2263279" y="120751"/>
                  </a:lnTo>
                  <a:lnTo>
                    <a:pt x="2263063" y="122199"/>
                  </a:lnTo>
                  <a:lnTo>
                    <a:pt x="2266835" y="123863"/>
                  </a:lnTo>
                  <a:lnTo>
                    <a:pt x="2268842" y="125425"/>
                  </a:lnTo>
                  <a:lnTo>
                    <a:pt x="2273947" y="122974"/>
                  </a:lnTo>
                  <a:lnTo>
                    <a:pt x="2276614" y="121754"/>
                  </a:lnTo>
                  <a:close/>
                </a:path>
                <a:path w="3232150" h="2472055">
                  <a:moveTo>
                    <a:pt x="2319502" y="16344"/>
                  </a:moveTo>
                  <a:lnTo>
                    <a:pt x="2313063" y="17792"/>
                  </a:lnTo>
                  <a:lnTo>
                    <a:pt x="2318613" y="20129"/>
                  </a:lnTo>
                  <a:lnTo>
                    <a:pt x="2319502" y="16344"/>
                  </a:lnTo>
                  <a:close/>
                </a:path>
                <a:path w="3232150" h="2472055">
                  <a:moveTo>
                    <a:pt x="2326055" y="672579"/>
                  </a:moveTo>
                  <a:lnTo>
                    <a:pt x="2323503" y="670801"/>
                  </a:lnTo>
                  <a:lnTo>
                    <a:pt x="2318499" y="667131"/>
                  </a:lnTo>
                  <a:lnTo>
                    <a:pt x="2315616" y="668794"/>
                  </a:lnTo>
                  <a:lnTo>
                    <a:pt x="2310612" y="670242"/>
                  </a:lnTo>
                  <a:lnTo>
                    <a:pt x="2310396" y="671906"/>
                  </a:lnTo>
                  <a:lnTo>
                    <a:pt x="2310282" y="673468"/>
                  </a:lnTo>
                  <a:lnTo>
                    <a:pt x="2314841" y="675347"/>
                  </a:lnTo>
                  <a:lnTo>
                    <a:pt x="2317394" y="677138"/>
                  </a:lnTo>
                  <a:lnTo>
                    <a:pt x="2320277" y="675576"/>
                  </a:lnTo>
                  <a:lnTo>
                    <a:pt x="2323058" y="674014"/>
                  </a:lnTo>
                  <a:lnTo>
                    <a:pt x="2326055" y="672579"/>
                  </a:lnTo>
                  <a:close/>
                </a:path>
                <a:path w="3232150" h="2472055">
                  <a:moveTo>
                    <a:pt x="2373274" y="394830"/>
                  </a:moveTo>
                  <a:lnTo>
                    <a:pt x="2369388" y="393268"/>
                  </a:lnTo>
                  <a:lnTo>
                    <a:pt x="2367280" y="391718"/>
                  </a:lnTo>
                  <a:lnTo>
                    <a:pt x="2364841" y="393052"/>
                  </a:lnTo>
                  <a:lnTo>
                    <a:pt x="2360498" y="394271"/>
                  </a:lnTo>
                  <a:lnTo>
                    <a:pt x="2360282" y="395605"/>
                  </a:lnTo>
                  <a:lnTo>
                    <a:pt x="2360168" y="397052"/>
                  </a:lnTo>
                  <a:lnTo>
                    <a:pt x="2363952" y="398716"/>
                  </a:lnTo>
                  <a:lnTo>
                    <a:pt x="2366060" y="400278"/>
                  </a:lnTo>
                  <a:lnTo>
                    <a:pt x="2368613" y="398945"/>
                  </a:lnTo>
                  <a:lnTo>
                    <a:pt x="2372830" y="397725"/>
                  </a:lnTo>
                  <a:lnTo>
                    <a:pt x="2373274" y="394830"/>
                  </a:lnTo>
                  <a:close/>
                </a:path>
                <a:path w="3232150" h="2472055">
                  <a:moveTo>
                    <a:pt x="2494826" y="424180"/>
                  </a:moveTo>
                  <a:lnTo>
                    <a:pt x="2490609" y="422516"/>
                  </a:lnTo>
                  <a:lnTo>
                    <a:pt x="2488273" y="420852"/>
                  </a:lnTo>
                  <a:lnTo>
                    <a:pt x="2485606" y="422287"/>
                  </a:lnTo>
                  <a:lnTo>
                    <a:pt x="2480945" y="423621"/>
                  </a:lnTo>
                  <a:lnTo>
                    <a:pt x="2480716" y="425069"/>
                  </a:lnTo>
                  <a:lnTo>
                    <a:pt x="2480614" y="426631"/>
                  </a:lnTo>
                  <a:lnTo>
                    <a:pt x="2484831" y="428409"/>
                  </a:lnTo>
                  <a:lnTo>
                    <a:pt x="2487053" y="429958"/>
                  </a:lnTo>
                  <a:lnTo>
                    <a:pt x="2489720" y="428625"/>
                  </a:lnTo>
                  <a:lnTo>
                    <a:pt x="2494381" y="427291"/>
                  </a:lnTo>
                  <a:lnTo>
                    <a:pt x="2494826" y="424180"/>
                  </a:lnTo>
                  <a:close/>
                </a:path>
                <a:path w="3232150" h="2472055">
                  <a:moveTo>
                    <a:pt x="2502827" y="10680"/>
                  </a:moveTo>
                  <a:lnTo>
                    <a:pt x="2497493" y="9004"/>
                  </a:lnTo>
                  <a:lnTo>
                    <a:pt x="2500947" y="11569"/>
                  </a:lnTo>
                  <a:lnTo>
                    <a:pt x="2502827" y="10680"/>
                  </a:lnTo>
                  <a:close/>
                </a:path>
                <a:path w="3232150" h="2472055">
                  <a:moveTo>
                    <a:pt x="2515273" y="510133"/>
                  </a:moveTo>
                  <a:lnTo>
                    <a:pt x="2506497" y="512025"/>
                  </a:lnTo>
                  <a:lnTo>
                    <a:pt x="2514384" y="514908"/>
                  </a:lnTo>
                  <a:lnTo>
                    <a:pt x="2515273" y="510133"/>
                  </a:lnTo>
                  <a:close/>
                </a:path>
                <a:path w="3232150" h="2472055">
                  <a:moveTo>
                    <a:pt x="2543619" y="300469"/>
                  </a:moveTo>
                  <a:lnTo>
                    <a:pt x="2540609" y="297091"/>
                  </a:lnTo>
                  <a:lnTo>
                    <a:pt x="2537828" y="294208"/>
                  </a:lnTo>
                  <a:lnTo>
                    <a:pt x="2537828" y="295656"/>
                  </a:lnTo>
                  <a:lnTo>
                    <a:pt x="2536723" y="297980"/>
                  </a:lnTo>
                  <a:lnTo>
                    <a:pt x="2540724" y="299986"/>
                  </a:lnTo>
                  <a:lnTo>
                    <a:pt x="2543619" y="300469"/>
                  </a:lnTo>
                  <a:close/>
                </a:path>
                <a:path w="3232150" h="2472055">
                  <a:moveTo>
                    <a:pt x="2550020" y="303390"/>
                  </a:moveTo>
                  <a:lnTo>
                    <a:pt x="2548166" y="301650"/>
                  </a:lnTo>
                  <a:lnTo>
                    <a:pt x="2544724" y="300647"/>
                  </a:lnTo>
                  <a:lnTo>
                    <a:pt x="2543619" y="300469"/>
                  </a:lnTo>
                  <a:lnTo>
                    <a:pt x="2546058" y="303098"/>
                  </a:lnTo>
                  <a:lnTo>
                    <a:pt x="2550020" y="303390"/>
                  </a:lnTo>
                  <a:close/>
                </a:path>
                <a:path w="3232150" h="2472055">
                  <a:moveTo>
                    <a:pt x="2564168" y="304546"/>
                  </a:moveTo>
                  <a:lnTo>
                    <a:pt x="2558059" y="304101"/>
                  </a:lnTo>
                  <a:lnTo>
                    <a:pt x="2552052" y="303542"/>
                  </a:lnTo>
                  <a:lnTo>
                    <a:pt x="2550020" y="303390"/>
                  </a:lnTo>
                  <a:lnTo>
                    <a:pt x="2551607" y="304876"/>
                  </a:lnTo>
                  <a:lnTo>
                    <a:pt x="2555163" y="308102"/>
                  </a:lnTo>
                  <a:lnTo>
                    <a:pt x="2558504" y="311327"/>
                  </a:lnTo>
                  <a:lnTo>
                    <a:pt x="2560497" y="308991"/>
                  </a:lnTo>
                  <a:lnTo>
                    <a:pt x="2562275" y="306768"/>
                  </a:lnTo>
                  <a:lnTo>
                    <a:pt x="2564168" y="304546"/>
                  </a:lnTo>
                  <a:close/>
                </a:path>
                <a:path w="3232150" h="2472055">
                  <a:moveTo>
                    <a:pt x="2588501" y="337235"/>
                  </a:moveTo>
                  <a:lnTo>
                    <a:pt x="2581833" y="336562"/>
                  </a:lnTo>
                  <a:lnTo>
                    <a:pt x="2584158" y="341122"/>
                  </a:lnTo>
                  <a:lnTo>
                    <a:pt x="2588501" y="337235"/>
                  </a:lnTo>
                  <a:close/>
                </a:path>
                <a:path w="3232150" h="2472055">
                  <a:moveTo>
                    <a:pt x="2594381" y="541820"/>
                  </a:moveTo>
                  <a:lnTo>
                    <a:pt x="2586380" y="536816"/>
                  </a:lnTo>
                  <a:lnTo>
                    <a:pt x="2580602" y="539927"/>
                  </a:lnTo>
                  <a:lnTo>
                    <a:pt x="2577604" y="541489"/>
                  </a:lnTo>
                  <a:lnTo>
                    <a:pt x="2580386" y="543153"/>
                  </a:lnTo>
                  <a:lnTo>
                    <a:pt x="2582938" y="546049"/>
                  </a:lnTo>
                  <a:lnTo>
                    <a:pt x="2588603" y="546265"/>
                  </a:lnTo>
                  <a:lnTo>
                    <a:pt x="2591612" y="543369"/>
                  </a:lnTo>
                  <a:lnTo>
                    <a:pt x="2594381" y="541820"/>
                  </a:lnTo>
                  <a:close/>
                </a:path>
                <a:path w="3232150" h="2472055">
                  <a:moveTo>
                    <a:pt x="2616162" y="565835"/>
                  </a:moveTo>
                  <a:lnTo>
                    <a:pt x="2600058" y="565835"/>
                  </a:lnTo>
                  <a:lnTo>
                    <a:pt x="2600058" y="575513"/>
                  </a:lnTo>
                  <a:lnTo>
                    <a:pt x="2616162" y="575513"/>
                  </a:lnTo>
                  <a:lnTo>
                    <a:pt x="2616162" y="565835"/>
                  </a:lnTo>
                  <a:close/>
                </a:path>
                <a:path w="3232150" h="2472055">
                  <a:moveTo>
                    <a:pt x="2695943" y="39585"/>
                  </a:moveTo>
                  <a:lnTo>
                    <a:pt x="2693492" y="39027"/>
                  </a:lnTo>
                  <a:lnTo>
                    <a:pt x="2690939" y="38366"/>
                  </a:lnTo>
                  <a:lnTo>
                    <a:pt x="2688501" y="37693"/>
                  </a:lnTo>
                  <a:lnTo>
                    <a:pt x="2693492" y="41033"/>
                  </a:lnTo>
                  <a:lnTo>
                    <a:pt x="2695943" y="39585"/>
                  </a:lnTo>
                  <a:close/>
                </a:path>
                <a:path w="3232150" h="2472055">
                  <a:moveTo>
                    <a:pt x="2710827" y="168567"/>
                  </a:moveTo>
                  <a:lnTo>
                    <a:pt x="2705277" y="168122"/>
                  </a:lnTo>
                  <a:lnTo>
                    <a:pt x="2707386" y="173126"/>
                  </a:lnTo>
                  <a:lnTo>
                    <a:pt x="2710827" y="168567"/>
                  </a:lnTo>
                  <a:close/>
                </a:path>
                <a:path w="3232150" h="2472055">
                  <a:moveTo>
                    <a:pt x="2745994" y="2456586"/>
                  </a:moveTo>
                  <a:lnTo>
                    <a:pt x="2744051" y="2453233"/>
                  </a:lnTo>
                  <a:lnTo>
                    <a:pt x="2741053" y="2455011"/>
                  </a:lnTo>
                  <a:lnTo>
                    <a:pt x="2745994" y="2456586"/>
                  </a:lnTo>
                  <a:close/>
                </a:path>
                <a:path w="3232150" h="2472055">
                  <a:moveTo>
                    <a:pt x="2766161" y="2462911"/>
                  </a:moveTo>
                  <a:lnTo>
                    <a:pt x="2745994" y="2456586"/>
                  </a:lnTo>
                  <a:lnTo>
                    <a:pt x="2747607" y="2459355"/>
                  </a:lnTo>
                  <a:lnTo>
                    <a:pt x="2751163" y="2465349"/>
                  </a:lnTo>
                  <a:lnTo>
                    <a:pt x="2754604" y="2471470"/>
                  </a:lnTo>
                  <a:lnTo>
                    <a:pt x="2766161" y="2462911"/>
                  </a:lnTo>
                  <a:close/>
                </a:path>
                <a:path w="3232150" h="2472055">
                  <a:moveTo>
                    <a:pt x="2812377" y="292531"/>
                  </a:moveTo>
                  <a:lnTo>
                    <a:pt x="2808376" y="291096"/>
                  </a:lnTo>
                  <a:lnTo>
                    <a:pt x="2806154" y="289648"/>
                  </a:lnTo>
                  <a:lnTo>
                    <a:pt x="2803715" y="291642"/>
                  </a:lnTo>
                  <a:lnTo>
                    <a:pt x="2801264" y="293763"/>
                  </a:lnTo>
                  <a:lnTo>
                    <a:pt x="2798826" y="295757"/>
                  </a:lnTo>
                  <a:lnTo>
                    <a:pt x="2801162" y="296545"/>
                  </a:lnTo>
                  <a:lnTo>
                    <a:pt x="2803385" y="297205"/>
                  </a:lnTo>
                  <a:lnTo>
                    <a:pt x="2805709" y="297980"/>
                  </a:lnTo>
                  <a:lnTo>
                    <a:pt x="2808046" y="296646"/>
                  </a:lnTo>
                  <a:lnTo>
                    <a:pt x="2812275" y="295313"/>
                  </a:lnTo>
                  <a:lnTo>
                    <a:pt x="2812377" y="293979"/>
                  </a:lnTo>
                  <a:lnTo>
                    <a:pt x="2812377" y="292531"/>
                  </a:lnTo>
                  <a:close/>
                </a:path>
                <a:path w="3232150" h="2472055">
                  <a:moveTo>
                    <a:pt x="2907868" y="52374"/>
                  </a:moveTo>
                  <a:lnTo>
                    <a:pt x="2883941" y="41249"/>
                  </a:lnTo>
                  <a:lnTo>
                    <a:pt x="2880715" y="44145"/>
                  </a:lnTo>
                  <a:lnTo>
                    <a:pt x="2874378" y="50038"/>
                  </a:lnTo>
                  <a:lnTo>
                    <a:pt x="2907868" y="52374"/>
                  </a:lnTo>
                  <a:close/>
                </a:path>
                <a:path w="3232150" h="2472055">
                  <a:moveTo>
                    <a:pt x="2907893" y="269913"/>
                  </a:moveTo>
                  <a:lnTo>
                    <a:pt x="2906826" y="264960"/>
                  </a:lnTo>
                  <a:lnTo>
                    <a:pt x="2905163" y="256844"/>
                  </a:lnTo>
                  <a:lnTo>
                    <a:pt x="2903270" y="248615"/>
                  </a:lnTo>
                  <a:lnTo>
                    <a:pt x="2893822" y="251510"/>
                  </a:lnTo>
                  <a:lnTo>
                    <a:pt x="2894050" y="251726"/>
                  </a:lnTo>
                  <a:lnTo>
                    <a:pt x="2898152" y="257365"/>
                  </a:lnTo>
                  <a:lnTo>
                    <a:pt x="2902432" y="262940"/>
                  </a:lnTo>
                  <a:lnTo>
                    <a:pt x="2907893" y="269913"/>
                  </a:lnTo>
                  <a:close/>
                </a:path>
                <a:path w="3232150" h="2472055">
                  <a:moveTo>
                    <a:pt x="2914269" y="276186"/>
                  </a:moveTo>
                  <a:lnTo>
                    <a:pt x="2913265" y="275526"/>
                  </a:lnTo>
                  <a:lnTo>
                    <a:pt x="2912160" y="274751"/>
                  </a:lnTo>
                  <a:lnTo>
                    <a:pt x="2911157" y="274078"/>
                  </a:lnTo>
                  <a:lnTo>
                    <a:pt x="2907893" y="269913"/>
                  </a:lnTo>
                  <a:lnTo>
                    <a:pt x="2908604" y="273189"/>
                  </a:lnTo>
                  <a:lnTo>
                    <a:pt x="2910484" y="274193"/>
                  </a:lnTo>
                  <a:lnTo>
                    <a:pt x="2912491" y="275297"/>
                  </a:lnTo>
                  <a:lnTo>
                    <a:pt x="2914269" y="276186"/>
                  </a:lnTo>
                  <a:close/>
                </a:path>
                <a:path w="3232150" h="2472055">
                  <a:moveTo>
                    <a:pt x="2915932" y="52933"/>
                  </a:moveTo>
                  <a:lnTo>
                    <a:pt x="2907868" y="52374"/>
                  </a:lnTo>
                  <a:lnTo>
                    <a:pt x="2913151" y="54813"/>
                  </a:lnTo>
                  <a:lnTo>
                    <a:pt x="2915932" y="52933"/>
                  </a:lnTo>
                  <a:close/>
                </a:path>
                <a:path w="3232150" h="2472055">
                  <a:moveTo>
                    <a:pt x="2926486" y="145326"/>
                  </a:moveTo>
                  <a:lnTo>
                    <a:pt x="2918599" y="146989"/>
                  </a:lnTo>
                  <a:lnTo>
                    <a:pt x="2925495" y="149885"/>
                  </a:lnTo>
                  <a:lnTo>
                    <a:pt x="2926486" y="145326"/>
                  </a:lnTo>
                  <a:close/>
                </a:path>
                <a:path w="3232150" h="2472055">
                  <a:moveTo>
                    <a:pt x="2928709" y="91401"/>
                  </a:moveTo>
                  <a:lnTo>
                    <a:pt x="2925495" y="86512"/>
                  </a:lnTo>
                  <a:lnTo>
                    <a:pt x="2921152" y="90957"/>
                  </a:lnTo>
                  <a:lnTo>
                    <a:pt x="2928709" y="91401"/>
                  </a:lnTo>
                  <a:close/>
                </a:path>
                <a:path w="3232150" h="2472055">
                  <a:moveTo>
                    <a:pt x="3007207" y="332193"/>
                  </a:moveTo>
                  <a:lnTo>
                    <a:pt x="3006598" y="332232"/>
                  </a:lnTo>
                  <a:lnTo>
                    <a:pt x="3004985" y="332232"/>
                  </a:lnTo>
                  <a:lnTo>
                    <a:pt x="3003270" y="332676"/>
                  </a:lnTo>
                  <a:lnTo>
                    <a:pt x="3001492" y="333235"/>
                  </a:lnTo>
                  <a:lnTo>
                    <a:pt x="3000819" y="335127"/>
                  </a:lnTo>
                  <a:lnTo>
                    <a:pt x="2999714" y="336461"/>
                  </a:lnTo>
                  <a:lnTo>
                    <a:pt x="3003372" y="334340"/>
                  </a:lnTo>
                  <a:lnTo>
                    <a:pt x="3007207" y="332193"/>
                  </a:lnTo>
                  <a:close/>
                </a:path>
                <a:path w="3232150" h="2472055">
                  <a:moveTo>
                    <a:pt x="3013494" y="331787"/>
                  </a:moveTo>
                  <a:lnTo>
                    <a:pt x="3010827" y="330123"/>
                  </a:lnTo>
                  <a:lnTo>
                    <a:pt x="3007931" y="331787"/>
                  </a:lnTo>
                  <a:lnTo>
                    <a:pt x="3013494" y="331787"/>
                  </a:lnTo>
                  <a:close/>
                </a:path>
                <a:path w="3232150" h="2472055">
                  <a:moveTo>
                    <a:pt x="3036925" y="166344"/>
                  </a:moveTo>
                  <a:lnTo>
                    <a:pt x="3036036" y="164007"/>
                  </a:lnTo>
                  <a:lnTo>
                    <a:pt x="3034271" y="159562"/>
                  </a:lnTo>
                  <a:lnTo>
                    <a:pt x="3031045" y="160007"/>
                  </a:lnTo>
                  <a:lnTo>
                    <a:pt x="3024708" y="161112"/>
                  </a:lnTo>
                  <a:lnTo>
                    <a:pt x="3025483" y="162560"/>
                  </a:lnTo>
                  <a:lnTo>
                    <a:pt x="3025597" y="164782"/>
                  </a:lnTo>
                  <a:lnTo>
                    <a:pt x="3029928" y="166116"/>
                  </a:lnTo>
                  <a:lnTo>
                    <a:pt x="3033598" y="166001"/>
                  </a:lnTo>
                  <a:lnTo>
                    <a:pt x="3036925" y="166344"/>
                  </a:lnTo>
                  <a:close/>
                </a:path>
                <a:path w="3232150" h="2472055">
                  <a:moveTo>
                    <a:pt x="3052153" y="2395194"/>
                  </a:moveTo>
                  <a:lnTo>
                    <a:pt x="3051149" y="2393416"/>
                  </a:lnTo>
                  <a:lnTo>
                    <a:pt x="3050260" y="2391524"/>
                  </a:lnTo>
                  <a:lnTo>
                    <a:pt x="3049371" y="2389746"/>
                  </a:lnTo>
                  <a:lnTo>
                    <a:pt x="3047047" y="2390076"/>
                  </a:lnTo>
                  <a:lnTo>
                    <a:pt x="3043377" y="2390076"/>
                  </a:lnTo>
                  <a:lnTo>
                    <a:pt x="3042602" y="2390965"/>
                  </a:lnTo>
                  <a:lnTo>
                    <a:pt x="3041154" y="2392527"/>
                  </a:lnTo>
                  <a:lnTo>
                    <a:pt x="3041485" y="2394750"/>
                  </a:lnTo>
                  <a:lnTo>
                    <a:pt x="3041040" y="2396642"/>
                  </a:lnTo>
                  <a:lnTo>
                    <a:pt x="3044710" y="2396198"/>
                  </a:lnTo>
                  <a:lnTo>
                    <a:pt x="3048381" y="2395639"/>
                  </a:lnTo>
                  <a:lnTo>
                    <a:pt x="3052153" y="2395194"/>
                  </a:lnTo>
                  <a:close/>
                </a:path>
                <a:path w="3232150" h="2472055">
                  <a:moveTo>
                    <a:pt x="3055493" y="207695"/>
                  </a:moveTo>
                  <a:lnTo>
                    <a:pt x="3053156" y="206032"/>
                  </a:lnTo>
                  <a:lnTo>
                    <a:pt x="3050933" y="203250"/>
                  </a:lnTo>
                  <a:lnTo>
                    <a:pt x="3045815" y="203034"/>
                  </a:lnTo>
                  <a:lnTo>
                    <a:pt x="3042932" y="205587"/>
                  </a:lnTo>
                  <a:lnTo>
                    <a:pt x="3040151" y="206921"/>
                  </a:lnTo>
                  <a:lnTo>
                    <a:pt x="3042488" y="208483"/>
                  </a:lnTo>
                  <a:lnTo>
                    <a:pt x="3044710" y="211264"/>
                  </a:lnTo>
                  <a:lnTo>
                    <a:pt x="3049816" y="211480"/>
                  </a:lnTo>
                  <a:lnTo>
                    <a:pt x="3052711" y="209029"/>
                  </a:lnTo>
                  <a:lnTo>
                    <a:pt x="3055493" y="207695"/>
                  </a:lnTo>
                  <a:close/>
                </a:path>
                <a:path w="3232150" h="2472055">
                  <a:moveTo>
                    <a:pt x="3231921" y="6337"/>
                  </a:moveTo>
                  <a:lnTo>
                    <a:pt x="3227044" y="2120"/>
                  </a:lnTo>
                  <a:lnTo>
                    <a:pt x="3224707" y="0"/>
                  </a:lnTo>
                  <a:lnTo>
                    <a:pt x="3223488" y="1562"/>
                  </a:lnTo>
                  <a:lnTo>
                    <a:pt x="3222155" y="3009"/>
                  </a:lnTo>
                  <a:lnTo>
                    <a:pt x="3220923" y="4559"/>
                  </a:lnTo>
                  <a:lnTo>
                    <a:pt x="3224593" y="5118"/>
                  </a:lnTo>
                  <a:lnTo>
                    <a:pt x="3228263" y="5791"/>
                  </a:lnTo>
                  <a:lnTo>
                    <a:pt x="3231921" y="6337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304943" y="15937624"/>
              <a:ext cx="3303904" cy="1404620"/>
            </a:xfrm>
            <a:custGeom>
              <a:avLst/>
              <a:gdLst/>
              <a:ahLst/>
              <a:cxnLst/>
              <a:rect l="l" t="t" r="r" b="b"/>
              <a:pathLst>
                <a:path w="3303905" h="1404619">
                  <a:moveTo>
                    <a:pt x="15773" y="557047"/>
                  </a:moveTo>
                  <a:lnTo>
                    <a:pt x="11214" y="555269"/>
                  </a:lnTo>
                  <a:lnTo>
                    <a:pt x="8661" y="553593"/>
                  </a:lnTo>
                  <a:lnTo>
                    <a:pt x="5778" y="555815"/>
                  </a:lnTo>
                  <a:lnTo>
                    <a:pt x="2882" y="558152"/>
                  </a:lnTo>
                  <a:lnTo>
                    <a:pt x="0" y="560374"/>
                  </a:lnTo>
                  <a:lnTo>
                    <a:pt x="2552" y="561263"/>
                  </a:lnTo>
                  <a:lnTo>
                    <a:pt x="5105" y="562267"/>
                  </a:lnTo>
                  <a:lnTo>
                    <a:pt x="7658" y="563156"/>
                  </a:lnTo>
                  <a:lnTo>
                    <a:pt x="10439" y="561606"/>
                  </a:lnTo>
                  <a:lnTo>
                    <a:pt x="15328" y="560260"/>
                  </a:lnTo>
                  <a:lnTo>
                    <a:pt x="15773" y="557047"/>
                  </a:lnTo>
                  <a:close/>
                </a:path>
                <a:path w="3303905" h="1404619">
                  <a:moveTo>
                    <a:pt x="42214" y="1241399"/>
                  </a:moveTo>
                  <a:lnTo>
                    <a:pt x="39433" y="1239621"/>
                  </a:lnTo>
                  <a:lnTo>
                    <a:pt x="36766" y="1237957"/>
                  </a:lnTo>
                  <a:lnTo>
                    <a:pt x="33997" y="1236167"/>
                  </a:lnTo>
                  <a:lnTo>
                    <a:pt x="31000" y="1237729"/>
                  </a:lnTo>
                  <a:lnTo>
                    <a:pt x="28105" y="1239291"/>
                  </a:lnTo>
                  <a:lnTo>
                    <a:pt x="25107" y="1240955"/>
                  </a:lnTo>
                  <a:lnTo>
                    <a:pt x="27889" y="1242733"/>
                  </a:lnTo>
                  <a:lnTo>
                    <a:pt x="30441" y="1245628"/>
                  </a:lnTo>
                  <a:lnTo>
                    <a:pt x="36106" y="1245844"/>
                  </a:lnTo>
                  <a:lnTo>
                    <a:pt x="39217" y="1242949"/>
                  </a:lnTo>
                  <a:lnTo>
                    <a:pt x="42214" y="1241399"/>
                  </a:lnTo>
                  <a:close/>
                </a:path>
                <a:path w="3303905" h="1404619">
                  <a:moveTo>
                    <a:pt x="112661" y="616521"/>
                  </a:moveTo>
                  <a:lnTo>
                    <a:pt x="107988" y="613410"/>
                  </a:lnTo>
                  <a:lnTo>
                    <a:pt x="105664" y="611746"/>
                  </a:lnTo>
                  <a:lnTo>
                    <a:pt x="102997" y="613194"/>
                  </a:lnTo>
                  <a:lnTo>
                    <a:pt x="98437" y="614413"/>
                  </a:lnTo>
                  <a:lnTo>
                    <a:pt x="98221" y="615975"/>
                  </a:lnTo>
                  <a:lnTo>
                    <a:pt x="98107" y="617524"/>
                  </a:lnTo>
                  <a:lnTo>
                    <a:pt x="102323" y="619201"/>
                  </a:lnTo>
                  <a:lnTo>
                    <a:pt x="104660" y="620750"/>
                  </a:lnTo>
                  <a:lnTo>
                    <a:pt x="107327" y="619417"/>
                  </a:lnTo>
                  <a:lnTo>
                    <a:pt x="112661" y="616521"/>
                  </a:lnTo>
                  <a:close/>
                </a:path>
                <a:path w="3303905" h="1404619">
                  <a:moveTo>
                    <a:pt x="326771" y="613854"/>
                  </a:moveTo>
                  <a:lnTo>
                    <a:pt x="318427" y="615632"/>
                  </a:lnTo>
                  <a:lnTo>
                    <a:pt x="325983" y="618528"/>
                  </a:lnTo>
                  <a:lnTo>
                    <a:pt x="326771" y="613854"/>
                  </a:lnTo>
                  <a:close/>
                </a:path>
                <a:path w="3303905" h="1404619">
                  <a:moveTo>
                    <a:pt x="371322" y="557491"/>
                  </a:moveTo>
                  <a:lnTo>
                    <a:pt x="368096" y="555040"/>
                  </a:lnTo>
                  <a:lnTo>
                    <a:pt x="361657" y="550367"/>
                  </a:lnTo>
                  <a:lnTo>
                    <a:pt x="359879" y="551370"/>
                  </a:lnTo>
                  <a:lnTo>
                    <a:pt x="363651" y="553377"/>
                  </a:lnTo>
                  <a:lnTo>
                    <a:pt x="367436" y="555485"/>
                  </a:lnTo>
                  <a:lnTo>
                    <a:pt x="371322" y="557491"/>
                  </a:lnTo>
                  <a:close/>
                </a:path>
                <a:path w="3303905" h="1404619">
                  <a:moveTo>
                    <a:pt x="459320" y="680910"/>
                  </a:moveTo>
                  <a:lnTo>
                    <a:pt x="457758" y="679678"/>
                  </a:lnTo>
                  <a:lnTo>
                    <a:pt x="455206" y="683133"/>
                  </a:lnTo>
                  <a:lnTo>
                    <a:pt x="459320" y="680910"/>
                  </a:lnTo>
                  <a:close/>
                </a:path>
                <a:path w="3303905" h="1404619">
                  <a:moveTo>
                    <a:pt x="499656" y="556933"/>
                  </a:moveTo>
                  <a:lnTo>
                    <a:pt x="491426" y="556488"/>
                  </a:lnTo>
                  <a:lnTo>
                    <a:pt x="494868" y="561492"/>
                  </a:lnTo>
                  <a:lnTo>
                    <a:pt x="499656" y="556933"/>
                  </a:lnTo>
                  <a:close/>
                </a:path>
                <a:path w="3303905" h="1404619">
                  <a:moveTo>
                    <a:pt x="524535" y="660222"/>
                  </a:moveTo>
                  <a:lnTo>
                    <a:pt x="517537" y="657440"/>
                  </a:lnTo>
                  <a:lnTo>
                    <a:pt x="516534" y="661885"/>
                  </a:lnTo>
                  <a:lnTo>
                    <a:pt x="524535" y="660222"/>
                  </a:lnTo>
                  <a:close/>
                </a:path>
                <a:path w="3303905" h="1404619">
                  <a:moveTo>
                    <a:pt x="606755" y="739495"/>
                  </a:moveTo>
                  <a:lnTo>
                    <a:pt x="604532" y="738162"/>
                  </a:lnTo>
                  <a:lnTo>
                    <a:pt x="577532" y="753846"/>
                  </a:lnTo>
                  <a:lnTo>
                    <a:pt x="579424" y="754951"/>
                  </a:lnTo>
                  <a:lnTo>
                    <a:pt x="606755" y="739495"/>
                  </a:lnTo>
                  <a:close/>
                </a:path>
                <a:path w="3303905" h="1404619">
                  <a:moveTo>
                    <a:pt x="646315" y="761847"/>
                  </a:moveTo>
                  <a:lnTo>
                    <a:pt x="639089" y="759066"/>
                  </a:lnTo>
                  <a:lnTo>
                    <a:pt x="638314" y="763739"/>
                  </a:lnTo>
                  <a:lnTo>
                    <a:pt x="646315" y="761847"/>
                  </a:lnTo>
                  <a:close/>
                </a:path>
                <a:path w="3303905" h="1404619">
                  <a:moveTo>
                    <a:pt x="690753" y="76161"/>
                  </a:moveTo>
                  <a:lnTo>
                    <a:pt x="683539" y="77825"/>
                  </a:lnTo>
                  <a:lnTo>
                    <a:pt x="689978" y="80276"/>
                  </a:lnTo>
                  <a:lnTo>
                    <a:pt x="690753" y="76161"/>
                  </a:lnTo>
                  <a:close/>
                </a:path>
                <a:path w="3303905" h="1404619">
                  <a:moveTo>
                    <a:pt x="730758" y="1373378"/>
                  </a:moveTo>
                  <a:lnTo>
                    <a:pt x="729094" y="1375384"/>
                  </a:lnTo>
                  <a:lnTo>
                    <a:pt x="725309" y="1379385"/>
                  </a:lnTo>
                  <a:lnTo>
                    <a:pt x="726313" y="1379829"/>
                  </a:lnTo>
                  <a:lnTo>
                    <a:pt x="727760" y="1377708"/>
                  </a:lnTo>
                  <a:lnTo>
                    <a:pt x="729310" y="1375600"/>
                  </a:lnTo>
                  <a:lnTo>
                    <a:pt x="730758" y="1373378"/>
                  </a:lnTo>
                  <a:close/>
                </a:path>
                <a:path w="3303905" h="1404619">
                  <a:moveTo>
                    <a:pt x="767537" y="529577"/>
                  </a:moveTo>
                  <a:lnTo>
                    <a:pt x="761199" y="525246"/>
                  </a:lnTo>
                  <a:lnTo>
                    <a:pt x="758863" y="526580"/>
                  </a:lnTo>
                  <a:lnTo>
                    <a:pt x="754862" y="527799"/>
                  </a:lnTo>
                  <a:lnTo>
                    <a:pt x="754646" y="530466"/>
                  </a:lnTo>
                  <a:lnTo>
                    <a:pt x="758418" y="531914"/>
                  </a:lnTo>
                  <a:lnTo>
                    <a:pt x="760539" y="533361"/>
                  </a:lnTo>
                  <a:lnTo>
                    <a:pt x="762863" y="532130"/>
                  </a:lnTo>
                  <a:lnTo>
                    <a:pt x="765086" y="530796"/>
                  </a:lnTo>
                  <a:lnTo>
                    <a:pt x="767537" y="529577"/>
                  </a:lnTo>
                  <a:close/>
                </a:path>
                <a:path w="3303905" h="1404619">
                  <a:moveTo>
                    <a:pt x="794753" y="265061"/>
                  </a:moveTo>
                  <a:lnTo>
                    <a:pt x="788314" y="263169"/>
                  </a:lnTo>
                  <a:lnTo>
                    <a:pt x="781862" y="261175"/>
                  </a:lnTo>
                  <a:lnTo>
                    <a:pt x="775423" y="259283"/>
                  </a:lnTo>
                  <a:lnTo>
                    <a:pt x="772756" y="260731"/>
                  </a:lnTo>
                  <a:lnTo>
                    <a:pt x="776312" y="264502"/>
                  </a:lnTo>
                  <a:lnTo>
                    <a:pt x="779754" y="268287"/>
                  </a:lnTo>
                  <a:lnTo>
                    <a:pt x="783310" y="271957"/>
                  </a:lnTo>
                  <a:lnTo>
                    <a:pt x="790981" y="267398"/>
                  </a:lnTo>
                  <a:lnTo>
                    <a:pt x="794753" y="265061"/>
                  </a:lnTo>
                  <a:close/>
                </a:path>
                <a:path w="3303905" h="1404619">
                  <a:moveTo>
                    <a:pt x="804087" y="1028369"/>
                  </a:moveTo>
                  <a:lnTo>
                    <a:pt x="801649" y="1028369"/>
                  </a:lnTo>
                  <a:lnTo>
                    <a:pt x="798309" y="1028915"/>
                  </a:lnTo>
                  <a:lnTo>
                    <a:pt x="786053" y="1036269"/>
                  </a:lnTo>
                  <a:lnTo>
                    <a:pt x="773861" y="1043711"/>
                  </a:lnTo>
                  <a:lnTo>
                    <a:pt x="771639" y="1046594"/>
                  </a:lnTo>
                  <a:lnTo>
                    <a:pt x="776198" y="1045044"/>
                  </a:lnTo>
                  <a:lnTo>
                    <a:pt x="800862" y="1030478"/>
                  </a:lnTo>
                  <a:lnTo>
                    <a:pt x="804087" y="1028369"/>
                  </a:lnTo>
                  <a:close/>
                </a:path>
                <a:path w="3303905" h="1404619">
                  <a:moveTo>
                    <a:pt x="811644" y="1023581"/>
                  </a:moveTo>
                  <a:lnTo>
                    <a:pt x="808088" y="1025918"/>
                  </a:lnTo>
                  <a:lnTo>
                    <a:pt x="804418" y="1028141"/>
                  </a:lnTo>
                  <a:lnTo>
                    <a:pt x="804087" y="1028369"/>
                  </a:lnTo>
                  <a:lnTo>
                    <a:pt x="805535" y="1028369"/>
                  </a:lnTo>
                  <a:lnTo>
                    <a:pt x="808418" y="1027366"/>
                  </a:lnTo>
                  <a:lnTo>
                    <a:pt x="810196" y="1026922"/>
                  </a:lnTo>
                  <a:lnTo>
                    <a:pt x="810641" y="1024915"/>
                  </a:lnTo>
                  <a:lnTo>
                    <a:pt x="811644" y="1023581"/>
                  </a:lnTo>
                  <a:close/>
                </a:path>
                <a:path w="3303905" h="1404619">
                  <a:moveTo>
                    <a:pt x="826643" y="1264970"/>
                  </a:moveTo>
                  <a:lnTo>
                    <a:pt x="824420" y="1263523"/>
                  </a:lnTo>
                  <a:lnTo>
                    <a:pt x="816864" y="1265529"/>
                  </a:lnTo>
                  <a:lnTo>
                    <a:pt x="826643" y="1264970"/>
                  </a:lnTo>
                  <a:close/>
                </a:path>
                <a:path w="3303905" h="1404619">
                  <a:moveTo>
                    <a:pt x="842200" y="427837"/>
                  </a:moveTo>
                  <a:lnTo>
                    <a:pt x="834313" y="425069"/>
                  </a:lnTo>
                  <a:lnTo>
                    <a:pt x="833539" y="429729"/>
                  </a:lnTo>
                  <a:lnTo>
                    <a:pt x="842200" y="427837"/>
                  </a:lnTo>
                  <a:close/>
                </a:path>
                <a:path w="3303905" h="1404619">
                  <a:moveTo>
                    <a:pt x="868426" y="602627"/>
                  </a:moveTo>
                  <a:lnTo>
                    <a:pt x="865759" y="600964"/>
                  </a:lnTo>
                  <a:lnTo>
                    <a:pt x="863193" y="597954"/>
                  </a:lnTo>
                  <a:lnTo>
                    <a:pt x="860425" y="597954"/>
                  </a:lnTo>
                  <a:lnTo>
                    <a:pt x="857643" y="597852"/>
                  </a:lnTo>
                  <a:lnTo>
                    <a:pt x="854646" y="600633"/>
                  </a:lnTo>
                  <a:lnTo>
                    <a:pt x="851750" y="602183"/>
                  </a:lnTo>
                  <a:lnTo>
                    <a:pt x="854316" y="603846"/>
                  </a:lnTo>
                  <a:lnTo>
                    <a:pt x="856869" y="606856"/>
                  </a:lnTo>
                  <a:lnTo>
                    <a:pt x="859637" y="606971"/>
                  </a:lnTo>
                  <a:lnTo>
                    <a:pt x="862533" y="606971"/>
                  </a:lnTo>
                  <a:lnTo>
                    <a:pt x="865530" y="604189"/>
                  </a:lnTo>
                  <a:lnTo>
                    <a:pt x="868426" y="602627"/>
                  </a:lnTo>
                  <a:close/>
                </a:path>
                <a:path w="3303905" h="1404619">
                  <a:moveTo>
                    <a:pt x="902639" y="133197"/>
                  </a:moveTo>
                  <a:lnTo>
                    <a:pt x="901420" y="137198"/>
                  </a:lnTo>
                  <a:lnTo>
                    <a:pt x="899198" y="144983"/>
                  </a:lnTo>
                  <a:lnTo>
                    <a:pt x="894638" y="145656"/>
                  </a:lnTo>
                  <a:lnTo>
                    <a:pt x="901979" y="145097"/>
                  </a:lnTo>
                  <a:lnTo>
                    <a:pt x="902195" y="141097"/>
                  </a:lnTo>
                  <a:lnTo>
                    <a:pt x="902309" y="137198"/>
                  </a:lnTo>
                  <a:lnTo>
                    <a:pt x="902639" y="133197"/>
                  </a:lnTo>
                  <a:close/>
                </a:path>
                <a:path w="3303905" h="1404619">
                  <a:moveTo>
                    <a:pt x="916863" y="996010"/>
                  </a:moveTo>
                  <a:lnTo>
                    <a:pt x="912418" y="992670"/>
                  </a:lnTo>
                  <a:lnTo>
                    <a:pt x="910310" y="991006"/>
                  </a:lnTo>
                  <a:lnTo>
                    <a:pt x="907529" y="992339"/>
                  </a:lnTo>
                  <a:lnTo>
                    <a:pt x="902754" y="993457"/>
                  </a:lnTo>
                  <a:lnTo>
                    <a:pt x="902081" y="996454"/>
                  </a:lnTo>
                  <a:lnTo>
                    <a:pt x="906310" y="998347"/>
                  </a:lnTo>
                  <a:lnTo>
                    <a:pt x="908418" y="1000010"/>
                  </a:lnTo>
                  <a:lnTo>
                    <a:pt x="913980" y="997343"/>
                  </a:lnTo>
                  <a:lnTo>
                    <a:pt x="916863" y="996010"/>
                  </a:lnTo>
                  <a:close/>
                </a:path>
                <a:path w="3303905" h="1404619">
                  <a:moveTo>
                    <a:pt x="1032522" y="1404061"/>
                  </a:moveTo>
                  <a:lnTo>
                    <a:pt x="1030744" y="1399730"/>
                  </a:lnTo>
                  <a:lnTo>
                    <a:pt x="1026414" y="1403400"/>
                  </a:lnTo>
                  <a:lnTo>
                    <a:pt x="1032522" y="1404061"/>
                  </a:lnTo>
                  <a:close/>
                </a:path>
                <a:path w="3303905" h="1404619">
                  <a:moveTo>
                    <a:pt x="1182192" y="45250"/>
                  </a:moveTo>
                  <a:lnTo>
                    <a:pt x="1167638" y="45250"/>
                  </a:lnTo>
                  <a:lnTo>
                    <a:pt x="1167638" y="780859"/>
                  </a:lnTo>
                  <a:lnTo>
                    <a:pt x="1182192" y="780859"/>
                  </a:lnTo>
                  <a:lnTo>
                    <a:pt x="1182192" y="45250"/>
                  </a:lnTo>
                  <a:close/>
                </a:path>
                <a:path w="3303905" h="1404619">
                  <a:moveTo>
                    <a:pt x="1399514" y="540918"/>
                  </a:moveTo>
                  <a:lnTo>
                    <a:pt x="1388071" y="537578"/>
                  </a:lnTo>
                  <a:lnTo>
                    <a:pt x="1382407" y="535800"/>
                  </a:lnTo>
                  <a:lnTo>
                    <a:pt x="1380185" y="537248"/>
                  </a:lnTo>
                  <a:lnTo>
                    <a:pt x="1399514" y="540918"/>
                  </a:lnTo>
                  <a:close/>
                </a:path>
                <a:path w="3303905" h="1404619">
                  <a:moveTo>
                    <a:pt x="1592961" y="702589"/>
                  </a:moveTo>
                  <a:lnTo>
                    <a:pt x="1585963" y="702144"/>
                  </a:lnTo>
                  <a:lnTo>
                    <a:pt x="1588630" y="706475"/>
                  </a:lnTo>
                  <a:lnTo>
                    <a:pt x="1592961" y="702589"/>
                  </a:lnTo>
                  <a:close/>
                </a:path>
                <a:path w="3303905" h="1404619">
                  <a:moveTo>
                    <a:pt x="1641182" y="513562"/>
                  </a:moveTo>
                  <a:lnTo>
                    <a:pt x="1634959" y="513118"/>
                  </a:lnTo>
                  <a:lnTo>
                    <a:pt x="1637398" y="516686"/>
                  </a:lnTo>
                  <a:lnTo>
                    <a:pt x="1641182" y="513562"/>
                  </a:lnTo>
                  <a:close/>
                </a:path>
                <a:path w="3303905" h="1404619">
                  <a:moveTo>
                    <a:pt x="1750733" y="590283"/>
                  </a:moveTo>
                  <a:lnTo>
                    <a:pt x="1748955" y="591515"/>
                  </a:lnTo>
                  <a:lnTo>
                    <a:pt x="1747177" y="592620"/>
                  </a:lnTo>
                  <a:lnTo>
                    <a:pt x="1745399" y="593839"/>
                  </a:lnTo>
                  <a:lnTo>
                    <a:pt x="1747951" y="595401"/>
                  </a:lnTo>
                  <a:lnTo>
                    <a:pt x="1749729" y="592061"/>
                  </a:lnTo>
                  <a:lnTo>
                    <a:pt x="1750733" y="590283"/>
                  </a:lnTo>
                  <a:close/>
                </a:path>
                <a:path w="3303905" h="1404619">
                  <a:moveTo>
                    <a:pt x="1774405" y="639432"/>
                  </a:moveTo>
                  <a:lnTo>
                    <a:pt x="1771840" y="635990"/>
                  </a:lnTo>
                  <a:lnTo>
                    <a:pt x="1761845" y="633984"/>
                  </a:lnTo>
                  <a:lnTo>
                    <a:pt x="1764626" y="635101"/>
                  </a:lnTo>
                  <a:lnTo>
                    <a:pt x="1767395" y="636092"/>
                  </a:lnTo>
                  <a:lnTo>
                    <a:pt x="1770062" y="637209"/>
                  </a:lnTo>
                  <a:lnTo>
                    <a:pt x="1774405" y="639432"/>
                  </a:lnTo>
                  <a:close/>
                </a:path>
                <a:path w="3303905" h="1404619">
                  <a:moveTo>
                    <a:pt x="1883625" y="428396"/>
                  </a:moveTo>
                  <a:lnTo>
                    <a:pt x="1881289" y="424281"/>
                  </a:lnTo>
                  <a:lnTo>
                    <a:pt x="1877288" y="427837"/>
                  </a:lnTo>
                  <a:lnTo>
                    <a:pt x="1883625" y="428396"/>
                  </a:lnTo>
                  <a:close/>
                </a:path>
                <a:path w="3303905" h="1404619">
                  <a:moveTo>
                    <a:pt x="1907730" y="657999"/>
                  </a:moveTo>
                  <a:lnTo>
                    <a:pt x="1900504" y="659447"/>
                  </a:lnTo>
                  <a:lnTo>
                    <a:pt x="1906841" y="662000"/>
                  </a:lnTo>
                  <a:lnTo>
                    <a:pt x="1907730" y="657999"/>
                  </a:lnTo>
                  <a:close/>
                </a:path>
                <a:path w="3303905" h="1404619">
                  <a:moveTo>
                    <a:pt x="1909064" y="617753"/>
                  </a:moveTo>
                  <a:lnTo>
                    <a:pt x="1906066" y="612305"/>
                  </a:lnTo>
                  <a:lnTo>
                    <a:pt x="1901063" y="617194"/>
                  </a:lnTo>
                  <a:lnTo>
                    <a:pt x="1909064" y="617753"/>
                  </a:lnTo>
                  <a:close/>
                </a:path>
                <a:path w="3303905" h="1404619">
                  <a:moveTo>
                    <a:pt x="2230056" y="485876"/>
                  </a:moveTo>
                  <a:lnTo>
                    <a:pt x="2227618" y="484098"/>
                  </a:lnTo>
                  <a:lnTo>
                    <a:pt x="2225052" y="482434"/>
                  </a:lnTo>
                  <a:lnTo>
                    <a:pt x="2222500" y="480656"/>
                  </a:lnTo>
                  <a:lnTo>
                    <a:pt x="2219731" y="482219"/>
                  </a:lnTo>
                  <a:lnTo>
                    <a:pt x="2214727" y="483654"/>
                  </a:lnTo>
                  <a:lnTo>
                    <a:pt x="2214499" y="486879"/>
                  </a:lnTo>
                  <a:lnTo>
                    <a:pt x="2219058" y="488772"/>
                  </a:lnTo>
                  <a:lnTo>
                    <a:pt x="2221496" y="490435"/>
                  </a:lnTo>
                  <a:lnTo>
                    <a:pt x="2224392" y="489000"/>
                  </a:lnTo>
                  <a:lnTo>
                    <a:pt x="2227173" y="487438"/>
                  </a:lnTo>
                  <a:lnTo>
                    <a:pt x="2230056" y="485876"/>
                  </a:lnTo>
                  <a:close/>
                </a:path>
                <a:path w="3303905" h="1404619">
                  <a:moveTo>
                    <a:pt x="2278723" y="514007"/>
                  </a:moveTo>
                  <a:lnTo>
                    <a:pt x="2276284" y="512229"/>
                  </a:lnTo>
                  <a:lnTo>
                    <a:pt x="2273947" y="509231"/>
                  </a:lnTo>
                  <a:lnTo>
                    <a:pt x="2268499" y="509003"/>
                  </a:lnTo>
                  <a:lnTo>
                    <a:pt x="2265388" y="511683"/>
                  </a:lnTo>
                  <a:lnTo>
                    <a:pt x="2262390" y="513232"/>
                  </a:lnTo>
                  <a:lnTo>
                    <a:pt x="2264829" y="515010"/>
                  </a:lnTo>
                  <a:lnTo>
                    <a:pt x="2267166" y="518020"/>
                  </a:lnTo>
                  <a:lnTo>
                    <a:pt x="2269947" y="518121"/>
                  </a:lnTo>
                  <a:lnTo>
                    <a:pt x="2272614" y="518350"/>
                  </a:lnTo>
                  <a:lnTo>
                    <a:pt x="2275840" y="515569"/>
                  </a:lnTo>
                  <a:lnTo>
                    <a:pt x="2278723" y="514007"/>
                  </a:lnTo>
                  <a:close/>
                </a:path>
                <a:path w="3303905" h="1404619">
                  <a:moveTo>
                    <a:pt x="2299944" y="862025"/>
                  </a:moveTo>
                  <a:lnTo>
                    <a:pt x="2295385" y="860132"/>
                  </a:lnTo>
                  <a:lnTo>
                    <a:pt x="2292947" y="858354"/>
                  </a:lnTo>
                  <a:lnTo>
                    <a:pt x="2289949" y="859917"/>
                  </a:lnTo>
                  <a:lnTo>
                    <a:pt x="2284946" y="861250"/>
                  </a:lnTo>
                  <a:lnTo>
                    <a:pt x="2284501" y="864590"/>
                  </a:lnTo>
                  <a:lnTo>
                    <a:pt x="2289060" y="866470"/>
                  </a:lnTo>
                  <a:lnTo>
                    <a:pt x="2291499" y="868260"/>
                  </a:lnTo>
                  <a:lnTo>
                    <a:pt x="2294394" y="866813"/>
                  </a:lnTo>
                  <a:lnTo>
                    <a:pt x="2299500" y="865365"/>
                  </a:lnTo>
                  <a:lnTo>
                    <a:pt x="2299944" y="862025"/>
                  </a:lnTo>
                  <a:close/>
                </a:path>
                <a:path w="3303905" h="1404619">
                  <a:moveTo>
                    <a:pt x="2325166" y="745172"/>
                  </a:moveTo>
                  <a:lnTo>
                    <a:pt x="2321496" y="743724"/>
                  </a:lnTo>
                  <a:lnTo>
                    <a:pt x="2319388" y="742276"/>
                  </a:lnTo>
                  <a:lnTo>
                    <a:pt x="2317051" y="743610"/>
                  </a:lnTo>
                  <a:lnTo>
                    <a:pt x="2313051" y="744728"/>
                  </a:lnTo>
                  <a:lnTo>
                    <a:pt x="2312949" y="746061"/>
                  </a:lnTo>
                  <a:lnTo>
                    <a:pt x="2312720" y="747395"/>
                  </a:lnTo>
                  <a:lnTo>
                    <a:pt x="2316505" y="748842"/>
                  </a:lnTo>
                  <a:lnTo>
                    <a:pt x="2318613" y="750290"/>
                  </a:lnTo>
                  <a:lnTo>
                    <a:pt x="2320836" y="749058"/>
                  </a:lnTo>
                  <a:lnTo>
                    <a:pt x="2324951" y="747839"/>
                  </a:lnTo>
                  <a:lnTo>
                    <a:pt x="2325166" y="745172"/>
                  </a:lnTo>
                  <a:close/>
                </a:path>
                <a:path w="3303905" h="1404619">
                  <a:moveTo>
                    <a:pt x="2374049" y="282638"/>
                  </a:moveTo>
                  <a:lnTo>
                    <a:pt x="2371839" y="281190"/>
                  </a:lnTo>
                  <a:lnTo>
                    <a:pt x="2369718" y="279628"/>
                  </a:lnTo>
                  <a:lnTo>
                    <a:pt x="2367496" y="278180"/>
                  </a:lnTo>
                  <a:lnTo>
                    <a:pt x="2364829" y="280073"/>
                  </a:lnTo>
                  <a:lnTo>
                    <a:pt x="2362162" y="282079"/>
                  </a:lnTo>
                  <a:lnTo>
                    <a:pt x="2359495" y="283972"/>
                  </a:lnTo>
                  <a:lnTo>
                    <a:pt x="2361717" y="284746"/>
                  </a:lnTo>
                  <a:lnTo>
                    <a:pt x="2364054" y="285521"/>
                  </a:lnTo>
                  <a:lnTo>
                    <a:pt x="2366276" y="286410"/>
                  </a:lnTo>
                  <a:lnTo>
                    <a:pt x="2368829" y="285191"/>
                  </a:lnTo>
                  <a:lnTo>
                    <a:pt x="2371394" y="283857"/>
                  </a:lnTo>
                  <a:lnTo>
                    <a:pt x="2374049" y="282638"/>
                  </a:lnTo>
                  <a:close/>
                </a:path>
                <a:path w="3303905" h="1404619">
                  <a:moveTo>
                    <a:pt x="2395385" y="1325346"/>
                  </a:moveTo>
                  <a:lnTo>
                    <a:pt x="2386495" y="1327238"/>
                  </a:lnTo>
                  <a:lnTo>
                    <a:pt x="2394166" y="1330566"/>
                  </a:lnTo>
                  <a:lnTo>
                    <a:pt x="2395385" y="1325346"/>
                  </a:lnTo>
                  <a:close/>
                </a:path>
                <a:path w="3303905" h="1404619">
                  <a:moveTo>
                    <a:pt x="2399830" y="5448"/>
                  </a:moveTo>
                  <a:lnTo>
                    <a:pt x="2397277" y="3670"/>
                  </a:lnTo>
                  <a:lnTo>
                    <a:pt x="2392273" y="0"/>
                  </a:lnTo>
                  <a:lnTo>
                    <a:pt x="2389390" y="1663"/>
                  </a:lnTo>
                  <a:lnTo>
                    <a:pt x="2384387" y="3111"/>
                  </a:lnTo>
                  <a:lnTo>
                    <a:pt x="2384171" y="4775"/>
                  </a:lnTo>
                  <a:lnTo>
                    <a:pt x="2384056" y="6337"/>
                  </a:lnTo>
                  <a:lnTo>
                    <a:pt x="2388616" y="8216"/>
                  </a:lnTo>
                  <a:lnTo>
                    <a:pt x="2391168" y="10007"/>
                  </a:lnTo>
                  <a:lnTo>
                    <a:pt x="2394051" y="8445"/>
                  </a:lnTo>
                  <a:lnTo>
                    <a:pt x="2396833" y="6883"/>
                  </a:lnTo>
                  <a:lnTo>
                    <a:pt x="2399830" y="5448"/>
                  </a:lnTo>
                  <a:close/>
                </a:path>
                <a:path w="3303905" h="1404619">
                  <a:moveTo>
                    <a:pt x="2420937" y="121970"/>
                  </a:moveTo>
                  <a:lnTo>
                    <a:pt x="2418943" y="120523"/>
                  </a:lnTo>
                  <a:lnTo>
                    <a:pt x="2417165" y="118071"/>
                  </a:lnTo>
                  <a:lnTo>
                    <a:pt x="2414943" y="117856"/>
                  </a:lnTo>
                  <a:lnTo>
                    <a:pt x="2412835" y="117741"/>
                  </a:lnTo>
                  <a:lnTo>
                    <a:pt x="2410168" y="119849"/>
                  </a:lnTo>
                  <a:lnTo>
                    <a:pt x="2407615" y="120967"/>
                  </a:lnTo>
                  <a:lnTo>
                    <a:pt x="2411615" y="123863"/>
                  </a:lnTo>
                  <a:lnTo>
                    <a:pt x="2413495" y="125298"/>
                  </a:lnTo>
                  <a:lnTo>
                    <a:pt x="2415946" y="124079"/>
                  </a:lnTo>
                  <a:lnTo>
                    <a:pt x="2418499" y="123075"/>
                  </a:lnTo>
                  <a:lnTo>
                    <a:pt x="2420937" y="121970"/>
                  </a:lnTo>
                  <a:close/>
                </a:path>
                <a:path w="3303905" h="1404619">
                  <a:moveTo>
                    <a:pt x="2431059" y="509117"/>
                  </a:moveTo>
                  <a:lnTo>
                    <a:pt x="2422715" y="508012"/>
                  </a:lnTo>
                  <a:lnTo>
                    <a:pt x="2425382" y="508457"/>
                  </a:lnTo>
                  <a:lnTo>
                    <a:pt x="2431059" y="509117"/>
                  </a:lnTo>
                  <a:close/>
                </a:path>
                <a:path w="3303905" h="1404619">
                  <a:moveTo>
                    <a:pt x="2467826" y="224815"/>
                  </a:moveTo>
                  <a:lnTo>
                    <a:pt x="2464943" y="220141"/>
                  </a:lnTo>
                  <a:lnTo>
                    <a:pt x="2460498" y="224256"/>
                  </a:lnTo>
                  <a:lnTo>
                    <a:pt x="2467826" y="224815"/>
                  </a:lnTo>
                  <a:close/>
                </a:path>
                <a:path w="3303905" h="1404619">
                  <a:moveTo>
                    <a:pt x="2472613" y="367576"/>
                  </a:moveTo>
                  <a:lnTo>
                    <a:pt x="2468384" y="366026"/>
                  </a:lnTo>
                  <a:lnTo>
                    <a:pt x="2466048" y="364350"/>
                  </a:lnTo>
                  <a:lnTo>
                    <a:pt x="2463495" y="365798"/>
                  </a:lnTo>
                  <a:lnTo>
                    <a:pt x="2458834" y="367245"/>
                  </a:lnTo>
                  <a:lnTo>
                    <a:pt x="2458605" y="370243"/>
                  </a:lnTo>
                  <a:lnTo>
                    <a:pt x="2462936" y="371919"/>
                  </a:lnTo>
                  <a:lnTo>
                    <a:pt x="2465159" y="373468"/>
                  </a:lnTo>
                  <a:lnTo>
                    <a:pt x="2467826" y="372021"/>
                  </a:lnTo>
                  <a:lnTo>
                    <a:pt x="2472385" y="370687"/>
                  </a:lnTo>
                  <a:lnTo>
                    <a:pt x="2472613" y="367576"/>
                  </a:lnTo>
                  <a:close/>
                </a:path>
                <a:path w="3303905" h="1404619">
                  <a:moveTo>
                    <a:pt x="2481643" y="1118819"/>
                  </a:moveTo>
                  <a:lnTo>
                    <a:pt x="2479611" y="1115872"/>
                  </a:lnTo>
                  <a:lnTo>
                    <a:pt x="2475827" y="1115644"/>
                  </a:lnTo>
                  <a:lnTo>
                    <a:pt x="2468384" y="1114983"/>
                  </a:lnTo>
                  <a:lnTo>
                    <a:pt x="2471166" y="1115758"/>
                  </a:lnTo>
                  <a:lnTo>
                    <a:pt x="2474049" y="1116533"/>
                  </a:lnTo>
                  <a:lnTo>
                    <a:pt x="2476830" y="1117307"/>
                  </a:lnTo>
                  <a:lnTo>
                    <a:pt x="2480170" y="1118539"/>
                  </a:lnTo>
                  <a:lnTo>
                    <a:pt x="2481643" y="1118819"/>
                  </a:lnTo>
                  <a:close/>
                </a:path>
                <a:path w="3303905" h="1404619">
                  <a:moveTo>
                    <a:pt x="2487942" y="1121537"/>
                  </a:moveTo>
                  <a:lnTo>
                    <a:pt x="2486723" y="1120876"/>
                  </a:lnTo>
                  <a:lnTo>
                    <a:pt x="2484158" y="1119314"/>
                  </a:lnTo>
                  <a:lnTo>
                    <a:pt x="2481643" y="1118819"/>
                  </a:lnTo>
                  <a:lnTo>
                    <a:pt x="2484056" y="1122210"/>
                  </a:lnTo>
                  <a:lnTo>
                    <a:pt x="2486164" y="1125435"/>
                  </a:lnTo>
                  <a:lnTo>
                    <a:pt x="2486495" y="1123873"/>
                  </a:lnTo>
                  <a:lnTo>
                    <a:pt x="2487942" y="1121537"/>
                  </a:lnTo>
                  <a:close/>
                </a:path>
                <a:path w="3303905" h="1404619">
                  <a:moveTo>
                    <a:pt x="2540279" y="1023810"/>
                  </a:moveTo>
                  <a:lnTo>
                    <a:pt x="2537168" y="1019251"/>
                  </a:lnTo>
                  <a:lnTo>
                    <a:pt x="2532938" y="1023467"/>
                  </a:lnTo>
                  <a:lnTo>
                    <a:pt x="2540279" y="1023810"/>
                  </a:lnTo>
                  <a:close/>
                </a:path>
                <a:path w="3303905" h="1404619">
                  <a:moveTo>
                    <a:pt x="2543048" y="207022"/>
                  </a:moveTo>
                  <a:lnTo>
                    <a:pt x="2540724" y="206248"/>
                  </a:lnTo>
                  <a:lnTo>
                    <a:pt x="2537828" y="204584"/>
                  </a:lnTo>
                  <a:lnTo>
                    <a:pt x="2536164" y="204914"/>
                  </a:lnTo>
                  <a:lnTo>
                    <a:pt x="2533167" y="205473"/>
                  </a:lnTo>
                  <a:lnTo>
                    <a:pt x="2530945" y="207352"/>
                  </a:lnTo>
                  <a:lnTo>
                    <a:pt x="2528379" y="208584"/>
                  </a:lnTo>
                  <a:lnTo>
                    <a:pt x="2537942" y="210362"/>
                  </a:lnTo>
                  <a:lnTo>
                    <a:pt x="2542603" y="211137"/>
                  </a:lnTo>
                  <a:lnTo>
                    <a:pt x="2542832" y="209804"/>
                  </a:lnTo>
                  <a:lnTo>
                    <a:pt x="2543048" y="207022"/>
                  </a:lnTo>
                  <a:close/>
                </a:path>
                <a:path w="3303905" h="1404619">
                  <a:moveTo>
                    <a:pt x="2566162" y="600964"/>
                  </a:moveTo>
                  <a:lnTo>
                    <a:pt x="2558046" y="600519"/>
                  </a:lnTo>
                  <a:lnTo>
                    <a:pt x="2561386" y="605624"/>
                  </a:lnTo>
                  <a:lnTo>
                    <a:pt x="2566162" y="600964"/>
                  </a:lnTo>
                  <a:close/>
                </a:path>
                <a:path w="3303905" h="1404619">
                  <a:moveTo>
                    <a:pt x="2577719" y="503453"/>
                  </a:moveTo>
                  <a:lnTo>
                    <a:pt x="2572054" y="506780"/>
                  </a:lnTo>
                  <a:lnTo>
                    <a:pt x="2574379" y="508228"/>
                  </a:lnTo>
                  <a:lnTo>
                    <a:pt x="2575496" y="506564"/>
                  </a:lnTo>
                  <a:lnTo>
                    <a:pt x="2577719" y="503453"/>
                  </a:lnTo>
                  <a:close/>
                </a:path>
                <a:path w="3303905" h="1404619">
                  <a:moveTo>
                    <a:pt x="2600020" y="1086294"/>
                  </a:moveTo>
                  <a:lnTo>
                    <a:pt x="2596604" y="1086294"/>
                  </a:lnTo>
                  <a:lnTo>
                    <a:pt x="2596489" y="1086065"/>
                  </a:lnTo>
                  <a:lnTo>
                    <a:pt x="2595270" y="1089850"/>
                  </a:lnTo>
                  <a:lnTo>
                    <a:pt x="2597162" y="1087399"/>
                  </a:lnTo>
                  <a:lnTo>
                    <a:pt x="2600020" y="1086294"/>
                  </a:lnTo>
                  <a:close/>
                </a:path>
                <a:path w="3303905" h="1404619">
                  <a:moveTo>
                    <a:pt x="2608834" y="1082738"/>
                  </a:moveTo>
                  <a:lnTo>
                    <a:pt x="2605049" y="1084287"/>
                  </a:lnTo>
                  <a:lnTo>
                    <a:pt x="2600020" y="1086294"/>
                  </a:lnTo>
                  <a:lnTo>
                    <a:pt x="2602827" y="1086294"/>
                  </a:lnTo>
                  <a:lnTo>
                    <a:pt x="2605494" y="1085735"/>
                  </a:lnTo>
                  <a:lnTo>
                    <a:pt x="2607056" y="1085519"/>
                  </a:lnTo>
                  <a:lnTo>
                    <a:pt x="2607830" y="1083843"/>
                  </a:lnTo>
                  <a:lnTo>
                    <a:pt x="2608834" y="1082738"/>
                  </a:lnTo>
                  <a:close/>
                </a:path>
                <a:path w="3303905" h="1404619">
                  <a:moveTo>
                    <a:pt x="2624937" y="419722"/>
                  </a:moveTo>
                  <a:lnTo>
                    <a:pt x="2618600" y="417169"/>
                  </a:lnTo>
                  <a:lnTo>
                    <a:pt x="2623604" y="419722"/>
                  </a:lnTo>
                  <a:lnTo>
                    <a:pt x="2624937" y="419722"/>
                  </a:lnTo>
                  <a:close/>
                </a:path>
                <a:path w="3303905" h="1404619">
                  <a:moveTo>
                    <a:pt x="2708605" y="526580"/>
                  </a:moveTo>
                  <a:lnTo>
                    <a:pt x="2700375" y="528358"/>
                  </a:lnTo>
                  <a:lnTo>
                    <a:pt x="2707932" y="531025"/>
                  </a:lnTo>
                  <a:lnTo>
                    <a:pt x="2708605" y="526580"/>
                  </a:lnTo>
                  <a:close/>
                </a:path>
                <a:path w="3303905" h="1404619">
                  <a:moveTo>
                    <a:pt x="2756598" y="569277"/>
                  </a:moveTo>
                  <a:lnTo>
                    <a:pt x="2751048" y="571944"/>
                  </a:lnTo>
                  <a:lnTo>
                    <a:pt x="2745384" y="574497"/>
                  </a:lnTo>
                  <a:lnTo>
                    <a:pt x="2739821" y="577164"/>
                  </a:lnTo>
                  <a:lnTo>
                    <a:pt x="2742488" y="579056"/>
                  </a:lnTo>
                  <a:lnTo>
                    <a:pt x="2747264" y="575830"/>
                  </a:lnTo>
                  <a:lnTo>
                    <a:pt x="2751937" y="572503"/>
                  </a:lnTo>
                  <a:lnTo>
                    <a:pt x="2756598" y="569277"/>
                  </a:lnTo>
                  <a:close/>
                </a:path>
                <a:path w="3303905" h="1404619">
                  <a:moveTo>
                    <a:pt x="2774492" y="459752"/>
                  </a:moveTo>
                  <a:lnTo>
                    <a:pt x="2748597" y="456311"/>
                  </a:lnTo>
                  <a:lnTo>
                    <a:pt x="2754160" y="459308"/>
                  </a:lnTo>
                  <a:lnTo>
                    <a:pt x="2765374" y="465086"/>
                  </a:lnTo>
                  <a:lnTo>
                    <a:pt x="2768384" y="463308"/>
                  </a:lnTo>
                  <a:lnTo>
                    <a:pt x="2771495" y="461530"/>
                  </a:lnTo>
                  <a:lnTo>
                    <a:pt x="2774492" y="459752"/>
                  </a:lnTo>
                  <a:close/>
                </a:path>
                <a:path w="3303905" h="1404619">
                  <a:moveTo>
                    <a:pt x="2880715" y="571830"/>
                  </a:moveTo>
                  <a:lnTo>
                    <a:pt x="2874937" y="571157"/>
                  </a:lnTo>
                  <a:lnTo>
                    <a:pt x="2876931" y="574827"/>
                  </a:lnTo>
                  <a:lnTo>
                    <a:pt x="2880715" y="571830"/>
                  </a:lnTo>
                  <a:close/>
                </a:path>
                <a:path w="3303905" h="1404619">
                  <a:moveTo>
                    <a:pt x="2915374" y="699922"/>
                  </a:moveTo>
                  <a:lnTo>
                    <a:pt x="2914713" y="698474"/>
                  </a:lnTo>
                  <a:lnTo>
                    <a:pt x="2914154" y="697141"/>
                  </a:lnTo>
                  <a:lnTo>
                    <a:pt x="2913494" y="695807"/>
                  </a:lnTo>
                  <a:lnTo>
                    <a:pt x="2909049" y="692912"/>
                  </a:lnTo>
                  <a:lnTo>
                    <a:pt x="2912707" y="695909"/>
                  </a:lnTo>
                  <a:lnTo>
                    <a:pt x="2915374" y="699922"/>
                  </a:lnTo>
                  <a:close/>
                </a:path>
                <a:path w="3303905" h="1404619">
                  <a:moveTo>
                    <a:pt x="2956382" y="587286"/>
                  </a:moveTo>
                  <a:lnTo>
                    <a:pt x="2949270" y="584619"/>
                  </a:lnTo>
                  <a:lnTo>
                    <a:pt x="2948482" y="589064"/>
                  </a:lnTo>
                  <a:lnTo>
                    <a:pt x="2956382" y="587286"/>
                  </a:lnTo>
                  <a:close/>
                </a:path>
                <a:path w="3303905" h="1404619">
                  <a:moveTo>
                    <a:pt x="3059150" y="591616"/>
                  </a:moveTo>
                  <a:lnTo>
                    <a:pt x="3056598" y="596290"/>
                  </a:lnTo>
                  <a:lnTo>
                    <a:pt x="3058820" y="593064"/>
                  </a:lnTo>
                  <a:lnTo>
                    <a:pt x="3059150" y="591616"/>
                  </a:lnTo>
                  <a:close/>
                </a:path>
                <a:path w="3303905" h="1404619">
                  <a:moveTo>
                    <a:pt x="3162820" y="693242"/>
                  </a:moveTo>
                  <a:lnTo>
                    <a:pt x="3157931" y="694804"/>
                  </a:lnTo>
                  <a:lnTo>
                    <a:pt x="3131477" y="708812"/>
                  </a:lnTo>
                  <a:lnTo>
                    <a:pt x="3130258" y="712368"/>
                  </a:lnTo>
                  <a:lnTo>
                    <a:pt x="3134042" y="710260"/>
                  </a:lnTo>
                  <a:lnTo>
                    <a:pt x="3153791" y="699795"/>
                  </a:lnTo>
                  <a:lnTo>
                    <a:pt x="3160369" y="696353"/>
                  </a:lnTo>
                  <a:lnTo>
                    <a:pt x="3162820" y="693242"/>
                  </a:lnTo>
                  <a:close/>
                </a:path>
                <a:path w="3303905" h="1404619">
                  <a:moveTo>
                    <a:pt x="3176701" y="499338"/>
                  </a:moveTo>
                  <a:lnTo>
                    <a:pt x="3174263" y="497662"/>
                  </a:lnTo>
                  <a:lnTo>
                    <a:pt x="3171710" y="496112"/>
                  </a:lnTo>
                  <a:lnTo>
                    <a:pt x="3169259" y="494449"/>
                  </a:lnTo>
                  <a:lnTo>
                    <a:pt x="3166478" y="495998"/>
                  </a:lnTo>
                  <a:lnTo>
                    <a:pt x="3161703" y="497446"/>
                  </a:lnTo>
                  <a:lnTo>
                    <a:pt x="3161703" y="499008"/>
                  </a:lnTo>
                  <a:lnTo>
                    <a:pt x="3161588" y="500557"/>
                  </a:lnTo>
                  <a:lnTo>
                    <a:pt x="3166148" y="502221"/>
                  </a:lnTo>
                  <a:lnTo>
                    <a:pt x="3168700" y="503897"/>
                  </a:lnTo>
                  <a:lnTo>
                    <a:pt x="3171367" y="502335"/>
                  </a:lnTo>
                  <a:lnTo>
                    <a:pt x="3174034" y="500888"/>
                  </a:lnTo>
                  <a:lnTo>
                    <a:pt x="3176701" y="499338"/>
                  </a:lnTo>
                  <a:close/>
                </a:path>
                <a:path w="3303905" h="1404619">
                  <a:moveTo>
                    <a:pt x="3276396" y="590372"/>
                  </a:moveTo>
                  <a:lnTo>
                    <a:pt x="3275812" y="589622"/>
                  </a:lnTo>
                  <a:lnTo>
                    <a:pt x="3273475" y="588289"/>
                  </a:lnTo>
                  <a:lnTo>
                    <a:pt x="3272256" y="587616"/>
                  </a:lnTo>
                  <a:lnTo>
                    <a:pt x="3269373" y="588060"/>
                  </a:lnTo>
                  <a:lnTo>
                    <a:pt x="3267151" y="588060"/>
                  </a:lnTo>
                  <a:lnTo>
                    <a:pt x="3276396" y="590372"/>
                  </a:lnTo>
                  <a:close/>
                </a:path>
                <a:path w="3303905" h="1404619">
                  <a:moveTo>
                    <a:pt x="3281705" y="1321003"/>
                  </a:moveTo>
                  <a:lnTo>
                    <a:pt x="3270923" y="1321003"/>
                  </a:lnTo>
                  <a:lnTo>
                    <a:pt x="3270923" y="1330909"/>
                  </a:lnTo>
                  <a:lnTo>
                    <a:pt x="3281705" y="1330909"/>
                  </a:lnTo>
                  <a:lnTo>
                    <a:pt x="3281705" y="1321003"/>
                  </a:lnTo>
                  <a:close/>
                </a:path>
                <a:path w="3303905" h="1404619">
                  <a:moveTo>
                    <a:pt x="3287699" y="597954"/>
                  </a:moveTo>
                  <a:lnTo>
                    <a:pt x="3285706" y="595845"/>
                  </a:lnTo>
                  <a:lnTo>
                    <a:pt x="3283813" y="593737"/>
                  </a:lnTo>
                  <a:lnTo>
                    <a:pt x="3281705" y="591731"/>
                  </a:lnTo>
                  <a:lnTo>
                    <a:pt x="3276396" y="590372"/>
                  </a:lnTo>
                  <a:lnTo>
                    <a:pt x="3276498" y="590511"/>
                  </a:lnTo>
                  <a:lnTo>
                    <a:pt x="3277260" y="591515"/>
                  </a:lnTo>
                  <a:lnTo>
                    <a:pt x="3279152" y="593293"/>
                  </a:lnTo>
                  <a:lnTo>
                    <a:pt x="3282035" y="594842"/>
                  </a:lnTo>
                  <a:lnTo>
                    <a:pt x="3284817" y="596404"/>
                  </a:lnTo>
                  <a:lnTo>
                    <a:pt x="3287699" y="597954"/>
                  </a:lnTo>
                  <a:close/>
                </a:path>
                <a:path w="3303905" h="1404619">
                  <a:moveTo>
                    <a:pt x="3299371" y="471208"/>
                  </a:moveTo>
                  <a:lnTo>
                    <a:pt x="3296920" y="469430"/>
                  </a:lnTo>
                  <a:lnTo>
                    <a:pt x="3294367" y="467753"/>
                  </a:lnTo>
                  <a:lnTo>
                    <a:pt x="3291929" y="465975"/>
                  </a:lnTo>
                  <a:lnTo>
                    <a:pt x="3289033" y="467537"/>
                  </a:lnTo>
                  <a:lnTo>
                    <a:pt x="3284143" y="468985"/>
                  </a:lnTo>
                  <a:lnTo>
                    <a:pt x="3284029" y="470535"/>
                  </a:lnTo>
                  <a:lnTo>
                    <a:pt x="3283813" y="472211"/>
                  </a:lnTo>
                  <a:lnTo>
                    <a:pt x="3288258" y="474091"/>
                  </a:lnTo>
                  <a:lnTo>
                    <a:pt x="3290811" y="475767"/>
                  </a:lnTo>
                  <a:lnTo>
                    <a:pt x="3293592" y="474319"/>
                  </a:lnTo>
                  <a:lnTo>
                    <a:pt x="3299371" y="471208"/>
                  </a:lnTo>
                  <a:close/>
                </a:path>
                <a:path w="3303905" h="1404619">
                  <a:moveTo>
                    <a:pt x="3299726" y="898639"/>
                  </a:moveTo>
                  <a:lnTo>
                    <a:pt x="3299485" y="897724"/>
                  </a:lnTo>
                  <a:lnTo>
                    <a:pt x="3298596" y="893940"/>
                  </a:lnTo>
                  <a:lnTo>
                    <a:pt x="3297593" y="890041"/>
                  </a:lnTo>
                  <a:lnTo>
                    <a:pt x="3293707" y="891387"/>
                  </a:lnTo>
                  <a:lnTo>
                    <a:pt x="3289922" y="892822"/>
                  </a:lnTo>
                  <a:lnTo>
                    <a:pt x="3286391" y="893940"/>
                  </a:lnTo>
                  <a:lnTo>
                    <a:pt x="3285718" y="893940"/>
                  </a:lnTo>
                  <a:lnTo>
                    <a:pt x="3291814" y="896048"/>
                  </a:lnTo>
                  <a:lnTo>
                    <a:pt x="3299726" y="898639"/>
                  </a:lnTo>
                  <a:close/>
                </a:path>
                <a:path w="3303905" h="1404619">
                  <a:moveTo>
                    <a:pt x="3303371" y="899833"/>
                  </a:moveTo>
                  <a:lnTo>
                    <a:pt x="3299726" y="898639"/>
                  </a:lnTo>
                  <a:lnTo>
                    <a:pt x="3300476" y="901496"/>
                  </a:lnTo>
                  <a:lnTo>
                    <a:pt x="3303371" y="899833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334051" y="17337354"/>
              <a:ext cx="3133090" cy="398145"/>
            </a:xfrm>
            <a:custGeom>
              <a:avLst/>
              <a:gdLst/>
              <a:ahLst/>
              <a:cxnLst/>
              <a:rect l="l" t="t" r="r" b="b"/>
              <a:pathLst>
                <a:path w="3133090" h="398144">
                  <a:moveTo>
                    <a:pt x="7658" y="189788"/>
                  </a:moveTo>
                  <a:lnTo>
                    <a:pt x="0" y="189344"/>
                  </a:lnTo>
                  <a:lnTo>
                    <a:pt x="2997" y="194132"/>
                  </a:lnTo>
                  <a:lnTo>
                    <a:pt x="7658" y="189788"/>
                  </a:lnTo>
                  <a:close/>
                </a:path>
                <a:path w="3133090" h="398144">
                  <a:moveTo>
                    <a:pt x="55880" y="118859"/>
                  </a:moveTo>
                  <a:lnTo>
                    <a:pt x="52438" y="113626"/>
                  </a:lnTo>
                  <a:lnTo>
                    <a:pt x="47663" y="118529"/>
                  </a:lnTo>
                  <a:lnTo>
                    <a:pt x="55880" y="118859"/>
                  </a:lnTo>
                  <a:close/>
                </a:path>
                <a:path w="3133090" h="398144">
                  <a:moveTo>
                    <a:pt x="82435" y="335889"/>
                  </a:moveTo>
                  <a:lnTo>
                    <a:pt x="77889" y="332676"/>
                  </a:lnTo>
                  <a:lnTo>
                    <a:pt x="73444" y="329450"/>
                  </a:lnTo>
                  <a:lnTo>
                    <a:pt x="68884" y="326326"/>
                  </a:lnTo>
                  <a:lnTo>
                    <a:pt x="61887" y="330441"/>
                  </a:lnTo>
                  <a:lnTo>
                    <a:pt x="58547" y="332562"/>
                  </a:lnTo>
                  <a:lnTo>
                    <a:pt x="66548" y="333565"/>
                  </a:lnTo>
                  <a:lnTo>
                    <a:pt x="74434" y="334784"/>
                  </a:lnTo>
                  <a:lnTo>
                    <a:pt x="82435" y="335889"/>
                  </a:lnTo>
                  <a:close/>
                </a:path>
                <a:path w="3133090" h="398144">
                  <a:moveTo>
                    <a:pt x="110858" y="301117"/>
                  </a:moveTo>
                  <a:lnTo>
                    <a:pt x="108331" y="301764"/>
                  </a:lnTo>
                  <a:lnTo>
                    <a:pt x="96888" y="304431"/>
                  </a:lnTo>
                  <a:lnTo>
                    <a:pt x="100660" y="306095"/>
                  </a:lnTo>
                  <a:lnTo>
                    <a:pt x="104330" y="307657"/>
                  </a:lnTo>
                  <a:lnTo>
                    <a:pt x="108102" y="309206"/>
                  </a:lnTo>
                  <a:lnTo>
                    <a:pt x="109334" y="305879"/>
                  </a:lnTo>
                  <a:lnTo>
                    <a:pt x="110858" y="301117"/>
                  </a:lnTo>
                  <a:close/>
                </a:path>
                <a:path w="3133090" h="398144">
                  <a:moveTo>
                    <a:pt x="146100" y="303428"/>
                  </a:moveTo>
                  <a:lnTo>
                    <a:pt x="140106" y="297751"/>
                  </a:lnTo>
                  <a:lnTo>
                    <a:pt x="111556" y="298983"/>
                  </a:lnTo>
                  <a:lnTo>
                    <a:pt x="110858" y="301117"/>
                  </a:lnTo>
                  <a:lnTo>
                    <a:pt x="113995" y="300316"/>
                  </a:lnTo>
                  <a:lnTo>
                    <a:pt x="121767" y="299986"/>
                  </a:lnTo>
                  <a:lnTo>
                    <a:pt x="129667" y="299542"/>
                  </a:lnTo>
                  <a:lnTo>
                    <a:pt x="137439" y="299199"/>
                  </a:lnTo>
                  <a:lnTo>
                    <a:pt x="143217" y="302094"/>
                  </a:lnTo>
                  <a:lnTo>
                    <a:pt x="146100" y="303428"/>
                  </a:lnTo>
                  <a:close/>
                </a:path>
                <a:path w="3133090" h="398144">
                  <a:moveTo>
                    <a:pt x="274878" y="235826"/>
                  </a:moveTo>
                  <a:lnTo>
                    <a:pt x="271653" y="230708"/>
                  </a:lnTo>
                  <a:lnTo>
                    <a:pt x="266877" y="235381"/>
                  </a:lnTo>
                  <a:lnTo>
                    <a:pt x="274878" y="235826"/>
                  </a:lnTo>
                  <a:close/>
                </a:path>
                <a:path w="3133090" h="398144">
                  <a:moveTo>
                    <a:pt x="495655" y="247726"/>
                  </a:moveTo>
                  <a:lnTo>
                    <a:pt x="491985" y="246164"/>
                  </a:lnTo>
                  <a:lnTo>
                    <a:pt x="490093" y="244614"/>
                  </a:lnTo>
                  <a:lnTo>
                    <a:pt x="487654" y="245833"/>
                  </a:lnTo>
                  <a:lnTo>
                    <a:pt x="483539" y="246837"/>
                  </a:lnTo>
                  <a:lnTo>
                    <a:pt x="483095" y="249618"/>
                  </a:lnTo>
                  <a:lnTo>
                    <a:pt x="486765" y="251053"/>
                  </a:lnTo>
                  <a:lnTo>
                    <a:pt x="488657" y="252501"/>
                  </a:lnTo>
                  <a:lnTo>
                    <a:pt x="491096" y="251396"/>
                  </a:lnTo>
                  <a:lnTo>
                    <a:pt x="495211" y="250278"/>
                  </a:lnTo>
                  <a:lnTo>
                    <a:pt x="495655" y="247726"/>
                  </a:lnTo>
                  <a:close/>
                </a:path>
                <a:path w="3133090" h="398144">
                  <a:moveTo>
                    <a:pt x="636536" y="290080"/>
                  </a:moveTo>
                  <a:lnTo>
                    <a:pt x="628764" y="291757"/>
                  </a:lnTo>
                  <a:lnTo>
                    <a:pt x="635762" y="294309"/>
                  </a:lnTo>
                  <a:lnTo>
                    <a:pt x="636536" y="290080"/>
                  </a:lnTo>
                  <a:close/>
                </a:path>
                <a:path w="3133090" h="398144">
                  <a:moveTo>
                    <a:pt x="722122" y="50139"/>
                  </a:moveTo>
                  <a:lnTo>
                    <a:pt x="717207" y="50139"/>
                  </a:lnTo>
                  <a:lnTo>
                    <a:pt x="719874" y="51917"/>
                  </a:lnTo>
                  <a:lnTo>
                    <a:pt x="722122" y="50139"/>
                  </a:lnTo>
                  <a:close/>
                </a:path>
                <a:path w="3133090" h="398144">
                  <a:moveTo>
                    <a:pt x="737692" y="50139"/>
                  </a:moveTo>
                  <a:lnTo>
                    <a:pt x="735977" y="47358"/>
                  </a:lnTo>
                  <a:lnTo>
                    <a:pt x="734199" y="44589"/>
                  </a:lnTo>
                  <a:lnTo>
                    <a:pt x="732536" y="41694"/>
                  </a:lnTo>
                  <a:lnTo>
                    <a:pt x="724090" y="48590"/>
                  </a:lnTo>
                  <a:lnTo>
                    <a:pt x="722122" y="50139"/>
                  </a:lnTo>
                  <a:lnTo>
                    <a:pt x="737692" y="50139"/>
                  </a:lnTo>
                  <a:close/>
                </a:path>
                <a:path w="3133090" h="398144">
                  <a:moveTo>
                    <a:pt x="1003414" y="4330"/>
                  </a:moveTo>
                  <a:lnTo>
                    <a:pt x="1001636" y="0"/>
                  </a:lnTo>
                  <a:lnTo>
                    <a:pt x="997305" y="3670"/>
                  </a:lnTo>
                  <a:lnTo>
                    <a:pt x="1003414" y="4330"/>
                  </a:lnTo>
                  <a:close/>
                </a:path>
                <a:path w="3133090" h="398144">
                  <a:moveTo>
                    <a:pt x="1030643" y="72377"/>
                  </a:moveTo>
                  <a:lnTo>
                    <a:pt x="1027087" y="70713"/>
                  </a:lnTo>
                  <a:lnTo>
                    <a:pt x="1025194" y="69265"/>
                  </a:lnTo>
                  <a:lnTo>
                    <a:pt x="1022642" y="70383"/>
                  </a:lnTo>
                  <a:lnTo>
                    <a:pt x="1018527" y="71386"/>
                  </a:lnTo>
                  <a:lnTo>
                    <a:pt x="1018082" y="74155"/>
                  </a:lnTo>
                  <a:lnTo>
                    <a:pt x="1021638" y="75717"/>
                  </a:lnTo>
                  <a:lnTo>
                    <a:pt x="1023416" y="77165"/>
                  </a:lnTo>
                  <a:lnTo>
                    <a:pt x="1025867" y="76047"/>
                  </a:lnTo>
                  <a:lnTo>
                    <a:pt x="1030084" y="75044"/>
                  </a:lnTo>
                  <a:lnTo>
                    <a:pt x="1030414" y="73710"/>
                  </a:lnTo>
                  <a:lnTo>
                    <a:pt x="1030643" y="72377"/>
                  </a:lnTo>
                  <a:close/>
                </a:path>
                <a:path w="3133090" h="398144">
                  <a:moveTo>
                    <a:pt x="1031417" y="278523"/>
                  </a:moveTo>
                  <a:lnTo>
                    <a:pt x="1024864" y="276072"/>
                  </a:lnTo>
                  <a:lnTo>
                    <a:pt x="1024089" y="279971"/>
                  </a:lnTo>
                  <a:lnTo>
                    <a:pt x="1031417" y="278523"/>
                  </a:lnTo>
                  <a:close/>
                </a:path>
                <a:path w="3133090" h="398144">
                  <a:moveTo>
                    <a:pt x="1032573" y="374027"/>
                  </a:moveTo>
                  <a:lnTo>
                    <a:pt x="1032040" y="374027"/>
                  </a:lnTo>
                  <a:lnTo>
                    <a:pt x="1027087" y="376034"/>
                  </a:lnTo>
                  <a:lnTo>
                    <a:pt x="1027036" y="376478"/>
                  </a:lnTo>
                  <a:lnTo>
                    <a:pt x="1026858" y="377926"/>
                  </a:lnTo>
                  <a:lnTo>
                    <a:pt x="1025867" y="379260"/>
                  </a:lnTo>
                  <a:lnTo>
                    <a:pt x="1029309" y="376478"/>
                  </a:lnTo>
                  <a:lnTo>
                    <a:pt x="1032573" y="374027"/>
                  </a:lnTo>
                  <a:close/>
                </a:path>
                <a:path w="3133090" h="398144">
                  <a:moveTo>
                    <a:pt x="1043127" y="369785"/>
                  </a:moveTo>
                  <a:lnTo>
                    <a:pt x="1042416" y="370027"/>
                  </a:lnTo>
                  <a:lnTo>
                    <a:pt x="1039202" y="370471"/>
                  </a:lnTo>
                  <a:lnTo>
                    <a:pt x="1036307" y="371030"/>
                  </a:lnTo>
                  <a:lnTo>
                    <a:pt x="1032573" y="374027"/>
                  </a:lnTo>
                  <a:lnTo>
                    <a:pt x="1035646" y="373583"/>
                  </a:lnTo>
                  <a:lnTo>
                    <a:pt x="1039088" y="372808"/>
                  </a:lnTo>
                  <a:lnTo>
                    <a:pt x="1042225" y="370471"/>
                  </a:lnTo>
                  <a:lnTo>
                    <a:pt x="1043127" y="369785"/>
                  </a:lnTo>
                  <a:close/>
                </a:path>
                <a:path w="3133090" h="398144">
                  <a:moveTo>
                    <a:pt x="1047864" y="366141"/>
                  </a:moveTo>
                  <a:lnTo>
                    <a:pt x="1043127" y="369785"/>
                  </a:lnTo>
                  <a:lnTo>
                    <a:pt x="1044981" y="369138"/>
                  </a:lnTo>
                  <a:lnTo>
                    <a:pt x="1046416" y="368579"/>
                  </a:lnTo>
                  <a:lnTo>
                    <a:pt x="1046975" y="367144"/>
                  </a:lnTo>
                  <a:lnTo>
                    <a:pt x="1047864" y="366141"/>
                  </a:lnTo>
                  <a:close/>
                </a:path>
                <a:path w="3133090" h="398144">
                  <a:moveTo>
                    <a:pt x="1053757" y="32575"/>
                  </a:moveTo>
                  <a:lnTo>
                    <a:pt x="1050645" y="27241"/>
                  </a:lnTo>
                  <a:lnTo>
                    <a:pt x="1045527" y="31915"/>
                  </a:lnTo>
                  <a:lnTo>
                    <a:pt x="1053757" y="32575"/>
                  </a:lnTo>
                  <a:close/>
                </a:path>
                <a:path w="3133090" h="398144">
                  <a:moveTo>
                    <a:pt x="1152194" y="321106"/>
                  </a:moveTo>
                  <a:lnTo>
                    <a:pt x="1144866" y="318439"/>
                  </a:lnTo>
                  <a:lnTo>
                    <a:pt x="1144193" y="323113"/>
                  </a:lnTo>
                  <a:lnTo>
                    <a:pt x="1152194" y="321106"/>
                  </a:lnTo>
                  <a:close/>
                </a:path>
                <a:path w="3133090" h="398144">
                  <a:moveTo>
                    <a:pt x="1172756" y="159778"/>
                  </a:moveTo>
                  <a:lnTo>
                    <a:pt x="1165644" y="161213"/>
                  </a:lnTo>
                  <a:lnTo>
                    <a:pt x="1171968" y="163664"/>
                  </a:lnTo>
                  <a:lnTo>
                    <a:pt x="1172756" y="159778"/>
                  </a:lnTo>
                  <a:close/>
                </a:path>
                <a:path w="3133090" h="398144">
                  <a:moveTo>
                    <a:pt x="1306969" y="329006"/>
                  </a:moveTo>
                  <a:lnTo>
                    <a:pt x="1305636" y="328447"/>
                  </a:lnTo>
                  <a:lnTo>
                    <a:pt x="1301750" y="331000"/>
                  </a:lnTo>
                  <a:lnTo>
                    <a:pt x="1306969" y="329006"/>
                  </a:lnTo>
                  <a:close/>
                </a:path>
                <a:path w="3133090" h="398144">
                  <a:moveTo>
                    <a:pt x="1641627" y="393598"/>
                  </a:moveTo>
                  <a:lnTo>
                    <a:pt x="1639290" y="392049"/>
                  </a:lnTo>
                  <a:lnTo>
                    <a:pt x="1636966" y="389382"/>
                  </a:lnTo>
                  <a:lnTo>
                    <a:pt x="1631848" y="389153"/>
                  </a:lnTo>
                  <a:lnTo>
                    <a:pt x="1629079" y="391706"/>
                  </a:lnTo>
                  <a:lnTo>
                    <a:pt x="1626412" y="393153"/>
                  </a:lnTo>
                  <a:lnTo>
                    <a:pt x="1630070" y="394716"/>
                  </a:lnTo>
                  <a:lnTo>
                    <a:pt x="1633740" y="396379"/>
                  </a:lnTo>
                  <a:lnTo>
                    <a:pt x="1637296" y="397941"/>
                  </a:lnTo>
                  <a:lnTo>
                    <a:pt x="1641627" y="393598"/>
                  </a:lnTo>
                  <a:close/>
                </a:path>
                <a:path w="3133090" h="398144">
                  <a:moveTo>
                    <a:pt x="1707515" y="261848"/>
                  </a:moveTo>
                  <a:lnTo>
                    <a:pt x="1700733" y="263398"/>
                  </a:lnTo>
                  <a:lnTo>
                    <a:pt x="1706740" y="265849"/>
                  </a:lnTo>
                  <a:lnTo>
                    <a:pt x="1707515" y="261848"/>
                  </a:lnTo>
                  <a:close/>
                </a:path>
                <a:path w="3133090" h="398144">
                  <a:moveTo>
                    <a:pt x="1783181" y="292531"/>
                  </a:moveTo>
                  <a:lnTo>
                    <a:pt x="1775853" y="292201"/>
                  </a:lnTo>
                  <a:lnTo>
                    <a:pt x="1778965" y="296976"/>
                  </a:lnTo>
                  <a:lnTo>
                    <a:pt x="1783181" y="292531"/>
                  </a:lnTo>
                  <a:close/>
                </a:path>
                <a:path w="3133090" h="398144">
                  <a:moveTo>
                    <a:pt x="1934667" y="344665"/>
                  </a:moveTo>
                  <a:lnTo>
                    <a:pt x="1926386" y="346341"/>
                  </a:lnTo>
                  <a:lnTo>
                    <a:pt x="1919732" y="347789"/>
                  </a:lnTo>
                  <a:lnTo>
                    <a:pt x="1930400" y="353466"/>
                  </a:lnTo>
                  <a:lnTo>
                    <a:pt x="1932063" y="349910"/>
                  </a:lnTo>
                  <a:lnTo>
                    <a:pt x="1933841" y="346341"/>
                  </a:lnTo>
                  <a:lnTo>
                    <a:pt x="1934667" y="344665"/>
                  </a:lnTo>
                  <a:close/>
                </a:path>
                <a:path w="3133090" h="398144">
                  <a:moveTo>
                    <a:pt x="1937842" y="344017"/>
                  </a:moveTo>
                  <a:lnTo>
                    <a:pt x="1935619" y="342671"/>
                  </a:lnTo>
                  <a:lnTo>
                    <a:pt x="1934667" y="344665"/>
                  </a:lnTo>
                  <a:lnTo>
                    <a:pt x="1937842" y="344017"/>
                  </a:lnTo>
                  <a:close/>
                </a:path>
                <a:path w="3133090" h="398144">
                  <a:moveTo>
                    <a:pt x="1962175" y="124307"/>
                  </a:moveTo>
                  <a:lnTo>
                    <a:pt x="1960283" y="122859"/>
                  </a:lnTo>
                  <a:lnTo>
                    <a:pt x="1934514" y="140208"/>
                  </a:lnTo>
                  <a:lnTo>
                    <a:pt x="1936508" y="141427"/>
                  </a:lnTo>
                  <a:lnTo>
                    <a:pt x="1955761" y="128625"/>
                  </a:lnTo>
                  <a:lnTo>
                    <a:pt x="1962175" y="124307"/>
                  </a:lnTo>
                  <a:close/>
                </a:path>
                <a:path w="3133090" h="398144">
                  <a:moveTo>
                    <a:pt x="1965617" y="298310"/>
                  </a:moveTo>
                  <a:lnTo>
                    <a:pt x="1956066" y="297091"/>
                  </a:lnTo>
                  <a:lnTo>
                    <a:pt x="1962950" y="299643"/>
                  </a:lnTo>
                  <a:lnTo>
                    <a:pt x="1965617" y="298310"/>
                  </a:lnTo>
                  <a:close/>
                </a:path>
                <a:path w="3133090" h="398144">
                  <a:moveTo>
                    <a:pt x="2023618" y="132753"/>
                  </a:moveTo>
                  <a:lnTo>
                    <a:pt x="2020506" y="129425"/>
                  </a:lnTo>
                  <a:lnTo>
                    <a:pt x="2014626" y="122643"/>
                  </a:lnTo>
                  <a:lnTo>
                    <a:pt x="2011514" y="124079"/>
                  </a:lnTo>
                  <a:lnTo>
                    <a:pt x="2015515" y="126974"/>
                  </a:lnTo>
                  <a:lnTo>
                    <a:pt x="2019617" y="129870"/>
                  </a:lnTo>
                  <a:lnTo>
                    <a:pt x="2023618" y="132753"/>
                  </a:lnTo>
                  <a:close/>
                </a:path>
                <a:path w="3133090" h="398144">
                  <a:moveTo>
                    <a:pt x="2128723" y="339737"/>
                  </a:moveTo>
                  <a:lnTo>
                    <a:pt x="2128393" y="339344"/>
                  </a:lnTo>
                  <a:lnTo>
                    <a:pt x="2126284" y="338010"/>
                  </a:lnTo>
                  <a:lnTo>
                    <a:pt x="2125180" y="337451"/>
                  </a:lnTo>
                  <a:lnTo>
                    <a:pt x="2123465" y="337667"/>
                  </a:lnTo>
                  <a:lnTo>
                    <a:pt x="2120735" y="337667"/>
                  </a:lnTo>
                  <a:lnTo>
                    <a:pt x="2125180" y="338899"/>
                  </a:lnTo>
                  <a:lnTo>
                    <a:pt x="2128723" y="339737"/>
                  </a:lnTo>
                  <a:close/>
                </a:path>
                <a:path w="3133090" h="398144">
                  <a:moveTo>
                    <a:pt x="2136965" y="344398"/>
                  </a:moveTo>
                  <a:lnTo>
                    <a:pt x="2136838" y="344233"/>
                  </a:lnTo>
                  <a:lnTo>
                    <a:pt x="2134400" y="341122"/>
                  </a:lnTo>
                  <a:lnTo>
                    <a:pt x="2128723" y="339737"/>
                  </a:lnTo>
                  <a:lnTo>
                    <a:pt x="2129840" y="341122"/>
                  </a:lnTo>
                  <a:lnTo>
                    <a:pt x="2131504" y="342785"/>
                  </a:lnTo>
                  <a:lnTo>
                    <a:pt x="2134844" y="343903"/>
                  </a:lnTo>
                  <a:lnTo>
                    <a:pt x="2136965" y="344398"/>
                  </a:lnTo>
                  <a:close/>
                </a:path>
                <a:path w="3133090" h="398144">
                  <a:moveTo>
                    <a:pt x="2142502" y="347129"/>
                  </a:moveTo>
                  <a:lnTo>
                    <a:pt x="2141283" y="346341"/>
                  </a:lnTo>
                  <a:lnTo>
                    <a:pt x="2138616" y="344792"/>
                  </a:lnTo>
                  <a:lnTo>
                    <a:pt x="2136965" y="344398"/>
                  </a:lnTo>
                  <a:lnTo>
                    <a:pt x="2139289" y="347459"/>
                  </a:lnTo>
                  <a:lnTo>
                    <a:pt x="2141728" y="350570"/>
                  </a:lnTo>
                  <a:lnTo>
                    <a:pt x="2141728" y="349123"/>
                  </a:lnTo>
                  <a:lnTo>
                    <a:pt x="2142502" y="347129"/>
                  </a:lnTo>
                  <a:close/>
                </a:path>
                <a:path w="3133090" h="398144">
                  <a:moveTo>
                    <a:pt x="2207107" y="284010"/>
                  </a:moveTo>
                  <a:lnTo>
                    <a:pt x="2203500" y="284861"/>
                  </a:lnTo>
                  <a:lnTo>
                    <a:pt x="2206066" y="286410"/>
                  </a:lnTo>
                  <a:lnTo>
                    <a:pt x="2207107" y="284010"/>
                  </a:lnTo>
                  <a:close/>
                </a:path>
                <a:path w="3133090" h="398144">
                  <a:moveTo>
                    <a:pt x="2223287" y="280073"/>
                  </a:moveTo>
                  <a:lnTo>
                    <a:pt x="2219287" y="278193"/>
                  </a:lnTo>
                  <a:lnTo>
                    <a:pt x="2215286" y="276186"/>
                  </a:lnTo>
                  <a:lnTo>
                    <a:pt x="2211286" y="274294"/>
                  </a:lnTo>
                  <a:lnTo>
                    <a:pt x="2209660" y="278193"/>
                  </a:lnTo>
                  <a:lnTo>
                    <a:pt x="2207107" y="284010"/>
                  </a:lnTo>
                  <a:lnTo>
                    <a:pt x="2210066" y="283298"/>
                  </a:lnTo>
                  <a:lnTo>
                    <a:pt x="2216721" y="281635"/>
                  </a:lnTo>
                  <a:lnTo>
                    <a:pt x="2223287" y="280073"/>
                  </a:lnTo>
                  <a:close/>
                </a:path>
                <a:path w="3133090" h="398144">
                  <a:moveTo>
                    <a:pt x="2291397" y="294538"/>
                  </a:moveTo>
                  <a:lnTo>
                    <a:pt x="2287727" y="289420"/>
                  </a:lnTo>
                  <a:lnTo>
                    <a:pt x="2282837" y="294195"/>
                  </a:lnTo>
                  <a:lnTo>
                    <a:pt x="2291397" y="294538"/>
                  </a:lnTo>
                  <a:close/>
                </a:path>
                <a:path w="3133090" h="398144">
                  <a:moveTo>
                    <a:pt x="2499944" y="168452"/>
                  </a:moveTo>
                  <a:lnTo>
                    <a:pt x="2493505" y="166776"/>
                  </a:lnTo>
                  <a:lnTo>
                    <a:pt x="2497836" y="168554"/>
                  </a:lnTo>
                  <a:lnTo>
                    <a:pt x="2499944" y="168452"/>
                  </a:lnTo>
                  <a:close/>
                </a:path>
                <a:path w="3133090" h="398144">
                  <a:moveTo>
                    <a:pt x="2540609" y="337007"/>
                  </a:moveTo>
                  <a:lnTo>
                    <a:pt x="2538272" y="335445"/>
                  </a:lnTo>
                  <a:lnTo>
                    <a:pt x="2535834" y="333781"/>
                  </a:lnTo>
                  <a:lnTo>
                    <a:pt x="2533497" y="332117"/>
                  </a:lnTo>
                  <a:lnTo>
                    <a:pt x="2530830" y="333565"/>
                  </a:lnTo>
                  <a:lnTo>
                    <a:pt x="2526271" y="335000"/>
                  </a:lnTo>
                  <a:lnTo>
                    <a:pt x="2526055" y="336562"/>
                  </a:lnTo>
                  <a:lnTo>
                    <a:pt x="2525941" y="338124"/>
                  </a:lnTo>
                  <a:lnTo>
                    <a:pt x="2530271" y="339902"/>
                  </a:lnTo>
                  <a:lnTo>
                    <a:pt x="2532608" y="341452"/>
                  </a:lnTo>
                  <a:lnTo>
                    <a:pt x="2537942" y="338569"/>
                  </a:lnTo>
                  <a:lnTo>
                    <a:pt x="2540609" y="337007"/>
                  </a:lnTo>
                  <a:close/>
                </a:path>
                <a:path w="3133090" h="398144">
                  <a:moveTo>
                    <a:pt x="2634500" y="219481"/>
                  </a:moveTo>
                  <a:lnTo>
                    <a:pt x="2628277" y="216928"/>
                  </a:lnTo>
                  <a:lnTo>
                    <a:pt x="2627490" y="221145"/>
                  </a:lnTo>
                  <a:lnTo>
                    <a:pt x="2634500" y="219481"/>
                  </a:lnTo>
                  <a:close/>
                </a:path>
                <a:path w="3133090" h="398144">
                  <a:moveTo>
                    <a:pt x="2644127" y="269100"/>
                  </a:moveTo>
                  <a:lnTo>
                    <a:pt x="2639326" y="268516"/>
                  </a:lnTo>
                  <a:lnTo>
                    <a:pt x="2637434" y="268516"/>
                  </a:lnTo>
                  <a:lnTo>
                    <a:pt x="2640380" y="270408"/>
                  </a:lnTo>
                  <a:lnTo>
                    <a:pt x="2644127" y="269100"/>
                  </a:lnTo>
                  <a:close/>
                </a:path>
                <a:path w="3133090" h="398144">
                  <a:moveTo>
                    <a:pt x="2653715" y="265620"/>
                  </a:moveTo>
                  <a:lnTo>
                    <a:pt x="2649270" y="267182"/>
                  </a:lnTo>
                  <a:lnTo>
                    <a:pt x="2644165" y="269100"/>
                  </a:lnTo>
                  <a:lnTo>
                    <a:pt x="2645499" y="269100"/>
                  </a:lnTo>
                  <a:lnTo>
                    <a:pt x="2649994" y="268516"/>
                  </a:lnTo>
                  <a:lnTo>
                    <a:pt x="2650388" y="268516"/>
                  </a:lnTo>
                  <a:lnTo>
                    <a:pt x="2651937" y="266738"/>
                  </a:lnTo>
                  <a:lnTo>
                    <a:pt x="2653715" y="265620"/>
                  </a:lnTo>
                  <a:close/>
                </a:path>
                <a:path w="3133090" h="398144">
                  <a:moveTo>
                    <a:pt x="2658046" y="382143"/>
                  </a:moveTo>
                  <a:lnTo>
                    <a:pt x="2655722" y="377139"/>
                  </a:lnTo>
                  <a:lnTo>
                    <a:pt x="2650833" y="381482"/>
                  </a:lnTo>
                  <a:lnTo>
                    <a:pt x="2658046" y="382143"/>
                  </a:lnTo>
                  <a:close/>
                </a:path>
                <a:path w="3133090" h="398144">
                  <a:moveTo>
                    <a:pt x="2754490" y="149771"/>
                  </a:moveTo>
                  <a:lnTo>
                    <a:pt x="2752496" y="145211"/>
                  </a:lnTo>
                  <a:lnTo>
                    <a:pt x="2747937" y="148983"/>
                  </a:lnTo>
                  <a:lnTo>
                    <a:pt x="2754490" y="149771"/>
                  </a:lnTo>
                  <a:close/>
                </a:path>
                <a:path w="3133090" h="398144">
                  <a:moveTo>
                    <a:pt x="2764498" y="314096"/>
                  </a:moveTo>
                  <a:lnTo>
                    <a:pt x="2761716" y="312432"/>
                  </a:lnTo>
                  <a:lnTo>
                    <a:pt x="2755379" y="324104"/>
                  </a:lnTo>
                  <a:lnTo>
                    <a:pt x="2758490" y="320776"/>
                  </a:lnTo>
                  <a:lnTo>
                    <a:pt x="2764498" y="314096"/>
                  </a:lnTo>
                  <a:close/>
                </a:path>
                <a:path w="3133090" h="398144">
                  <a:moveTo>
                    <a:pt x="2877604" y="380263"/>
                  </a:moveTo>
                  <a:lnTo>
                    <a:pt x="2871152" y="377583"/>
                  </a:lnTo>
                  <a:lnTo>
                    <a:pt x="2870162" y="381812"/>
                  </a:lnTo>
                  <a:lnTo>
                    <a:pt x="2877604" y="380263"/>
                  </a:lnTo>
                  <a:close/>
                </a:path>
                <a:path w="3133090" h="398144">
                  <a:moveTo>
                    <a:pt x="3008376" y="195795"/>
                  </a:moveTo>
                  <a:lnTo>
                    <a:pt x="2982709" y="182118"/>
                  </a:lnTo>
                  <a:lnTo>
                    <a:pt x="2979826" y="183794"/>
                  </a:lnTo>
                  <a:lnTo>
                    <a:pt x="3006382" y="197129"/>
                  </a:lnTo>
                  <a:lnTo>
                    <a:pt x="3008376" y="195795"/>
                  </a:lnTo>
                  <a:close/>
                </a:path>
                <a:path w="3133090" h="398144">
                  <a:moveTo>
                    <a:pt x="3022041" y="291642"/>
                  </a:moveTo>
                  <a:lnTo>
                    <a:pt x="3015259" y="291198"/>
                  </a:lnTo>
                  <a:lnTo>
                    <a:pt x="3017710" y="295198"/>
                  </a:lnTo>
                  <a:lnTo>
                    <a:pt x="3022041" y="291642"/>
                  </a:lnTo>
                  <a:close/>
                </a:path>
                <a:path w="3133090" h="398144">
                  <a:moveTo>
                    <a:pt x="3071825" y="291312"/>
                  </a:moveTo>
                  <a:lnTo>
                    <a:pt x="3065373" y="290868"/>
                  </a:lnTo>
                  <a:lnTo>
                    <a:pt x="3067710" y="295084"/>
                  </a:lnTo>
                  <a:lnTo>
                    <a:pt x="3071825" y="291312"/>
                  </a:lnTo>
                  <a:close/>
                </a:path>
                <a:path w="3133090" h="398144">
                  <a:moveTo>
                    <a:pt x="3121152" y="365252"/>
                  </a:moveTo>
                  <a:lnTo>
                    <a:pt x="3114713" y="362686"/>
                  </a:lnTo>
                  <a:lnTo>
                    <a:pt x="3113824" y="366801"/>
                  </a:lnTo>
                  <a:lnTo>
                    <a:pt x="3121152" y="365252"/>
                  </a:lnTo>
                  <a:close/>
                </a:path>
                <a:path w="3133090" h="398144">
                  <a:moveTo>
                    <a:pt x="3125559" y="257771"/>
                  </a:moveTo>
                  <a:lnTo>
                    <a:pt x="3123374" y="258178"/>
                  </a:lnTo>
                  <a:lnTo>
                    <a:pt x="3116821" y="259511"/>
                  </a:lnTo>
                  <a:lnTo>
                    <a:pt x="3110268" y="260731"/>
                  </a:lnTo>
                  <a:lnTo>
                    <a:pt x="3113709" y="262839"/>
                  </a:lnTo>
                  <a:lnTo>
                    <a:pt x="3117151" y="264845"/>
                  </a:lnTo>
                  <a:lnTo>
                    <a:pt x="3120491" y="266852"/>
                  </a:lnTo>
                  <a:lnTo>
                    <a:pt x="3122765" y="262839"/>
                  </a:lnTo>
                  <a:lnTo>
                    <a:pt x="3124822" y="259067"/>
                  </a:lnTo>
                  <a:lnTo>
                    <a:pt x="3125559" y="257771"/>
                  </a:lnTo>
                  <a:close/>
                </a:path>
                <a:path w="3133090" h="398144">
                  <a:moveTo>
                    <a:pt x="3132709" y="253390"/>
                  </a:moveTo>
                  <a:lnTo>
                    <a:pt x="3127044" y="255168"/>
                  </a:lnTo>
                  <a:lnTo>
                    <a:pt x="3125559" y="257771"/>
                  </a:lnTo>
                  <a:lnTo>
                    <a:pt x="3129927" y="256946"/>
                  </a:lnTo>
                  <a:lnTo>
                    <a:pt x="3132709" y="253390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335727" y="15220233"/>
              <a:ext cx="123881" cy="9735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11235390" y="15220233"/>
              <a:ext cx="3385185" cy="71755"/>
            </a:xfrm>
            <a:custGeom>
              <a:avLst/>
              <a:gdLst/>
              <a:ahLst/>
              <a:cxnLst/>
              <a:rect l="l" t="t" r="r" b="b"/>
              <a:pathLst>
                <a:path w="3385184" h="71755">
                  <a:moveTo>
                    <a:pt x="3385037" y="71270"/>
                  </a:moveTo>
                  <a:lnTo>
                    <a:pt x="0" y="71270"/>
                  </a:lnTo>
                  <a:lnTo>
                    <a:pt x="0" y="0"/>
                  </a:lnTo>
                  <a:lnTo>
                    <a:pt x="3385037" y="0"/>
                  </a:lnTo>
                  <a:lnTo>
                    <a:pt x="3385037" y="7127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1285945" y="15291504"/>
              <a:ext cx="3335020" cy="71755"/>
            </a:xfrm>
            <a:custGeom>
              <a:avLst/>
              <a:gdLst/>
              <a:ahLst/>
              <a:cxnLst/>
              <a:rect l="l" t="t" r="r" b="b"/>
              <a:pathLst>
                <a:path w="3335019" h="71755">
                  <a:moveTo>
                    <a:pt x="3334483" y="71382"/>
                  </a:moveTo>
                  <a:lnTo>
                    <a:pt x="0" y="71382"/>
                  </a:lnTo>
                  <a:lnTo>
                    <a:pt x="0" y="0"/>
                  </a:lnTo>
                  <a:lnTo>
                    <a:pt x="3334483" y="0"/>
                  </a:lnTo>
                  <a:lnTo>
                    <a:pt x="3334483" y="71382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11285946" y="17782317"/>
            <a:ext cx="3335020" cy="1214755"/>
            <a:chOff x="11285946" y="17782317"/>
            <a:chExt cx="3335020" cy="1214755"/>
          </a:xfrm>
        </p:grpSpPr>
        <p:sp>
          <p:nvSpPr>
            <p:cNvPr id="219" name="object 219"/>
            <p:cNvSpPr/>
            <p:nvPr/>
          </p:nvSpPr>
          <p:spPr>
            <a:xfrm>
              <a:off x="11285946" y="17944873"/>
              <a:ext cx="3335020" cy="708660"/>
            </a:xfrm>
            <a:custGeom>
              <a:avLst/>
              <a:gdLst/>
              <a:ahLst/>
              <a:cxnLst/>
              <a:rect l="l" t="t" r="r" b="b"/>
              <a:pathLst>
                <a:path w="3335019" h="708659">
                  <a:moveTo>
                    <a:pt x="0" y="708261"/>
                  </a:moveTo>
                  <a:lnTo>
                    <a:pt x="3334483" y="708261"/>
                  </a:lnTo>
                  <a:lnTo>
                    <a:pt x="3334483" y="0"/>
                  </a:lnTo>
                  <a:lnTo>
                    <a:pt x="0" y="0"/>
                  </a:lnTo>
                  <a:lnTo>
                    <a:pt x="0" y="708261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1285944" y="17782324"/>
              <a:ext cx="3335020" cy="1214755"/>
            </a:xfrm>
            <a:custGeom>
              <a:avLst/>
              <a:gdLst/>
              <a:ahLst/>
              <a:cxnLst/>
              <a:rect l="l" t="t" r="r" b="b"/>
              <a:pathLst>
                <a:path w="3335019" h="1214755">
                  <a:moveTo>
                    <a:pt x="3334474" y="870813"/>
                  </a:moveTo>
                  <a:lnTo>
                    <a:pt x="0" y="870813"/>
                  </a:lnTo>
                  <a:lnTo>
                    <a:pt x="0" y="1214386"/>
                  </a:lnTo>
                  <a:lnTo>
                    <a:pt x="3334474" y="1214386"/>
                  </a:lnTo>
                  <a:lnTo>
                    <a:pt x="3334474" y="870813"/>
                  </a:lnTo>
                  <a:close/>
                </a:path>
                <a:path w="3335019" h="1214755">
                  <a:moveTo>
                    <a:pt x="3334474" y="0"/>
                  </a:moveTo>
                  <a:lnTo>
                    <a:pt x="0" y="0"/>
                  </a:lnTo>
                  <a:lnTo>
                    <a:pt x="0" y="162560"/>
                  </a:lnTo>
                  <a:lnTo>
                    <a:pt x="3334474" y="162560"/>
                  </a:lnTo>
                  <a:lnTo>
                    <a:pt x="3334474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1285946" y="17802220"/>
              <a:ext cx="3335020" cy="38735"/>
            </a:xfrm>
            <a:custGeom>
              <a:avLst/>
              <a:gdLst/>
              <a:ahLst/>
              <a:cxnLst/>
              <a:rect l="l" t="t" r="r" b="b"/>
              <a:pathLst>
                <a:path w="3335019" h="38734">
                  <a:moveTo>
                    <a:pt x="3334483" y="38137"/>
                  </a:moveTo>
                  <a:lnTo>
                    <a:pt x="0" y="38137"/>
                  </a:lnTo>
                  <a:lnTo>
                    <a:pt x="0" y="0"/>
                  </a:lnTo>
                  <a:lnTo>
                    <a:pt x="3334483" y="0"/>
                  </a:lnTo>
                  <a:lnTo>
                    <a:pt x="3334483" y="38137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011254" y="17944884"/>
              <a:ext cx="1956435" cy="708660"/>
            </a:xfrm>
            <a:custGeom>
              <a:avLst/>
              <a:gdLst/>
              <a:ahLst/>
              <a:cxnLst/>
              <a:rect l="l" t="t" r="r" b="b"/>
              <a:pathLst>
                <a:path w="1956434" h="708659">
                  <a:moveTo>
                    <a:pt x="40335" y="0"/>
                  </a:moveTo>
                  <a:lnTo>
                    <a:pt x="0" y="0"/>
                  </a:lnTo>
                  <a:lnTo>
                    <a:pt x="0" y="708253"/>
                  </a:lnTo>
                  <a:lnTo>
                    <a:pt x="40335" y="708253"/>
                  </a:lnTo>
                  <a:lnTo>
                    <a:pt x="40335" y="0"/>
                  </a:lnTo>
                  <a:close/>
                </a:path>
                <a:path w="1956434" h="708659">
                  <a:moveTo>
                    <a:pt x="725652" y="0"/>
                  </a:moveTo>
                  <a:lnTo>
                    <a:pt x="685317" y="0"/>
                  </a:lnTo>
                  <a:lnTo>
                    <a:pt x="685317" y="708253"/>
                  </a:lnTo>
                  <a:lnTo>
                    <a:pt x="725652" y="708253"/>
                  </a:lnTo>
                  <a:lnTo>
                    <a:pt x="725652" y="0"/>
                  </a:lnTo>
                  <a:close/>
                </a:path>
                <a:path w="1956434" h="708659">
                  <a:moveTo>
                    <a:pt x="1276756" y="0"/>
                  </a:moveTo>
                  <a:lnTo>
                    <a:pt x="1236421" y="0"/>
                  </a:lnTo>
                  <a:lnTo>
                    <a:pt x="1236421" y="708253"/>
                  </a:lnTo>
                  <a:lnTo>
                    <a:pt x="1276756" y="708253"/>
                  </a:lnTo>
                  <a:lnTo>
                    <a:pt x="1276756" y="0"/>
                  </a:lnTo>
                  <a:close/>
                </a:path>
                <a:path w="1956434" h="708659">
                  <a:moveTo>
                    <a:pt x="1956181" y="0"/>
                  </a:moveTo>
                  <a:lnTo>
                    <a:pt x="1915845" y="0"/>
                  </a:lnTo>
                  <a:lnTo>
                    <a:pt x="1915845" y="708253"/>
                  </a:lnTo>
                  <a:lnTo>
                    <a:pt x="1956181" y="708253"/>
                  </a:lnTo>
                  <a:lnTo>
                    <a:pt x="1956181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326267" y="17782324"/>
              <a:ext cx="3294379" cy="1196340"/>
            </a:xfrm>
            <a:custGeom>
              <a:avLst/>
              <a:gdLst/>
              <a:ahLst/>
              <a:cxnLst/>
              <a:rect l="l" t="t" r="r" b="b"/>
              <a:pathLst>
                <a:path w="3294380" h="1196340">
                  <a:moveTo>
                    <a:pt x="684987" y="955090"/>
                  </a:moveTo>
                  <a:lnTo>
                    <a:pt x="0" y="955090"/>
                  </a:lnTo>
                  <a:lnTo>
                    <a:pt x="0" y="1062837"/>
                  </a:lnTo>
                  <a:lnTo>
                    <a:pt x="684987" y="1062837"/>
                  </a:lnTo>
                  <a:lnTo>
                    <a:pt x="684987" y="955090"/>
                  </a:lnTo>
                  <a:close/>
                </a:path>
                <a:path w="3294380" h="1196340">
                  <a:moveTo>
                    <a:pt x="1370304" y="955090"/>
                  </a:moveTo>
                  <a:lnTo>
                    <a:pt x="725322" y="955090"/>
                  </a:lnTo>
                  <a:lnTo>
                    <a:pt x="725322" y="1062837"/>
                  </a:lnTo>
                  <a:lnTo>
                    <a:pt x="1370304" y="1062837"/>
                  </a:lnTo>
                  <a:lnTo>
                    <a:pt x="1370304" y="955090"/>
                  </a:lnTo>
                  <a:close/>
                </a:path>
                <a:path w="3294380" h="1196340">
                  <a:moveTo>
                    <a:pt x="1921408" y="162560"/>
                  </a:moveTo>
                  <a:lnTo>
                    <a:pt x="1913966" y="137160"/>
                  </a:lnTo>
                  <a:lnTo>
                    <a:pt x="1879688" y="81280"/>
                  </a:lnTo>
                  <a:lnTo>
                    <a:pt x="1800656" y="25400"/>
                  </a:lnTo>
                  <a:lnTo>
                    <a:pt x="1658962" y="0"/>
                  </a:lnTo>
                  <a:lnTo>
                    <a:pt x="1519529" y="25400"/>
                  </a:lnTo>
                  <a:lnTo>
                    <a:pt x="1445348" y="81280"/>
                  </a:lnTo>
                  <a:lnTo>
                    <a:pt x="1415897" y="137160"/>
                  </a:lnTo>
                  <a:lnTo>
                    <a:pt x="1410639" y="162560"/>
                  </a:lnTo>
                  <a:lnTo>
                    <a:pt x="1410639" y="1196149"/>
                  </a:lnTo>
                  <a:lnTo>
                    <a:pt x="1921408" y="1196149"/>
                  </a:lnTo>
                  <a:lnTo>
                    <a:pt x="1921408" y="162560"/>
                  </a:lnTo>
                  <a:close/>
                </a:path>
                <a:path w="3294380" h="1196340">
                  <a:moveTo>
                    <a:pt x="2606840" y="955090"/>
                  </a:moveTo>
                  <a:lnTo>
                    <a:pt x="1961743" y="955090"/>
                  </a:lnTo>
                  <a:lnTo>
                    <a:pt x="1961743" y="1062837"/>
                  </a:lnTo>
                  <a:lnTo>
                    <a:pt x="2606840" y="1062837"/>
                  </a:lnTo>
                  <a:lnTo>
                    <a:pt x="2606840" y="955090"/>
                  </a:lnTo>
                  <a:close/>
                </a:path>
                <a:path w="3294380" h="1196340">
                  <a:moveTo>
                    <a:pt x="3294151" y="955090"/>
                  </a:moveTo>
                  <a:lnTo>
                    <a:pt x="2641168" y="955090"/>
                  </a:lnTo>
                  <a:lnTo>
                    <a:pt x="2641168" y="1062837"/>
                  </a:lnTo>
                  <a:lnTo>
                    <a:pt x="3294151" y="1062837"/>
                  </a:lnTo>
                  <a:lnTo>
                    <a:pt x="3294151" y="955090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772247" y="17977451"/>
              <a:ext cx="426720" cy="563880"/>
            </a:xfrm>
            <a:custGeom>
              <a:avLst/>
              <a:gdLst/>
              <a:ahLst/>
              <a:cxnLst/>
              <a:rect l="l" t="t" r="r" b="b"/>
              <a:pathLst>
                <a:path w="426719" h="563880">
                  <a:moveTo>
                    <a:pt x="426101" y="563829"/>
                  </a:moveTo>
                  <a:lnTo>
                    <a:pt x="0" y="563829"/>
                  </a:lnTo>
                  <a:lnTo>
                    <a:pt x="0" y="0"/>
                  </a:lnTo>
                  <a:lnTo>
                    <a:pt x="426101" y="0"/>
                  </a:lnTo>
                  <a:lnTo>
                    <a:pt x="426101" y="563829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745466" y="18571337"/>
              <a:ext cx="480059" cy="405765"/>
            </a:xfrm>
            <a:custGeom>
              <a:avLst/>
              <a:gdLst/>
              <a:ahLst/>
              <a:cxnLst/>
              <a:rect l="l" t="t" r="r" b="b"/>
              <a:pathLst>
                <a:path w="480059" h="405765">
                  <a:moveTo>
                    <a:pt x="479653" y="0"/>
                  </a:moveTo>
                  <a:lnTo>
                    <a:pt x="0" y="0"/>
                  </a:lnTo>
                  <a:lnTo>
                    <a:pt x="0" y="43192"/>
                  </a:lnTo>
                  <a:lnTo>
                    <a:pt x="0" y="362077"/>
                  </a:lnTo>
                  <a:lnTo>
                    <a:pt x="0" y="405269"/>
                  </a:lnTo>
                  <a:lnTo>
                    <a:pt x="479653" y="405269"/>
                  </a:lnTo>
                  <a:lnTo>
                    <a:pt x="479653" y="362102"/>
                  </a:lnTo>
                  <a:lnTo>
                    <a:pt x="479653" y="43776"/>
                  </a:lnTo>
                  <a:lnTo>
                    <a:pt x="426097" y="43776"/>
                  </a:lnTo>
                  <a:lnTo>
                    <a:pt x="426097" y="362077"/>
                  </a:lnTo>
                  <a:lnTo>
                    <a:pt x="53555" y="362077"/>
                  </a:lnTo>
                  <a:lnTo>
                    <a:pt x="53555" y="43192"/>
                  </a:lnTo>
                  <a:lnTo>
                    <a:pt x="479653" y="43192"/>
                  </a:lnTo>
                  <a:lnTo>
                    <a:pt x="479653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3152128" y="18549286"/>
              <a:ext cx="83820" cy="16510"/>
            </a:xfrm>
            <a:custGeom>
              <a:avLst/>
              <a:gdLst/>
              <a:ahLst/>
              <a:cxnLst/>
              <a:rect l="l" t="t" r="r" b="b"/>
              <a:pathLst>
                <a:path w="83819" h="16509">
                  <a:moveTo>
                    <a:pt x="79553" y="15899"/>
                  </a:moveTo>
                  <a:lnTo>
                    <a:pt x="3666" y="15899"/>
                  </a:lnTo>
                  <a:lnTo>
                    <a:pt x="0" y="12341"/>
                  </a:lnTo>
                  <a:lnTo>
                    <a:pt x="0" y="3557"/>
                  </a:lnTo>
                  <a:lnTo>
                    <a:pt x="3666" y="0"/>
                  </a:lnTo>
                  <a:lnTo>
                    <a:pt x="79553" y="0"/>
                  </a:lnTo>
                  <a:lnTo>
                    <a:pt x="83331" y="3557"/>
                  </a:lnTo>
                  <a:lnTo>
                    <a:pt x="83331" y="8005"/>
                  </a:lnTo>
                  <a:lnTo>
                    <a:pt x="83331" y="12341"/>
                  </a:lnTo>
                  <a:lnTo>
                    <a:pt x="79553" y="15899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/>
          <p:nvPr/>
        </p:nvSpPr>
        <p:spPr>
          <a:xfrm>
            <a:off x="12426365" y="15601715"/>
            <a:ext cx="226695" cy="744855"/>
          </a:xfrm>
          <a:custGeom>
            <a:avLst/>
            <a:gdLst/>
            <a:ahLst/>
            <a:cxnLst/>
            <a:rect l="l" t="t" r="r" b="b"/>
            <a:pathLst>
              <a:path w="226695" h="744855">
                <a:moveTo>
                  <a:pt x="0" y="744842"/>
                </a:moveTo>
                <a:lnTo>
                  <a:pt x="226550" y="744842"/>
                </a:lnTo>
                <a:lnTo>
                  <a:pt x="226550" y="0"/>
                </a:lnTo>
                <a:lnTo>
                  <a:pt x="0" y="0"/>
                </a:lnTo>
                <a:lnTo>
                  <a:pt x="0" y="744842"/>
                </a:lnTo>
                <a:close/>
              </a:path>
            </a:pathLst>
          </a:custGeom>
          <a:solidFill>
            <a:srgbClr val="8F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2706581" y="15601715"/>
            <a:ext cx="565785" cy="744855"/>
          </a:xfrm>
          <a:custGeom>
            <a:avLst/>
            <a:gdLst/>
            <a:ahLst/>
            <a:cxnLst/>
            <a:rect l="l" t="t" r="r" b="b"/>
            <a:pathLst>
              <a:path w="565784" h="744855">
                <a:moveTo>
                  <a:pt x="0" y="744842"/>
                </a:moveTo>
                <a:lnTo>
                  <a:pt x="565654" y="744842"/>
                </a:lnTo>
                <a:lnTo>
                  <a:pt x="565654" y="0"/>
                </a:lnTo>
                <a:lnTo>
                  <a:pt x="0" y="0"/>
                </a:lnTo>
                <a:lnTo>
                  <a:pt x="0" y="744842"/>
                </a:lnTo>
                <a:close/>
              </a:path>
            </a:pathLst>
          </a:custGeom>
          <a:solidFill>
            <a:srgbClr val="8F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12252035" y="15579422"/>
            <a:ext cx="1475105" cy="859790"/>
            <a:chOff x="12252035" y="15579422"/>
            <a:chExt cx="1475105" cy="859790"/>
          </a:xfrm>
        </p:grpSpPr>
        <p:sp>
          <p:nvSpPr>
            <p:cNvPr id="230" name="object 230"/>
            <p:cNvSpPr/>
            <p:nvPr/>
          </p:nvSpPr>
          <p:spPr>
            <a:xfrm>
              <a:off x="13325901" y="15601716"/>
              <a:ext cx="226695" cy="744855"/>
            </a:xfrm>
            <a:custGeom>
              <a:avLst/>
              <a:gdLst/>
              <a:ahLst/>
              <a:cxnLst/>
              <a:rect l="l" t="t" r="r" b="b"/>
              <a:pathLst>
                <a:path w="226694" h="744855">
                  <a:moveTo>
                    <a:pt x="0" y="744842"/>
                  </a:moveTo>
                  <a:lnTo>
                    <a:pt x="226550" y="744842"/>
                  </a:lnTo>
                  <a:lnTo>
                    <a:pt x="226550" y="0"/>
                  </a:lnTo>
                  <a:lnTo>
                    <a:pt x="0" y="0"/>
                  </a:lnTo>
                  <a:lnTo>
                    <a:pt x="0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2252033" y="15579433"/>
              <a:ext cx="1475105" cy="859790"/>
            </a:xfrm>
            <a:custGeom>
              <a:avLst/>
              <a:gdLst/>
              <a:ahLst/>
              <a:cxnLst/>
              <a:rect l="l" t="t" r="r" b="b"/>
              <a:pathLst>
                <a:path w="1475105" h="859790">
                  <a:moveTo>
                    <a:pt x="1474736" y="753452"/>
                  </a:moveTo>
                  <a:lnTo>
                    <a:pt x="1327302" y="753452"/>
                  </a:lnTo>
                  <a:lnTo>
                    <a:pt x="1327302" y="745744"/>
                  </a:lnTo>
                  <a:lnTo>
                    <a:pt x="1073861" y="745744"/>
                  </a:lnTo>
                  <a:lnTo>
                    <a:pt x="1073861" y="416445"/>
                  </a:lnTo>
                  <a:lnTo>
                    <a:pt x="1273632" y="416445"/>
                  </a:lnTo>
                  <a:lnTo>
                    <a:pt x="1273632" y="745451"/>
                  </a:lnTo>
                  <a:lnTo>
                    <a:pt x="1327302" y="745451"/>
                  </a:lnTo>
                  <a:lnTo>
                    <a:pt x="1327302" y="44462"/>
                  </a:lnTo>
                  <a:lnTo>
                    <a:pt x="1327302" y="43967"/>
                  </a:lnTo>
                  <a:lnTo>
                    <a:pt x="1327302" y="0"/>
                  </a:lnTo>
                  <a:lnTo>
                    <a:pt x="1273632" y="0"/>
                  </a:lnTo>
                  <a:lnTo>
                    <a:pt x="1273632" y="44462"/>
                  </a:lnTo>
                  <a:lnTo>
                    <a:pt x="1273632" y="372973"/>
                  </a:lnTo>
                  <a:lnTo>
                    <a:pt x="1073861" y="372973"/>
                  </a:lnTo>
                  <a:lnTo>
                    <a:pt x="1073861" y="44462"/>
                  </a:lnTo>
                  <a:lnTo>
                    <a:pt x="1273632" y="44462"/>
                  </a:lnTo>
                  <a:lnTo>
                    <a:pt x="1273632" y="0"/>
                  </a:lnTo>
                  <a:lnTo>
                    <a:pt x="1020191" y="0"/>
                  </a:lnTo>
                  <a:lnTo>
                    <a:pt x="1020191" y="44462"/>
                  </a:lnTo>
                  <a:lnTo>
                    <a:pt x="1020191" y="372973"/>
                  </a:lnTo>
                  <a:lnTo>
                    <a:pt x="1020191" y="416445"/>
                  </a:lnTo>
                  <a:lnTo>
                    <a:pt x="1020191" y="745744"/>
                  </a:lnTo>
                  <a:lnTo>
                    <a:pt x="454545" y="745744"/>
                  </a:lnTo>
                  <a:lnTo>
                    <a:pt x="454545" y="416445"/>
                  </a:lnTo>
                  <a:lnTo>
                    <a:pt x="1020191" y="416445"/>
                  </a:lnTo>
                  <a:lnTo>
                    <a:pt x="1020191" y="372973"/>
                  </a:lnTo>
                  <a:lnTo>
                    <a:pt x="454545" y="372973"/>
                  </a:lnTo>
                  <a:lnTo>
                    <a:pt x="454545" y="44462"/>
                  </a:lnTo>
                  <a:lnTo>
                    <a:pt x="1020191" y="44462"/>
                  </a:lnTo>
                  <a:lnTo>
                    <a:pt x="1020191" y="0"/>
                  </a:lnTo>
                  <a:lnTo>
                    <a:pt x="400875" y="0"/>
                  </a:lnTo>
                  <a:lnTo>
                    <a:pt x="400875" y="44462"/>
                  </a:lnTo>
                  <a:lnTo>
                    <a:pt x="400875" y="372973"/>
                  </a:lnTo>
                  <a:lnTo>
                    <a:pt x="400875" y="416445"/>
                  </a:lnTo>
                  <a:lnTo>
                    <a:pt x="400875" y="745744"/>
                  </a:lnTo>
                  <a:lnTo>
                    <a:pt x="201104" y="745744"/>
                  </a:lnTo>
                  <a:lnTo>
                    <a:pt x="201104" y="416445"/>
                  </a:lnTo>
                  <a:lnTo>
                    <a:pt x="400875" y="416445"/>
                  </a:lnTo>
                  <a:lnTo>
                    <a:pt x="400875" y="372973"/>
                  </a:lnTo>
                  <a:lnTo>
                    <a:pt x="201104" y="372973"/>
                  </a:lnTo>
                  <a:lnTo>
                    <a:pt x="201104" y="44462"/>
                  </a:lnTo>
                  <a:lnTo>
                    <a:pt x="400875" y="44462"/>
                  </a:lnTo>
                  <a:lnTo>
                    <a:pt x="400875" y="0"/>
                  </a:lnTo>
                  <a:lnTo>
                    <a:pt x="147434" y="0"/>
                  </a:lnTo>
                  <a:lnTo>
                    <a:pt x="147434" y="44462"/>
                  </a:lnTo>
                  <a:lnTo>
                    <a:pt x="147434" y="745744"/>
                  </a:lnTo>
                  <a:lnTo>
                    <a:pt x="147434" y="753452"/>
                  </a:lnTo>
                  <a:lnTo>
                    <a:pt x="0" y="753452"/>
                  </a:lnTo>
                  <a:lnTo>
                    <a:pt x="0" y="788809"/>
                  </a:lnTo>
                  <a:lnTo>
                    <a:pt x="73774" y="788809"/>
                  </a:lnTo>
                  <a:lnTo>
                    <a:pt x="73774" y="824280"/>
                  </a:lnTo>
                  <a:lnTo>
                    <a:pt x="341884" y="859637"/>
                  </a:lnTo>
                  <a:lnTo>
                    <a:pt x="1132865" y="859637"/>
                  </a:lnTo>
                  <a:lnTo>
                    <a:pt x="1400962" y="824280"/>
                  </a:lnTo>
                  <a:lnTo>
                    <a:pt x="1400962" y="788809"/>
                  </a:lnTo>
                  <a:lnTo>
                    <a:pt x="1474736" y="788809"/>
                  </a:lnTo>
                  <a:lnTo>
                    <a:pt x="1474736" y="753452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13994886" y="15579422"/>
            <a:ext cx="581025" cy="789305"/>
            <a:chOff x="13994886" y="15579422"/>
            <a:chExt cx="581025" cy="789305"/>
          </a:xfrm>
        </p:grpSpPr>
        <p:sp>
          <p:nvSpPr>
            <p:cNvPr id="233" name="object 233"/>
            <p:cNvSpPr/>
            <p:nvPr/>
          </p:nvSpPr>
          <p:spPr>
            <a:xfrm>
              <a:off x="14021664" y="15601716"/>
              <a:ext cx="527685" cy="744855"/>
            </a:xfrm>
            <a:custGeom>
              <a:avLst/>
              <a:gdLst/>
              <a:ahLst/>
              <a:cxnLst/>
              <a:rect l="l" t="t" r="r" b="b"/>
              <a:pathLst>
                <a:path w="527684" h="744855">
                  <a:moveTo>
                    <a:pt x="527433" y="744842"/>
                  </a:moveTo>
                  <a:lnTo>
                    <a:pt x="0" y="744842"/>
                  </a:lnTo>
                  <a:lnTo>
                    <a:pt x="0" y="0"/>
                  </a:lnTo>
                  <a:lnTo>
                    <a:pt x="527433" y="0"/>
                  </a:lnTo>
                  <a:lnTo>
                    <a:pt x="527433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3994879" y="15579433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527431" y="0"/>
                  </a:lnTo>
                  <a:lnTo>
                    <a:pt x="527431" y="44462"/>
                  </a:lnTo>
                  <a:lnTo>
                    <a:pt x="527431" y="372973"/>
                  </a:lnTo>
                  <a:lnTo>
                    <a:pt x="53670" y="372973"/>
                  </a:lnTo>
                  <a:lnTo>
                    <a:pt x="53670" y="44462"/>
                  </a:lnTo>
                  <a:lnTo>
                    <a:pt x="527431" y="44462"/>
                  </a:lnTo>
                  <a:lnTo>
                    <a:pt x="527431" y="0"/>
                  </a:lnTo>
                  <a:lnTo>
                    <a:pt x="0" y="0"/>
                  </a:lnTo>
                  <a:lnTo>
                    <a:pt x="0" y="44462"/>
                  </a:lnTo>
                  <a:lnTo>
                    <a:pt x="0" y="745744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44"/>
                  </a:lnTo>
                  <a:lnTo>
                    <a:pt x="53670" y="745744"/>
                  </a:lnTo>
                  <a:lnTo>
                    <a:pt x="53670" y="416445"/>
                  </a:lnTo>
                  <a:lnTo>
                    <a:pt x="527431" y="416445"/>
                  </a:lnTo>
                  <a:lnTo>
                    <a:pt x="527431" y="745451"/>
                  </a:lnTo>
                  <a:lnTo>
                    <a:pt x="580986" y="745451"/>
                  </a:lnTo>
                  <a:lnTo>
                    <a:pt x="580986" y="44462"/>
                  </a:lnTo>
                  <a:lnTo>
                    <a:pt x="580986" y="43967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13994886" y="16677089"/>
            <a:ext cx="581025" cy="789305"/>
            <a:chOff x="13994886" y="16677089"/>
            <a:chExt cx="581025" cy="789305"/>
          </a:xfrm>
        </p:grpSpPr>
        <p:sp>
          <p:nvSpPr>
            <p:cNvPr id="236" name="object 236"/>
            <p:cNvSpPr/>
            <p:nvPr/>
          </p:nvSpPr>
          <p:spPr>
            <a:xfrm>
              <a:off x="14021664" y="16699243"/>
              <a:ext cx="527685" cy="745490"/>
            </a:xfrm>
            <a:custGeom>
              <a:avLst/>
              <a:gdLst/>
              <a:ahLst/>
              <a:cxnLst/>
              <a:rect l="l" t="t" r="r" b="b"/>
              <a:pathLst>
                <a:path w="527684" h="745490">
                  <a:moveTo>
                    <a:pt x="527433" y="744953"/>
                  </a:moveTo>
                  <a:lnTo>
                    <a:pt x="0" y="744953"/>
                  </a:lnTo>
                  <a:lnTo>
                    <a:pt x="0" y="0"/>
                  </a:lnTo>
                  <a:lnTo>
                    <a:pt x="527433" y="0"/>
                  </a:lnTo>
                  <a:lnTo>
                    <a:pt x="527433" y="74495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994879" y="16677093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527431" y="0"/>
                  </a:lnTo>
                  <a:lnTo>
                    <a:pt x="527431" y="44462"/>
                  </a:lnTo>
                  <a:lnTo>
                    <a:pt x="527431" y="372948"/>
                  </a:lnTo>
                  <a:lnTo>
                    <a:pt x="53670" y="372948"/>
                  </a:lnTo>
                  <a:lnTo>
                    <a:pt x="53670" y="44462"/>
                  </a:lnTo>
                  <a:lnTo>
                    <a:pt x="527431" y="44462"/>
                  </a:lnTo>
                  <a:lnTo>
                    <a:pt x="527431" y="0"/>
                  </a:lnTo>
                  <a:lnTo>
                    <a:pt x="0" y="0"/>
                  </a:lnTo>
                  <a:lnTo>
                    <a:pt x="0" y="44462"/>
                  </a:lnTo>
                  <a:lnTo>
                    <a:pt x="0" y="745756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56"/>
                  </a:lnTo>
                  <a:lnTo>
                    <a:pt x="53670" y="745756"/>
                  </a:lnTo>
                  <a:lnTo>
                    <a:pt x="53670" y="416318"/>
                  </a:lnTo>
                  <a:lnTo>
                    <a:pt x="527431" y="416318"/>
                  </a:lnTo>
                  <a:lnTo>
                    <a:pt x="527431" y="745426"/>
                  </a:lnTo>
                  <a:lnTo>
                    <a:pt x="580986" y="745426"/>
                  </a:lnTo>
                  <a:lnTo>
                    <a:pt x="580986" y="44462"/>
                  </a:lnTo>
                  <a:lnTo>
                    <a:pt x="580986" y="43954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11402943" y="15579422"/>
            <a:ext cx="581025" cy="789305"/>
            <a:chOff x="11402943" y="15579422"/>
            <a:chExt cx="581025" cy="789305"/>
          </a:xfrm>
        </p:grpSpPr>
        <p:sp>
          <p:nvSpPr>
            <p:cNvPr id="239" name="object 239"/>
            <p:cNvSpPr/>
            <p:nvPr/>
          </p:nvSpPr>
          <p:spPr>
            <a:xfrm>
              <a:off x="11429720" y="15601716"/>
              <a:ext cx="527685" cy="744855"/>
            </a:xfrm>
            <a:custGeom>
              <a:avLst/>
              <a:gdLst/>
              <a:ahLst/>
              <a:cxnLst/>
              <a:rect l="l" t="t" r="r" b="b"/>
              <a:pathLst>
                <a:path w="527684" h="744855">
                  <a:moveTo>
                    <a:pt x="527321" y="744842"/>
                  </a:moveTo>
                  <a:lnTo>
                    <a:pt x="0" y="744842"/>
                  </a:lnTo>
                  <a:lnTo>
                    <a:pt x="0" y="0"/>
                  </a:lnTo>
                  <a:lnTo>
                    <a:pt x="527321" y="0"/>
                  </a:lnTo>
                  <a:lnTo>
                    <a:pt x="527321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1402937" y="15579433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527316" y="0"/>
                  </a:lnTo>
                  <a:lnTo>
                    <a:pt x="527316" y="44462"/>
                  </a:lnTo>
                  <a:lnTo>
                    <a:pt x="527316" y="372973"/>
                  </a:lnTo>
                  <a:lnTo>
                    <a:pt x="53670" y="372973"/>
                  </a:lnTo>
                  <a:lnTo>
                    <a:pt x="53670" y="44462"/>
                  </a:lnTo>
                  <a:lnTo>
                    <a:pt x="527316" y="44462"/>
                  </a:lnTo>
                  <a:lnTo>
                    <a:pt x="527316" y="0"/>
                  </a:lnTo>
                  <a:lnTo>
                    <a:pt x="0" y="0"/>
                  </a:lnTo>
                  <a:lnTo>
                    <a:pt x="0" y="44462"/>
                  </a:lnTo>
                  <a:lnTo>
                    <a:pt x="0" y="745744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44"/>
                  </a:lnTo>
                  <a:lnTo>
                    <a:pt x="53670" y="745744"/>
                  </a:lnTo>
                  <a:lnTo>
                    <a:pt x="53670" y="416445"/>
                  </a:lnTo>
                  <a:lnTo>
                    <a:pt x="527316" y="416445"/>
                  </a:lnTo>
                  <a:lnTo>
                    <a:pt x="527316" y="745451"/>
                  </a:lnTo>
                  <a:lnTo>
                    <a:pt x="580986" y="745451"/>
                  </a:lnTo>
                  <a:lnTo>
                    <a:pt x="580986" y="44462"/>
                  </a:lnTo>
                  <a:lnTo>
                    <a:pt x="580986" y="43967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11402943" y="16687252"/>
            <a:ext cx="581025" cy="789305"/>
            <a:chOff x="11402943" y="16687252"/>
            <a:chExt cx="581025" cy="789305"/>
          </a:xfrm>
        </p:grpSpPr>
        <p:sp>
          <p:nvSpPr>
            <p:cNvPr id="242" name="object 242"/>
            <p:cNvSpPr/>
            <p:nvPr/>
          </p:nvSpPr>
          <p:spPr>
            <a:xfrm>
              <a:off x="11429720" y="16709250"/>
              <a:ext cx="527685" cy="744855"/>
            </a:xfrm>
            <a:custGeom>
              <a:avLst/>
              <a:gdLst/>
              <a:ahLst/>
              <a:cxnLst/>
              <a:rect l="l" t="t" r="r" b="b"/>
              <a:pathLst>
                <a:path w="527684" h="744855">
                  <a:moveTo>
                    <a:pt x="527321" y="744842"/>
                  </a:moveTo>
                  <a:lnTo>
                    <a:pt x="0" y="744842"/>
                  </a:lnTo>
                  <a:lnTo>
                    <a:pt x="0" y="0"/>
                  </a:lnTo>
                  <a:lnTo>
                    <a:pt x="527321" y="0"/>
                  </a:lnTo>
                  <a:lnTo>
                    <a:pt x="527321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1402937" y="16687254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0" y="0"/>
                  </a:lnTo>
                  <a:lnTo>
                    <a:pt x="0" y="43205"/>
                  </a:lnTo>
                  <a:lnTo>
                    <a:pt x="0" y="745756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56"/>
                  </a:lnTo>
                  <a:lnTo>
                    <a:pt x="53670" y="745756"/>
                  </a:lnTo>
                  <a:lnTo>
                    <a:pt x="53670" y="416166"/>
                  </a:lnTo>
                  <a:lnTo>
                    <a:pt x="527316" y="416166"/>
                  </a:lnTo>
                  <a:lnTo>
                    <a:pt x="527316" y="745159"/>
                  </a:lnTo>
                  <a:lnTo>
                    <a:pt x="580986" y="745159"/>
                  </a:lnTo>
                  <a:lnTo>
                    <a:pt x="580986" y="43688"/>
                  </a:lnTo>
                  <a:lnTo>
                    <a:pt x="527316" y="43688"/>
                  </a:lnTo>
                  <a:lnTo>
                    <a:pt x="527316" y="372681"/>
                  </a:lnTo>
                  <a:lnTo>
                    <a:pt x="53670" y="372681"/>
                  </a:lnTo>
                  <a:lnTo>
                    <a:pt x="53670" y="43205"/>
                  </a:lnTo>
                  <a:lnTo>
                    <a:pt x="580986" y="43205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/>
          <p:nvPr/>
        </p:nvSpPr>
        <p:spPr>
          <a:xfrm>
            <a:off x="12426365" y="16709249"/>
            <a:ext cx="226695" cy="744855"/>
          </a:xfrm>
          <a:custGeom>
            <a:avLst/>
            <a:gdLst/>
            <a:ahLst/>
            <a:cxnLst/>
            <a:rect l="l" t="t" r="r" b="b"/>
            <a:pathLst>
              <a:path w="226695" h="744855">
                <a:moveTo>
                  <a:pt x="0" y="744842"/>
                </a:moveTo>
                <a:lnTo>
                  <a:pt x="226550" y="744842"/>
                </a:lnTo>
                <a:lnTo>
                  <a:pt x="226550" y="0"/>
                </a:lnTo>
                <a:lnTo>
                  <a:pt x="0" y="0"/>
                </a:lnTo>
                <a:lnTo>
                  <a:pt x="0" y="744842"/>
                </a:lnTo>
                <a:close/>
              </a:path>
            </a:pathLst>
          </a:custGeom>
          <a:solidFill>
            <a:srgbClr val="8F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706581" y="16709249"/>
            <a:ext cx="565785" cy="744855"/>
          </a:xfrm>
          <a:custGeom>
            <a:avLst/>
            <a:gdLst/>
            <a:ahLst/>
            <a:cxnLst/>
            <a:rect l="l" t="t" r="r" b="b"/>
            <a:pathLst>
              <a:path w="565784" h="744855">
                <a:moveTo>
                  <a:pt x="0" y="744842"/>
                </a:moveTo>
                <a:lnTo>
                  <a:pt x="565654" y="744842"/>
                </a:lnTo>
                <a:lnTo>
                  <a:pt x="565654" y="0"/>
                </a:lnTo>
                <a:lnTo>
                  <a:pt x="0" y="0"/>
                </a:lnTo>
                <a:lnTo>
                  <a:pt x="0" y="744842"/>
                </a:lnTo>
                <a:close/>
              </a:path>
            </a:pathLst>
          </a:custGeom>
          <a:solidFill>
            <a:srgbClr val="8F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6" name="object 246"/>
          <p:cNvGrpSpPr/>
          <p:nvPr/>
        </p:nvGrpSpPr>
        <p:grpSpPr>
          <a:xfrm>
            <a:off x="12252035" y="16687252"/>
            <a:ext cx="1475105" cy="859790"/>
            <a:chOff x="12252035" y="16687252"/>
            <a:chExt cx="1475105" cy="859790"/>
          </a:xfrm>
        </p:grpSpPr>
        <p:sp>
          <p:nvSpPr>
            <p:cNvPr id="247" name="object 247"/>
            <p:cNvSpPr/>
            <p:nvPr/>
          </p:nvSpPr>
          <p:spPr>
            <a:xfrm>
              <a:off x="13325901" y="16709250"/>
              <a:ext cx="226695" cy="744855"/>
            </a:xfrm>
            <a:custGeom>
              <a:avLst/>
              <a:gdLst/>
              <a:ahLst/>
              <a:cxnLst/>
              <a:rect l="l" t="t" r="r" b="b"/>
              <a:pathLst>
                <a:path w="226694" h="744855">
                  <a:moveTo>
                    <a:pt x="0" y="744842"/>
                  </a:moveTo>
                  <a:lnTo>
                    <a:pt x="226550" y="744842"/>
                  </a:lnTo>
                  <a:lnTo>
                    <a:pt x="226550" y="0"/>
                  </a:lnTo>
                  <a:lnTo>
                    <a:pt x="0" y="0"/>
                  </a:lnTo>
                  <a:lnTo>
                    <a:pt x="0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2252033" y="16687254"/>
              <a:ext cx="1475105" cy="859790"/>
            </a:xfrm>
            <a:custGeom>
              <a:avLst/>
              <a:gdLst/>
              <a:ahLst/>
              <a:cxnLst/>
              <a:rect l="l" t="t" r="r" b="b"/>
              <a:pathLst>
                <a:path w="1475105" h="859790">
                  <a:moveTo>
                    <a:pt x="1474736" y="753173"/>
                  </a:moveTo>
                  <a:lnTo>
                    <a:pt x="1327302" y="753173"/>
                  </a:lnTo>
                  <a:lnTo>
                    <a:pt x="1327302" y="745756"/>
                  </a:lnTo>
                  <a:lnTo>
                    <a:pt x="1073861" y="745756"/>
                  </a:lnTo>
                  <a:lnTo>
                    <a:pt x="1073861" y="416166"/>
                  </a:lnTo>
                  <a:lnTo>
                    <a:pt x="1273632" y="416166"/>
                  </a:lnTo>
                  <a:lnTo>
                    <a:pt x="1273632" y="745159"/>
                  </a:lnTo>
                  <a:lnTo>
                    <a:pt x="1327302" y="745159"/>
                  </a:lnTo>
                  <a:lnTo>
                    <a:pt x="1327302" y="43688"/>
                  </a:lnTo>
                  <a:lnTo>
                    <a:pt x="1273632" y="43688"/>
                  </a:lnTo>
                  <a:lnTo>
                    <a:pt x="1273632" y="372681"/>
                  </a:lnTo>
                  <a:lnTo>
                    <a:pt x="1073861" y="372681"/>
                  </a:lnTo>
                  <a:lnTo>
                    <a:pt x="1073861" y="43205"/>
                  </a:lnTo>
                  <a:lnTo>
                    <a:pt x="1327302" y="43205"/>
                  </a:lnTo>
                  <a:lnTo>
                    <a:pt x="1327302" y="0"/>
                  </a:lnTo>
                  <a:lnTo>
                    <a:pt x="1020191" y="0"/>
                  </a:lnTo>
                  <a:lnTo>
                    <a:pt x="1020191" y="43205"/>
                  </a:lnTo>
                  <a:lnTo>
                    <a:pt x="1020191" y="372681"/>
                  </a:lnTo>
                  <a:lnTo>
                    <a:pt x="1020191" y="416166"/>
                  </a:lnTo>
                  <a:lnTo>
                    <a:pt x="1020191" y="745756"/>
                  </a:lnTo>
                  <a:lnTo>
                    <a:pt x="454545" y="745756"/>
                  </a:lnTo>
                  <a:lnTo>
                    <a:pt x="454545" y="416166"/>
                  </a:lnTo>
                  <a:lnTo>
                    <a:pt x="1020191" y="416166"/>
                  </a:lnTo>
                  <a:lnTo>
                    <a:pt x="1020191" y="372681"/>
                  </a:lnTo>
                  <a:lnTo>
                    <a:pt x="454545" y="372681"/>
                  </a:lnTo>
                  <a:lnTo>
                    <a:pt x="454545" y="43205"/>
                  </a:lnTo>
                  <a:lnTo>
                    <a:pt x="1020191" y="43205"/>
                  </a:lnTo>
                  <a:lnTo>
                    <a:pt x="1020191" y="0"/>
                  </a:lnTo>
                  <a:lnTo>
                    <a:pt x="400875" y="0"/>
                  </a:lnTo>
                  <a:lnTo>
                    <a:pt x="400875" y="43205"/>
                  </a:lnTo>
                  <a:lnTo>
                    <a:pt x="400875" y="372681"/>
                  </a:lnTo>
                  <a:lnTo>
                    <a:pt x="400875" y="416166"/>
                  </a:lnTo>
                  <a:lnTo>
                    <a:pt x="400875" y="745756"/>
                  </a:lnTo>
                  <a:lnTo>
                    <a:pt x="201104" y="745756"/>
                  </a:lnTo>
                  <a:lnTo>
                    <a:pt x="201104" y="416166"/>
                  </a:lnTo>
                  <a:lnTo>
                    <a:pt x="400875" y="416166"/>
                  </a:lnTo>
                  <a:lnTo>
                    <a:pt x="400875" y="372681"/>
                  </a:lnTo>
                  <a:lnTo>
                    <a:pt x="201104" y="372681"/>
                  </a:lnTo>
                  <a:lnTo>
                    <a:pt x="201104" y="43205"/>
                  </a:lnTo>
                  <a:lnTo>
                    <a:pt x="400875" y="43205"/>
                  </a:lnTo>
                  <a:lnTo>
                    <a:pt x="400875" y="0"/>
                  </a:lnTo>
                  <a:lnTo>
                    <a:pt x="147434" y="0"/>
                  </a:lnTo>
                  <a:lnTo>
                    <a:pt x="147434" y="43205"/>
                  </a:lnTo>
                  <a:lnTo>
                    <a:pt x="147434" y="745756"/>
                  </a:lnTo>
                  <a:lnTo>
                    <a:pt x="147434" y="753173"/>
                  </a:lnTo>
                  <a:lnTo>
                    <a:pt x="0" y="753173"/>
                  </a:lnTo>
                  <a:lnTo>
                    <a:pt x="0" y="788530"/>
                  </a:lnTo>
                  <a:lnTo>
                    <a:pt x="73774" y="788530"/>
                  </a:lnTo>
                  <a:lnTo>
                    <a:pt x="73774" y="824001"/>
                  </a:lnTo>
                  <a:lnTo>
                    <a:pt x="341884" y="859358"/>
                  </a:lnTo>
                  <a:lnTo>
                    <a:pt x="1132865" y="859358"/>
                  </a:lnTo>
                  <a:lnTo>
                    <a:pt x="1400962" y="824001"/>
                  </a:lnTo>
                  <a:lnTo>
                    <a:pt x="1400962" y="788530"/>
                  </a:lnTo>
                  <a:lnTo>
                    <a:pt x="1474736" y="788530"/>
                  </a:lnTo>
                  <a:lnTo>
                    <a:pt x="1474736" y="753173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9" name="object 2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219788" y="13840623"/>
            <a:ext cx="3400641" cy="1379609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295722" y="17782317"/>
            <a:ext cx="3302484" cy="827356"/>
          </a:xfrm>
          <a:prstGeom prst="rect">
            <a:avLst/>
          </a:prstGeom>
        </p:spPr>
      </p:pic>
      <p:grpSp>
        <p:nvGrpSpPr>
          <p:cNvPr id="251" name="object 251"/>
          <p:cNvGrpSpPr/>
          <p:nvPr/>
        </p:nvGrpSpPr>
        <p:grpSpPr>
          <a:xfrm>
            <a:off x="4189209" y="15753931"/>
            <a:ext cx="3699510" cy="2028825"/>
            <a:chOff x="4189209" y="15753931"/>
            <a:chExt cx="3699510" cy="2028825"/>
          </a:xfrm>
        </p:grpSpPr>
        <p:sp>
          <p:nvSpPr>
            <p:cNvPr id="252" name="object 252"/>
            <p:cNvSpPr/>
            <p:nvPr/>
          </p:nvSpPr>
          <p:spPr>
            <a:xfrm>
              <a:off x="4189209" y="15753931"/>
              <a:ext cx="3699510" cy="2028825"/>
            </a:xfrm>
            <a:custGeom>
              <a:avLst/>
              <a:gdLst/>
              <a:ahLst/>
              <a:cxnLst/>
              <a:rect l="l" t="t" r="r" b="b"/>
              <a:pathLst>
                <a:path w="3699509" h="2028825">
                  <a:moveTo>
                    <a:pt x="0" y="2028385"/>
                  </a:moveTo>
                  <a:lnTo>
                    <a:pt x="3699475" y="2028385"/>
                  </a:lnTo>
                  <a:lnTo>
                    <a:pt x="3699475" y="0"/>
                  </a:lnTo>
                  <a:lnTo>
                    <a:pt x="0" y="0"/>
                  </a:lnTo>
                  <a:lnTo>
                    <a:pt x="0" y="2028385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219867" y="15756610"/>
              <a:ext cx="3651250" cy="1943735"/>
            </a:xfrm>
            <a:custGeom>
              <a:avLst/>
              <a:gdLst/>
              <a:ahLst/>
              <a:cxnLst/>
              <a:rect l="l" t="t" r="r" b="b"/>
              <a:pathLst>
                <a:path w="3651250" h="1943734">
                  <a:moveTo>
                    <a:pt x="148437" y="1350695"/>
                  </a:moveTo>
                  <a:lnTo>
                    <a:pt x="145338" y="1347355"/>
                  </a:lnTo>
                  <a:lnTo>
                    <a:pt x="142671" y="1343685"/>
                  </a:lnTo>
                  <a:lnTo>
                    <a:pt x="140550" y="1339913"/>
                  </a:lnTo>
                  <a:lnTo>
                    <a:pt x="0" y="1339913"/>
                  </a:lnTo>
                  <a:lnTo>
                    <a:pt x="0" y="1350695"/>
                  </a:lnTo>
                  <a:lnTo>
                    <a:pt x="148437" y="1350695"/>
                  </a:lnTo>
                  <a:close/>
                </a:path>
                <a:path w="3651250" h="1943734">
                  <a:moveTo>
                    <a:pt x="326847" y="1788198"/>
                  </a:moveTo>
                  <a:lnTo>
                    <a:pt x="324802" y="1788198"/>
                  </a:lnTo>
                  <a:lnTo>
                    <a:pt x="324802" y="1784388"/>
                  </a:lnTo>
                  <a:lnTo>
                    <a:pt x="0" y="1784388"/>
                  </a:lnTo>
                  <a:lnTo>
                    <a:pt x="0" y="1788198"/>
                  </a:lnTo>
                  <a:lnTo>
                    <a:pt x="0" y="1795818"/>
                  </a:lnTo>
                  <a:lnTo>
                    <a:pt x="326847" y="1795818"/>
                  </a:lnTo>
                  <a:lnTo>
                    <a:pt x="326847" y="1788198"/>
                  </a:lnTo>
                  <a:close/>
                </a:path>
                <a:path w="3651250" h="1943734">
                  <a:moveTo>
                    <a:pt x="326948" y="1047534"/>
                  </a:moveTo>
                  <a:lnTo>
                    <a:pt x="323875" y="1047534"/>
                  </a:lnTo>
                  <a:lnTo>
                    <a:pt x="323875" y="1043724"/>
                  </a:lnTo>
                  <a:lnTo>
                    <a:pt x="0" y="1043724"/>
                  </a:lnTo>
                  <a:lnTo>
                    <a:pt x="0" y="1047534"/>
                  </a:lnTo>
                  <a:lnTo>
                    <a:pt x="0" y="1053884"/>
                  </a:lnTo>
                  <a:lnTo>
                    <a:pt x="326948" y="1053884"/>
                  </a:lnTo>
                  <a:lnTo>
                    <a:pt x="326948" y="1047534"/>
                  </a:lnTo>
                  <a:close/>
                </a:path>
                <a:path w="3651250" h="1943734">
                  <a:moveTo>
                    <a:pt x="367080" y="743889"/>
                  </a:moveTo>
                  <a:lnTo>
                    <a:pt x="350177" y="743889"/>
                  </a:lnTo>
                  <a:lnTo>
                    <a:pt x="350177" y="741349"/>
                  </a:lnTo>
                  <a:lnTo>
                    <a:pt x="0" y="741349"/>
                  </a:lnTo>
                  <a:lnTo>
                    <a:pt x="0" y="743889"/>
                  </a:lnTo>
                  <a:lnTo>
                    <a:pt x="0" y="751509"/>
                  </a:lnTo>
                  <a:lnTo>
                    <a:pt x="367080" y="751509"/>
                  </a:lnTo>
                  <a:lnTo>
                    <a:pt x="367080" y="743889"/>
                  </a:lnTo>
                  <a:close/>
                </a:path>
                <a:path w="3651250" h="1943734">
                  <a:moveTo>
                    <a:pt x="419214" y="1488376"/>
                  </a:moveTo>
                  <a:lnTo>
                    <a:pt x="0" y="1488376"/>
                  </a:lnTo>
                  <a:lnTo>
                    <a:pt x="0" y="1494726"/>
                  </a:lnTo>
                  <a:lnTo>
                    <a:pt x="0" y="1498536"/>
                  </a:lnTo>
                  <a:lnTo>
                    <a:pt x="419214" y="1498536"/>
                  </a:lnTo>
                  <a:lnTo>
                    <a:pt x="419214" y="1494726"/>
                  </a:lnTo>
                  <a:lnTo>
                    <a:pt x="419214" y="1488376"/>
                  </a:lnTo>
                  <a:close/>
                </a:path>
                <a:path w="3651250" h="1943734">
                  <a:moveTo>
                    <a:pt x="419214" y="1339913"/>
                  </a:moveTo>
                  <a:lnTo>
                    <a:pt x="267550" y="1339913"/>
                  </a:lnTo>
                  <a:lnTo>
                    <a:pt x="267550" y="1350695"/>
                  </a:lnTo>
                  <a:lnTo>
                    <a:pt x="419214" y="1350695"/>
                  </a:lnTo>
                  <a:lnTo>
                    <a:pt x="419214" y="1339913"/>
                  </a:lnTo>
                  <a:close/>
                </a:path>
                <a:path w="3651250" h="1943734">
                  <a:moveTo>
                    <a:pt x="419214" y="592709"/>
                  </a:moveTo>
                  <a:lnTo>
                    <a:pt x="0" y="592709"/>
                  </a:lnTo>
                  <a:lnTo>
                    <a:pt x="0" y="595249"/>
                  </a:lnTo>
                  <a:lnTo>
                    <a:pt x="0" y="604139"/>
                  </a:lnTo>
                  <a:lnTo>
                    <a:pt x="419214" y="604139"/>
                  </a:lnTo>
                  <a:lnTo>
                    <a:pt x="419214" y="595249"/>
                  </a:lnTo>
                  <a:lnTo>
                    <a:pt x="419214" y="592709"/>
                  </a:lnTo>
                  <a:close/>
                </a:path>
                <a:path w="3651250" h="1943734">
                  <a:moveTo>
                    <a:pt x="419214" y="444068"/>
                  </a:moveTo>
                  <a:lnTo>
                    <a:pt x="0" y="444068"/>
                  </a:lnTo>
                  <a:lnTo>
                    <a:pt x="0" y="447878"/>
                  </a:lnTo>
                  <a:lnTo>
                    <a:pt x="0" y="455498"/>
                  </a:lnTo>
                  <a:lnTo>
                    <a:pt x="419214" y="455498"/>
                  </a:lnTo>
                  <a:lnTo>
                    <a:pt x="419214" y="447878"/>
                  </a:lnTo>
                  <a:lnTo>
                    <a:pt x="419214" y="444068"/>
                  </a:lnTo>
                  <a:close/>
                </a:path>
                <a:path w="3651250" h="1943734">
                  <a:moveTo>
                    <a:pt x="419214" y="296697"/>
                  </a:moveTo>
                  <a:lnTo>
                    <a:pt x="0" y="296697"/>
                  </a:lnTo>
                  <a:lnTo>
                    <a:pt x="0" y="304317"/>
                  </a:lnTo>
                  <a:lnTo>
                    <a:pt x="0" y="306857"/>
                  </a:lnTo>
                  <a:lnTo>
                    <a:pt x="419214" y="306857"/>
                  </a:lnTo>
                  <a:lnTo>
                    <a:pt x="419214" y="304317"/>
                  </a:lnTo>
                  <a:lnTo>
                    <a:pt x="419214" y="296697"/>
                  </a:lnTo>
                  <a:close/>
                </a:path>
                <a:path w="3651250" h="1943734">
                  <a:moveTo>
                    <a:pt x="419214" y="148209"/>
                  </a:moveTo>
                  <a:lnTo>
                    <a:pt x="0" y="148209"/>
                  </a:lnTo>
                  <a:lnTo>
                    <a:pt x="0" y="158877"/>
                  </a:lnTo>
                  <a:lnTo>
                    <a:pt x="419214" y="158877"/>
                  </a:lnTo>
                  <a:lnTo>
                    <a:pt x="419214" y="148209"/>
                  </a:lnTo>
                  <a:close/>
                </a:path>
                <a:path w="3651250" h="1943734">
                  <a:moveTo>
                    <a:pt x="947204" y="1054265"/>
                  </a:moveTo>
                  <a:lnTo>
                    <a:pt x="945210" y="1050823"/>
                  </a:lnTo>
                  <a:lnTo>
                    <a:pt x="942644" y="1043482"/>
                  </a:lnTo>
                  <a:lnTo>
                    <a:pt x="455434" y="1043482"/>
                  </a:lnTo>
                  <a:lnTo>
                    <a:pt x="451662" y="1050823"/>
                  </a:lnTo>
                  <a:lnTo>
                    <a:pt x="448995" y="1054265"/>
                  </a:lnTo>
                  <a:lnTo>
                    <a:pt x="947204" y="1054265"/>
                  </a:lnTo>
                  <a:close/>
                </a:path>
                <a:path w="3651250" h="1943734">
                  <a:moveTo>
                    <a:pt x="988568" y="1936838"/>
                  </a:moveTo>
                  <a:lnTo>
                    <a:pt x="985062" y="1936838"/>
                  </a:lnTo>
                  <a:lnTo>
                    <a:pt x="985062" y="1933028"/>
                  </a:lnTo>
                  <a:lnTo>
                    <a:pt x="0" y="1933028"/>
                  </a:lnTo>
                  <a:lnTo>
                    <a:pt x="0" y="1936838"/>
                  </a:lnTo>
                  <a:lnTo>
                    <a:pt x="0" y="1943188"/>
                  </a:lnTo>
                  <a:lnTo>
                    <a:pt x="988568" y="1943188"/>
                  </a:lnTo>
                  <a:lnTo>
                    <a:pt x="988568" y="1936838"/>
                  </a:lnTo>
                  <a:close/>
                </a:path>
                <a:path w="3651250" h="1943734">
                  <a:moveTo>
                    <a:pt x="1136611" y="595249"/>
                  </a:moveTo>
                  <a:lnTo>
                    <a:pt x="1135862" y="595249"/>
                  </a:lnTo>
                  <a:lnTo>
                    <a:pt x="1135862" y="592709"/>
                  </a:lnTo>
                  <a:lnTo>
                    <a:pt x="1050315" y="592709"/>
                  </a:lnTo>
                  <a:lnTo>
                    <a:pt x="1050315" y="595249"/>
                  </a:lnTo>
                  <a:lnTo>
                    <a:pt x="1050315" y="604139"/>
                  </a:lnTo>
                  <a:lnTo>
                    <a:pt x="1136611" y="604139"/>
                  </a:lnTo>
                  <a:lnTo>
                    <a:pt x="1136611" y="595249"/>
                  </a:lnTo>
                  <a:close/>
                </a:path>
                <a:path w="3651250" h="1943734">
                  <a:moveTo>
                    <a:pt x="1164323" y="304317"/>
                  </a:moveTo>
                  <a:lnTo>
                    <a:pt x="1161757" y="304317"/>
                  </a:lnTo>
                  <a:lnTo>
                    <a:pt x="1161757" y="296697"/>
                  </a:lnTo>
                  <a:lnTo>
                    <a:pt x="1050315" y="296697"/>
                  </a:lnTo>
                  <a:lnTo>
                    <a:pt x="1050315" y="304317"/>
                  </a:lnTo>
                  <a:lnTo>
                    <a:pt x="1050315" y="306857"/>
                  </a:lnTo>
                  <a:lnTo>
                    <a:pt x="1164323" y="306857"/>
                  </a:lnTo>
                  <a:lnTo>
                    <a:pt x="1164323" y="304317"/>
                  </a:lnTo>
                  <a:close/>
                </a:path>
                <a:path w="3651250" h="1943734">
                  <a:moveTo>
                    <a:pt x="1220711" y="1191094"/>
                  </a:moveTo>
                  <a:lnTo>
                    <a:pt x="0" y="1191094"/>
                  </a:lnTo>
                  <a:lnTo>
                    <a:pt x="0" y="1194904"/>
                  </a:lnTo>
                  <a:lnTo>
                    <a:pt x="0" y="1202524"/>
                  </a:lnTo>
                  <a:lnTo>
                    <a:pt x="1218349" y="1202524"/>
                  </a:lnTo>
                  <a:lnTo>
                    <a:pt x="1218349" y="1194904"/>
                  </a:lnTo>
                  <a:lnTo>
                    <a:pt x="1220711" y="1194904"/>
                  </a:lnTo>
                  <a:lnTo>
                    <a:pt x="1220711" y="1191094"/>
                  </a:lnTo>
                  <a:close/>
                </a:path>
                <a:path w="3651250" h="1943734">
                  <a:moveTo>
                    <a:pt x="1502079" y="1932762"/>
                  </a:moveTo>
                  <a:lnTo>
                    <a:pt x="1106639" y="1932762"/>
                  </a:lnTo>
                  <a:lnTo>
                    <a:pt x="1106639" y="1943544"/>
                  </a:lnTo>
                  <a:lnTo>
                    <a:pt x="1502079" y="1943544"/>
                  </a:lnTo>
                  <a:lnTo>
                    <a:pt x="1502079" y="1932762"/>
                  </a:lnTo>
                  <a:close/>
                </a:path>
                <a:path w="3651250" h="1943734">
                  <a:moveTo>
                    <a:pt x="1511744" y="1488376"/>
                  </a:moveTo>
                  <a:lnTo>
                    <a:pt x="1050315" y="1488376"/>
                  </a:lnTo>
                  <a:lnTo>
                    <a:pt x="1050315" y="1494726"/>
                  </a:lnTo>
                  <a:lnTo>
                    <a:pt x="1050315" y="1498536"/>
                  </a:lnTo>
                  <a:lnTo>
                    <a:pt x="1511744" y="1498536"/>
                  </a:lnTo>
                  <a:lnTo>
                    <a:pt x="1511744" y="1494726"/>
                  </a:lnTo>
                  <a:lnTo>
                    <a:pt x="1511744" y="1488376"/>
                  </a:lnTo>
                  <a:close/>
                </a:path>
                <a:path w="3651250" h="1943734">
                  <a:moveTo>
                    <a:pt x="1511744" y="1339913"/>
                  </a:moveTo>
                  <a:lnTo>
                    <a:pt x="1050315" y="1339913"/>
                  </a:lnTo>
                  <a:lnTo>
                    <a:pt x="1050315" y="1350695"/>
                  </a:lnTo>
                  <a:lnTo>
                    <a:pt x="1511744" y="1350695"/>
                  </a:lnTo>
                  <a:lnTo>
                    <a:pt x="1511744" y="1339913"/>
                  </a:lnTo>
                  <a:close/>
                </a:path>
                <a:path w="3651250" h="1943734">
                  <a:moveTo>
                    <a:pt x="1511744" y="741057"/>
                  </a:moveTo>
                  <a:lnTo>
                    <a:pt x="1050315" y="741057"/>
                  </a:lnTo>
                  <a:lnTo>
                    <a:pt x="1050315" y="751840"/>
                  </a:lnTo>
                  <a:lnTo>
                    <a:pt x="1511744" y="751840"/>
                  </a:lnTo>
                  <a:lnTo>
                    <a:pt x="1511744" y="741057"/>
                  </a:lnTo>
                  <a:close/>
                </a:path>
                <a:path w="3651250" h="1943734">
                  <a:moveTo>
                    <a:pt x="1511744" y="592848"/>
                  </a:moveTo>
                  <a:lnTo>
                    <a:pt x="1285646" y="592848"/>
                  </a:lnTo>
                  <a:lnTo>
                    <a:pt x="1285646" y="603631"/>
                  </a:lnTo>
                  <a:lnTo>
                    <a:pt x="1511744" y="603631"/>
                  </a:lnTo>
                  <a:lnTo>
                    <a:pt x="1511744" y="592848"/>
                  </a:lnTo>
                  <a:close/>
                </a:path>
                <a:path w="3651250" h="1943734">
                  <a:moveTo>
                    <a:pt x="1511744" y="444068"/>
                  </a:moveTo>
                  <a:lnTo>
                    <a:pt x="1050315" y="444068"/>
                  </a:lnTo>
                  <a:lnTo>
                    <a:pt x="1050315" y="447878"/>
                  </a:lnTo>
                  <a:lnTo>
                    <a:pt x="1050315" y="455498"/>
                  </a:lnTo>
                  <a:lnTo>
                    <a:pt x="1511744" y="455498"/>
                  </a:lnTo>
                  <a:lnTo>
                    <a:pt x="1511744" y="447878"/>
                  </a:lnTo>
                  <a:lnTo>
                    <a:pt x="1511744" y="444068"/>
                  </a:lnTo>
                  <a:close/>
                </a:path>
                <a:path w="3651250" h="1943734">
                  <a:moveTo>
                    <a:pt x="1511744" y="296418"/>
                  </a:moveTo>
                  <a:lnTo>
                    <a:pt x="1312646" y="296418"/>
                  </a:lnTo>
                  <a:lnTo>
                    <a:pt x="1312646" y="307200"/>
                  </a:lnTo>
                  <a:lnTo>
                    <a:pt x="1511744" y="307200"/>
                  </a:lnTo>
                  <a:lnTo>
                    <a:pt x="1511744" y="296418"/>
                  </a:lnTo>
                  <a:close/>
                </a:path>
                <a:path w="3651250" h="1943734">
                  <a:moveTo>
                    <a:pt x="1511744" y="148209"/>
                  </a:moveTo>
                  <a:lnTo>
                    <a:pt x="1050315" y="148209"/>
                  </a:lnTo>
                  <a:lnTo>
                    <a:pt x="1050315" y="158877"/>
                  </a:lnTo>
                  <a:lnTo>
                    <a:pt x="1511744" y="158877"/>
                  </a:lnTo>
                  <a:lnTo>
                    <a:pt x="1511744" y="148209"/>
                  </a:lnTo>
                  <a:close/>
                </a:path>
                <a:path w="3651250" h="1943734">
                  <a:moveTo>
                    <a:pt x="1966214" y="1051344"/>
                  </a:moveTo>
                  <a:lnTo>
                    <a:pt x="1965261" y="1051344"/>
                  </a:lnTo>
                  <a:lnTo>
                    <a:pt x="1965261" y="1050074"/>
                  </a:lnTo>
                  <a:lnTo>
                    <a:pt x="1964220" y="1050074"/>
                  </a:lnTo>
                  <a:lnTo>
                    <a:pt x="1964220" y="1043724"/>
                  </a:lnTo>
                  <a:lnTo>
                    <a:pt x="1310754" y="1043724"/>
                  </a:lnTo>
                  <a:lnTo>
                    <a:pt x="1310754" y="1050074"/>
                  </a:lnTo>
                  <a:lnTo>
                    <a:pt x="1310728" y="1051344"/>
                  </a:lnTo>
                  <a:lnTo>
                    <a:pt x="1310259" y="1051344"/>
                  </a:lnTo>
                  <a:lnTo>
                    <a:pt x="1310259" y="1053884"/>
                  </a:lnTo>
                  <a:lnTo>
                    <a:pt x="1966214" y="1053884"/>
                  </a:lnTo>
                  <a:lnTo>
                    <a:pt x="1966214" y="1051344"/>
                  </a:lnTo>
                  <a:close/>
                </a:path>
                <a:path w="3651250" h="1943734">
                  <a:moveTo>
                    <a:pt x="2166048" y="1488376"/>
                  </a:moveTo>
                  <a:lnTo>
                    <a:pt x="2142731" y="1488376"/>
                  </a:lnTo>
                  <a:lnTo>
                    <a:pt x="2142731" y="1494726"/>
                  </a:lnTo>
                  <a:lnTo>
                    <a:pt x="2142731" y="1498536"/>
                  </a:lnTo>
                  <a:lnTo>
                    <a:pt x="2163584" y="1498536"/>
                  </a:lnTo>
                  <a:lnTo>
                    <a:pt x="2163584" y="1494726"/>
                  </a:lnTo>
                  <a:lnTo>
                    <a:pt x="2166048" y="1494726"/>
                  </a:lnTo>
                  <a:lnTo>
                    <a:pt x="2166048" y="1488376"/>
                  </a:lnTo>
                  <a:close/>
                </a:path>
                <a:path w="3651250" h="1943734">
                  <a:moveTo>
                    <a:pt x="2179294" y="1784553"/>
                  </a:moveTo>
                  <a:lnTo>
                    <a:pt x="719213" y="1784553"/>
                  </a:lnTo>
                  <a:lnTo>
                    <a:pt x="717537" y="1791881"/>
                  </a:lnTo>
                  <a:lnTo>
                    <a:pt x="716102" y="1795335"/>
                  </a:lnTo>
                  <a:lnTo>
                    <a:pt x="2175840" y="1795335"/>
                  </a:lnTo>
                  <a:lnTo>
                    <a:pt x="2177732" y="1788109"/>
                  </a:lnTo>
                  <a:lnTo>
                    <a:pt x="2179294" y="1784553"/>
                  </a:lnTo>
                  <a:close/>
                </a:path>
                <a:path w="3651250" h="1943734">
                  <a:moveTo>
                    <a:pt x="2340191" y="447878"/>
                  </a:moveTo>
                  <a:lnTo>
                    <a:pt x="2339390" y="447878"/>
                  </a:lnTo>
                  <a:lnTo>
                    <a:pt x="2339390" y="444068"/>
                  </a:lnTo>
                  <a:lnTo>
                    <a:pt x="2142731" y="444068"/>
                  </a:lnTo>
                  <a:lnTo>
                    <a:pt x="2142731" y="447878"/>
                  </a:lnTo>
                  <a:lnTo>
                    <a:pt x="2142731" y="455498"/>
                  </a:lnTo>
                  <a:lnTo>
                    <a:pt x="2340191" y="455498"/>
                  </a:lnTo>
                  <a:lnTo>
                    <a:pt x="2340191" y="447878"/>
                  </a:lnTo>
                  <a:close/>
                </a:path>
                <a:path w="3651250" h="1943734">
                  <a:moveTo>
                    <a:pt x="2604173" y="1488122"/>
                  </a:moveTo>
                  <a:lnTo>
                    <a:pt x="2293505" y="1488122"/>
                  </a:lnTo>
                  <a:lnTo>
                    <a:pt x="2293505" y="1498904"/>
                  </a:lnTo>
                  <a:lnTo>
                    <a:pt x="2604173" y="1498904"/>
                  </a:lnTo>
                  <a:lnTo>
                    <a:pt x="2604173" y="1488122"/>
                  </a:lnTo>
                  <a:close/>
                </a:path>
                <a:path w="3651250" h="1943734">
                  <a:moveTo>
                    <a:pt x="2604173" y="1339913"/>
                  </a:moveTo>
                  <a:lnTo>
                    <a:pt x="2142731" y="1339913"/>
                  </a:lnTo>
                  <a:lnTo>
                    <a:pt x="2142731" y="1350695"/>
                  </a:lnTo>
                  <a:lnTo>
                    <a:pt x="2604173" y="1350695"/>
                  </a:lnTo>
                  <a:lnTo>
                    <a:pt x="2604173" y="1339913"/>
                  </a:lnTo>
                  <a:close/>
                </a:path>
                <a:path w="3651250" h="1943734">
                  <a:moveTo>
                    <a:pt x="2604173" y="741057"/>
                  </a:moveTo>
                  <a:lnTo>
                    <a:pt x="2142731" y="741057"/>
                  </a:lnTo>
                  <a:lnTo>
                    <a:pt x="2142731" y="751840"/>
                  </a:lnTo>
                  <a:lnTo>
                    <a:pt x="2604173" y="751840"/>
                  </a:lnTo>
                  <a:lnTo>
                    <a:pt x="2604173" y="741057"/>
                  </a:lnTo>
                  <a:close/>
                </a:path>
                <a:path w="3651250" h="1943734">
                  <a:moveTo>
                    <a:pt x="2604173" y="592848"/>
                  </a:moveTo>
                  <a:lnTo>
                    <a:pt x="2142731" y="592848"/>
                  </a:lnTo>
                  <a:lnTo>
                    <a:pt x="2142731" y="603631"/>
                  </a:lnTo>
                  <a:lnTo>
                    <a:pt x="2604173" y="603631"/>
                  </a:lnTo>
                  <a:lnTo>
                    <a:pt x="2604173" y="592848"/>
                  </a:lnTo>
                  <a:close/>
                </a:path>
                <a:path w="3651250" h="1943734">
                  <a:moveTo>
                    <a:pt x="2604173" y="444068"/>
                  </a:moveTo>
                  <a:lnTo>
                    <a:pt x="2506141" y="444068"/>
                  </a:lnTo>
                  <a:lnTo>
                    <a:pt x="2506141" y="451688"/>
                  </a:lnTo>
                  <a:lnTo>
                    <a:pt x="2505291" y="451688"/>
                  </a:lnTo>
                  <a:lnTo>
                    <a:pt x="2505291" y="455498"/>
                  </a:lnTo>
                  <a:lnTo>
                    <a:pt x="2604173" y="455498"/>
                  </a:lnTo>
                  <a:lnTo>
                    <a:pt x="2604173" y="451688"/>
                  </a:lnTo>
                  <a:lnTo>
                    <a:pt x="2604173" y="444068"/>
                  </a:lnTo>
                  <a:close/>
                </a:path>
                <a:path w="3651250" h="1943734">
                  <a:moveTo>
                    <a:pt x="2604173" y="296418"/>
                  </a:moveTo>
                  <a:lnTo>
                    <a:pt x="2142731" y="296418"/>
                  </a:lnTo>
                  <a:lnTo>
                    <a:pt x="2142731" y="307200"/>
                  </a:lnTo>
                  <a:lnTo>
                    <a:pt x="2604173" y="307200"/>
                  </a:lnTo>
                  <a:lnTo>
                    <a:pt x="2604173" y="296418"/>
                  </a:lnTo>
                  <a:close/>
                </a:path>
                <a:path w="3651250" h="1943734">
                  <a:moveTo>
                    <a:pt x="2604173" y="148209"/>
                  </a:moveTo>
                  <a:lnTo>
                    <a:pt x="2142731" y="148209"/>
                  </a:lnTo>
                  <a:lnTo>
                    <a:pt x="2142731" y="158877"/>
                  </a:lnTo>
                  <a:lnTo>
                    <a:pt x="2604173" y="158877"/>
                  </a:lnTo>
                  <a:lnTo>
                    <a:pt x="2604173" y="148209"/>
                  </a:lnTo>
                  <a:close/>
                </a:path>
                <a:path w="3651250" h="1943734">
                  <a:moveTo>
                    <a:pt x="2622943" y="1202486"/>
                  </a:moveTo>
                  <a:lnTo>
                    <a:pt x="2622283" y="1195260"/>
                  </a:lnTo>
                  <a:lnTo>
                    <a:pt x="2622613" y="1191704"/>
                  </a:lnTo>
                  <a:lnTo>
                    <a:pt x="1364856" y="1191704"/>
                  </a:lnTo>
                  <a:lnTo>
                    <a:pt x="1367193" y="1198816"/>
                  </a:lnTo>
                  <a:lnTo>
                    <a:pt x="1367637" y="1202486"/>
                  </a:lnTo>
                  <a:lnTo>
                    <a:pt x="2622943" y="1202486"/>
                  </a:lnTo>
                  <a:close/>
                </a:path>
                <a:path w="3651250" h="1943734">
                  <a:moveTo>
                    <a:pt x="2879382" y="1932762"/>
                  </a:moveTo>
                  <a:lnTo>
                    <a:pt x="2149627" y="1932762"/>
                  </a:lnTo>
                  <a:lnTo>
                    <a:pt x="2149627" y="1943544"/>
                  </a:lnTo>
                  <a:lnTo>
                    <a:pt x="2879382" y="1943544"/>
                  </a:lnTo>
                  <a:lnTo>
                    <a:pt x="2879382" y="1932762"/>
                  </a:lnTo>
                  <a:close/>
                </a:path>
                <a:path w="3651250" h="1943734">
                  <a:moveTo>
                    <a:pt x="3176587" y="1043724"/>
                  </a:moveTo>
                  <a:lnTo>
                    <a:pt x="2122081" y="1043724"/>
                  </a:lnTo>
                  <a:lnTo>
                    <a:pt x="2122081" y="1046264"/>
                  </a:lnTo>
                  <a:lnTo>
                    <a:pt x="2122297" y="1046264"/>
                  </a:lnTo>
                  <a:lnTo>
                    <a:pt x="2122297" y="1048804"/>
                  </a:lnTo>
                  <a:lnTo>
                    <a:pt x="2121941" y="1048804"/>
                  </a:lnTo>
                  <a:lnTo>
                    <a:pt x="2121941" y="1053884"/>
                  </a:lnTo>
                  <a:lnTo>
                    <a:pt x="3172307" y="1053884"/>
                  </a:lnTo>
                  <a:lnTo>
                    <a:pt x="3172307" y="1048804"/>
                  </a:lnTo>
                  <a:lnTo>
                    <a:pt x="3174517" y="1048804"/>
                  </a:lnTo>
                  <a:lnTo>
                    <a:pt x="3174517" y="1046264"/>
                  </a:lnTo>
                  <a:lnTo>
                    <a:pt x="3176587" y="1046264"/>
                  </a:lnTo>
                  <a:lnTo>
                    <a:pt x="3176587" y="1043724"/>
                  </a:lnTo>
                  <a:close/>
                </a:path>
                <a:path w="3651250" h="1943734">
                  <a:moveTo>
                    <a:pt x="3650818" y="1932762"/>
                  </a:moveTo>
                  <a:lnTo>
                    <a:pt x="3641369" y="1932762"/>
                  </a:lnTo>
                  <a:lnTo>
                    <a:pt x="3041269" y="1932762"/>
                  </a:lnTo>
                  <a:lnTo>
                    <a:pt x="3042602" y="1939988"/>
                  </a:lnTo>
                  <a:lnTo>
                    <a:pt x="3042602" y="1943544"/>
                  </a:lnTo>
                  <a:lnTo>
                    <a:pt x="3650818" y="1943544"/>
                  </a:lnTo>
                  <a:lnTo>
                    <a:pt x="3650818" y="1932762"/>
                  </a:lnTo>
                  <a:close/>
                </a:path>
                <a:path w="3651250" h="1943734">
                  <a:moveTo>
                    <a:pt x="3650818" y="1784553"/>
                  </a:moveTo>
                  <a:lnTo>
                    <a:pt x="3641369" y="1784553"/>
                  </a:lnTo>
                  <a:lnTo>
                    <a:pt x="2543949" y="1784553"/>
                  </a:lnTo>
                  <a:lnTo>
                    <a:pt x="2547277" y="1787880"/>
                  </a:lnTo>
                  <a:lnTo>
                    <a:pt x="2552052" y="1795335"/>
                  </a:lnTo>
                  <a:lnTo>
                    <a:pt x="3650818" y="1795335"/>
                  </a:lnTo>
                  <a:lnTo>
                    <a:pt x="3650818" y="1784553"/>
                  </a:lnTo>
                  <a:close/>
                </a:path>
                <a:path w="3651250" h="1943734">
                  <a:moveTo>
                    <a:pt x="3650818" y="1636331"/>
                  </a:moveTo>
                  <a:lnTo>
                    <a:pt x="3641369" y="1636331"/>
                  </a:lnTo>
                  <a:lnTo>
                    <a:pt x="0" y="1636331"/>
                  </a:lnTo>
                  <a:lnTo>
                    <a:pt x="0" y="1647126"/>
                  </a:lnTo>
                  <a:lnTo>
                    <a:pt x="3650818" y="1647126"/>
                  </a:lnTo>
                  <a:lnTo>
                    <a:pt x="3650818" y="1636331"/>
                  </a:lnTo>
                  <a:close/>
                </a:path>
                <a:path w="3651250" h="1943734">
                  <a:moveTo>
                    <a:pt x="3650818" y="1488122"/>
                  </a:moveTo>
                  <a:lnTo>
                    <a:pt x="3235261" y="1488122"/>
                  </a:lnTo>
                  <a:lnTo>
                    <a:pt x="3235261" y="1498904"/>
                  </a:lnTo>
                  <a:lnTo>
                    <a:pt x="3650818" y="1498904"/>
                  </a:lnTo>
                  <a:lnTo>
                    <a:pt x="3650818" y="1488122"/>
                  </a:lnTo>
                  <a:close/>
                </a:path>
                <a:path w="3651250" h="1943734">
                  <a:moveTo>
                    <a:pt x="3650818" y="1339913"/>
                  </a:moveTo>
                  <a:lnTo>
                    <a:pt x="3235261" y="1339913"/>
                  </a:lnTo>
                  <a:lnTo>
                    <a:pt x="3235261" y="1350695"/>
                  </a:lnTo>
                  <a:lnTo>
                    <a:pt x="3650818" y="1350695"/>
                  </a:lnTo>
                  <a:lnTo>
                    <a:pt x="3650818" y="1339913"/>
                  </a:lnTo>
                  <a:close/>
                </a:path>
                <a:path w="3651250" h="1943734">
                  <a:moveTo>
                    <a:pt x="3650818" y="1191704"/>
                  </a:moveTo>
                  <a:lnTo>
                    <a:pt x="3641369" y="1191704"/>
                  </a:lnTo>
                  <a:lnTo>
                    <a:pt x="2972714" y="1191704"/>
                  </a:lnTo>
                  <a:lnTo>
                    <a:pt x="2974606" y="1195146"/>
                  </a:lnTo>
                  <a:lnTo>
                    <a:pt x="2976829" y="1202486"/>
                  </a:lnTo>
                  <a:lnTo>
                    <a:pt x="3650818" y="1202486"/>
                  </a:lnTo>
                  <a:lnTo>
                    <a:pt x="3650818" y="1191704"/>
                  </a:lnTo>
                  <a:close/>
                </a:path>
                <a:path w="3651250" h="1943734">
                  <a:moveTo>
                    <a:pt x="3650818" y="1043482"/>
                  </a:moveTo>
                  <a:lnTo>
                    <a:pt x="3641369" y="1043482"/>
                  </a:lnTo>
                  <a:lnTo>
                    <a:pt x="3335375" y="1043482"/>
                  </a:lnTo>
                  <a:lnTo>
                    <a:pt x="3338372" y="1046822"/>
                  </a:lnTo>
                  <a:lnTo>
                    <a:pt x="3342703" y="1054265"/>
                  </a:lnTo>
                  <a:lnTo>
                    <a:pt x="3650818" y="1054265"/>
                  </a:lnTo>
                  <a:lnTo>
                    <a:pt x="3650818" y="1043482"/>
                  </a:lnTo>
                  <a:close/>
                </a:path>
                <a:path w="3651250" h="1943734">
                  <a:moveTo>
                    <a:pt x="3650818" y="741057"/>
                  </a:moveTo>
                  <a:lnTo>
                    <a:pt x="3235261" y="741057"/>
                  </a:lnTo>
                  <a:lnTo>
                    <a:pt x="3235261" y="751840"/>
                  </a:lnTo>
                  <a:lnTo>
                    <a:pt x="3650818" y="751840"/>
                  </a:lnTo>
                  <a:lnTo>
                    <a:pt x="3650818" y="741057"/>
                  </a:lnTo>
                  <a:close/>
                </a:path>
                <a:path w="3651250" h="1943734">
                  <a:moveTo>
                    <a:pt x="3650818" y="592848"/>
                  </a:moveTo>
                  <a:lnTo>
                    <a:pt x="3235261" y="592848"/>
                  </a:lnTo>
                  <a:lnTo>
                    <a:pt x="3235261" y="603631"/>
                  </a:lnTo>
                  <a:lnTo>
                    <a:pt x="3650818" y="603631"/>
                  </a:lnTo>
                  <a:lnTo>
                    <a:pt x="3650818" y="592848"/>
                  </a:lnTo>
                  <a:close/>
                </a:path>
                <a:path w="3651250" h="1943734">
                  <a:moveTo>
                    <a:pt x="3650818" y="444068"/>
                  </a:moveTo>
                  <a:lnTo>
                    <a:pt x="3235261" y="444068"/>
                  </a:lnTo>
                  <a:lnTo>
                    <a:pt x="3235261" y="451688"/>
                  </a:lnTo>
                  <a:lnTo>
                    <a:pt x="3235261" y="455498"/>
                  </a:lnTo>
                  <a:lnTo>
                    <a:pt x="3650818" y="455498"/>
                  </a:lnTo>
                  <a:lnTo>
                    <a:pt x="3650818" y="451688"/>
                  </a:lnTo>
                  <a:lnTo>
                    <a:pt x="3650818" y="444068"/>
                  </a:lnTo>
                  <a:close/>
                </a:path>
                <a:path w="3651250" h="1943734">
                  <a:moveTo>
                    <a:pt x="3650818" y="296418"/>
                  </a:moveTo>
                  <a:lnTo>
                    <a:pt x="3235261" y="296418"/>
                  </a:lnTo>
                  <a:lnTo>
                    <a:pt x="3235261" y="307200"/>
                  </a:lnTo>
                  <a:lnTo>
                    <a:pt x="3650818" y="307200"/>
                  </a:lnTo>
                  <a:lnTo>
                    <a:pt x="3650818" y="296418"/>
                  </a:lnTo>
                  <a:close/>
                </a:path>
                <a:path w="3651250" h="1943734">
                  <a:moveTo>
                    <a:pt x="3650818" y="148209"/>
                  </a:moveTo>
                  <a:lnTo>
                    <a:pt x="3235261" y="148209"/>
                  </a:lnTo>
                  <a:lnTo>
                    <a:pt x="3235261" y="158877"/>
                  </a:lnTo>
                  <a:lnTo>
                    <a:pt x="3650818" y="158877"/>
                  </a:lnTo>
                  <a:lnTo>
                    <a:pt x="3650818" y="148209"/>
                  </a:lnTo>
                  <a:close/>
                </a:path>
                <a:path w="3651250" h="1943734">
                  <a:moveTo>
                    <a:pt x="3650818" y="0"/>
                  </a:moveTo>
                  <a:lnTo>
                    <a:pt x="3641369" y="0"/>
                  </a:lnTo>
                  <a:lnTo>
                    <a:pt x="0" y="0"/>
                  </a:lnTo>
                  <a:lnTo>
                    <a:pt x="0" y="10782"/>
                  </a:lnTo>
                  <a:lnTo>
                    <a:pt x="3650818" y="10782"/>
                  </a:lnTo>
                  <a:lnTo>
                    <a:pt x="3650818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219867" y="16500500"/>
              <a:ext cx="3651250" cy="156845"/>
            </a:xfrm>
            <a:custGeom>
              <a:avLst/>
              <a:gdLst/>
              <a:ahLst/>
              <a:cxnLst/>
              <a:rect l="l" t="t" r="r" b="b"/>
              <a:pathLst>
                <a:path w="3651250" h="156844">
                  <a:moveTo>
                    <a:pt x="36708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67080" y="7620"/>
                  </a:lnTo>
                  <a:lnTo>
                    <a:pt x="367080" y="0"/>
                  </a:lnTo>
                  <a:close/>
                </a:path>
                <a:path w="3651250" h="156844">
                  <a:moveTo>
                    <a:pt x="2382469" y="148640"/>
                  </a:moveTo>
                  <a:lnTo>
                    <a:pt x="2379484" y="148640"/>
                  </a:lnTo>
                  <a:lnTo>
                    <a:pt x="2379484" y="144830"/>
                  </a:lnTo>
                  <a:lnTo>
                    <a:pt x="0" y="144830"/>
                  </a:lnTo>
                  <a:lnTo>
                    <a:pt x="0" y="148640"/>
                  </a:lnTo>
                  <a:lnTo>
                    <a:pt x="0" y="156273"/>
                  </a:lnTo>
                  <a:lnTo>
                    <a:pt x="2382469" y="156273"/>
                  </a:lnTo>
                  <a:lnTo>
                    <a:pt x="2382469" y="148640"/>
                  </a:lnTo>
                  <a:close/>
                </a:path>
                <a:path w="3651250" h="156844">
                  <a:moveTo>
                    <a:pt x="3650818" y="144830"/>
                  </a:moveTo>
                  <a:lnTo>
                    <a:pt x="2542235" y="144830"/>
                  </a:lnTo>
                  <a:lnTo>
                    <a:pt x="2542235" y="152450"/>
                  </a:lnTo>
                  <a:lnTo>
                    <a:pt x="2541625" y="152450"/>
                  </a:lnTo>
                  <a:lnTo>
                    <a:pt x="2541625" y="156273"/>
                  </a:lnTo>
                  <a:lnTo>
                    <a:pt x="3650818" y="156273"/>
                  </a:lnTo>
                  <a:lnTo>
                    <a:pt x="3650818" y="152450"/>
                  </a:lnTo>
                  <a:lnTo>
                    <a:pt x="3650818" y="14483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4189209" y="17864261"/>
            <a:ext cx="1581150" cy="843915"/>
          </a:xfrm>
          <a:custGeom>
            <a:avLst/>
            <a:gdLst/>
            <a:ahLst/>
            <a:cxnLst/>
            <a:rect l="l" t="t" r="r" b="b"/>
            <a:pathLst>
              <a:path w="1581150" h="843915">
                <a:moveTo>
                  <a:pt x="0" y="843687"/>
                </a:moveTo>
                <a:lnTo>
                  <a:pt x="1581077" y="843687"/>
                </a:lnTo>
                <a:lnTo>
                  <a:pt x="1581077" y="0"/>
                </a:lnTo>
                <a:lnTo>
                  <a:pt x="0" y="0"/>
                </a:lnTo>
                <a:lnTo>
                  <a:pt x="0" y="843687"/>
                </a:lnTo>
                <a:close/>
              </a:path>
            </a:pathLst>
          </a:custGeom>
          <a:solidFill>
            <a:srgbClr val="3C4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6" name="object 256"/>
          <p:cNvGrpSpPr/>
          <p:nvPr/>
        </p:nvGrpSpPr>
        <p:grpSpPr>
          <a:xfrm>
            <a:off x="4189209" y="17782317"/>
            <a:ext cx="3699510" cy="1214755"/>
            <a:chOff x="4189209" y="17782317"/>
            <a:chExt cx="3699510" cy="1214755"/>
          </a:xfrm>
        </p:grpSpPr>
        <p:sp>
          <p:nvSpPr>
            <p:cNvPr id="257" name="object 257"/>
            <p:cNvSpPr/>
            <p:nvPr/>
          </p:nvSpPr>
          <p:spPr>
            <a:xfrm>
              <a:off x="6323941" y="17864262"/>
              <a:ext cx="1565275" cy="843915"/>
            </a:xfrm>
            <a:custGeom>
              <a:avLst/>
              <a:gdLst/>
              <a:ahLst/>
              <a:cxnLst/>
              <a:rect l="l" t="t" r="r" b="b"/>
              <a:pathLst>
                <a:path w="1565275" h="843915">
                  <a:moveTo>
                    <a:pt x="0" y="843687"/>
                  </a:moveTo>
                  <a:lnTo>
                    <a:pt x="1564744" y="843687"/>
                  </a:lnTo>
                  <a:lnTo>
                    <a:pt x="1564744" y="0"/>
                  </a:lnTo>
                  <a:lnTo>
                    <a:pt x="0" y="0"/>
                  </a:lnTo>
                  <a:lnTo>
                    <a:pt x="0" y="843687"/>
                  </a:lnTo>
                  <a:close/>
                </a:path>
              </a:pathLst>
            </a:custGeom>
            <a:solidFill>
              <a:srgbClr val="3C4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189209" y="17782317"/>
              <a:ext cx="3699510" cy="82550"/>
            </a:xfrm>
            <a:custGeom>
              <a:avLst/>
              <a:gdLst/>
              <a:ahLst/>
              <a:cxnLst/>
              <a:rect l="l" t="t" r="r" b="b"/>
              <a:pathLst>
                <a:path w="3699509" h="82550">
                  <a:moveTo>
                    <a:pt x="3699475" y="81944"/>
                  </a:moveTo>
                  <a:lnTo>
                    <a:pt x="0" y="81944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81944"/>
                  </a:lnTo>
                  <a:close/>
                </a:path>
              </a:pathLst>
            </a:custGeom>
            <a:solidFill>
              <a:srgbClr val="375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189209" y="18707950"/>
              <a:ext cx="3699510" cy="288925"/>
            </a:xfrm>
            <a:custGeom>
              <a:avLst/>
              <a:gdLst/>
              <a:ahLst/>
              <a:cxnLst/>
              <a:rect l="l" t="t" r="r" b="b"/>
              <a:pathLst>
                <a:path w="3699509" h="288925">
                  <a:moveTo>
                    <a:pt x="3699475" y="288752"/>
                  </a:moveTo>
                  <a:lnTo>
                    <a:pt x="0" y="288752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288752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89209" y="17818342"/>
              <a:ext cx="3699510" cy="27940"/>
            </a:xfrm>
            <a:custGeom>
              <a:avLst/>
              <a:gdLst/>
              <a:ahLst/>
              <a:cxnLst/>
              <a:rect l="l" t="t" r="r" b="b"/>
              <a:pathLst>
                <a:path w="3699509" h="27940">
                  <a:moveTo>
                    <a:pt x="3699475" y="27685"/>
                  </a:moveTo>
                  <a:lnTo>
                    <a:pt x="0" y="27685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27685"/>
                  </a:lnTo>
                  <a:close/>
                </a:path>
              </a:pathLst>
            </a:custGeom>
            <a:solidFill>
              <a:srgbClr val="3C4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335094" y="18747092"/>
              <a:ext cx="3411220" cy="208279"/>
            </a:xfrm>
            <a:custGeom>
              <a:avLst/>
              <a:gdLst/>
              <a:ahLst/>
              <a:cxnLst/>
              <a:rect l="l" t="t" r="r" b="b"/>
              <a:pathLst>
                <a:path w="3411220" h="208280">
                  <a:moveTo>
                    <a:pt x="591756" y="0"/>
                  </a:moveTo>
                  <a:lnTo>
                    <a:pt x="0" y="0"/>
                  </a:lnTo>
                  <a:lnTo>
                    <a:pt x="0" y="208038"/>
                  </a:lnTo>
                  <a:lnTo>
                    <a:pt x="591756" y="208038"/>
                  </a:lnTo>
                  <a:lnTo>
                    <a:pt x="591756" y="0"/>
                  </a:lnTo>
                  <a:close/>
                </a:path>
                <a:path w="3411220" h="208280">
                  <a:moveTo>
                    <a:pt x="1281518" y="0"/>
                  </a:moveTo>
                  <a:lnTo>
                    <a:pt x="689762" y="0"/>
                  </a:lnTo>
                  <a:lnTo>
                    <a:pt x="689762" y="208038"/>
                  </a:lnTo>
                  <a:lnTo>
                    <a:pt x="1281518" y="208038"/>
                  </a:lnTo>
                  <a:lnTo>
                    <a:pt x="1281518" y="0"/>
                  </a:lnTo>
                  <a:close/>
                </a:path>
                <a:path w="3411220" h="208280">
                  <a:moveTo>
                    <a:pt x="2720822" y="0"/>
                  </a:moveTo>
                  <a:lnTo>
                    <a:pt x="2128951" y="0"/>
                  </a:lnTo>
                  <a:lnTo>
                    <a:pt x="2128951" y="208038"/>
                  </a:lnTo>
                  <a:lnTo>
                    <a:pt x="2720822" y="208038"/>
                  </a:lnTo>
                  <a:lnTo>
                    <a:pt x="2720822" y="0"/>
                  </a:lnTo>
                  <a:close/>
                </a:path>
                <a:path w="3411220" h="208280">
                  <a:moveTo>
                    <a:pt x="3410699" y="0"/>
                  </a:moveTo>
                  <a:lnTo>
                    <a:pt x="2818828" y="0"/>
                  </a:lnTo>
                  <a:lnTo>
                    <a:pt x="2818828" y="208038"/>
                  </a:lnTo>
                  <a:lnTo>
                    <a:pt x="3410699" y="208038"/>
                  </a:lnTo>
                  <a:lnTo>
                    <a:pt x="3410699" y="0"/>
                  </a:lnTo>
                  <a:close/>
                </a:path>
              </a:pathLst>
            </a:custGeom>
            <a:solidFill>
              <a:srgbClr val="545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332643" y="17886566"/>
              <a:ext cx="3408679" cy="752475"/>
            </a:xfrm>
            <a:custGeom>
              <a:avLst/>
              <a:gdLst/>
              <a:ahLst/>
              <a:cxnLst/>
              <a:rect l="l" t="t" r="r" b="b"/>
              <a:pathLst>
                <a:path w="3408679" h="752475">
                  <a:moveTo>
                    <a:pt x="1258417" y="0"/>
                  </a:moveTo>
                  <a:lnTo>
                    <a:pt x="0" y="0"/>
                  </a:lnTo>
                  <a:lnTo>
                    <a:pt x="0" y="59702"/>
                  </a:lnTo>
                  <a:lnTo>
                    <a:pt x="0" y="692391"/>
                  </a:lnTo>
                  <a:lnTo>
                    <a:pt x="0" y="752106"/>
                  </a:lnTo>
                  <a:lnTo>
                    <a:pt x="1258417" y="752106"/>
                  </a:lnTo>
                  <a:lnTo>
                    <a:pt x="1258417" y="692746"/>
                  </a:lnTo>
                  <a:lnTo>
                    <a:pt x="1258417" y="692391"/>
                  </a:lnTo>
                  <a:lnTo>
                    <a:pt x="1258417" y="59867"/>
                  </a:lnTo>
                  <a:lnTo>
                    <a:pt x="1190637" y="59867"/>
                  </a:lnTo>
                  <a:lnTo>
                    <a:pt x="1190637" y="692391"/>
                  </a:lnTo>
                  <a:lnTo>
                    <a:pt x="67779" y="692391"/>
                  </a:lnTo>
                  <a:lnTo>
                    <a:pt x="67779" y="59702"/>
                  </a:lnTo>
                  <a:lnTo>
                    <a:pt x="1258417" y="59702"/>
                  </a:lnTo>
                  <a:lnTo>
                    <a:pt x="1258417" y="0"/>
                  </a:lnTo>
                  <a:close/>
                </a:path>
                <a:path w="3408679" h="752475">
                  <a:moveTo>
                    <a:pt x="3408489" y="0"/>
                  </a:moveTo>
                  <a:lnTo>
                    <a:pt x="2150072" y="0"/>
                  </a:lnTo>
                  <a:lnTo>
                    <a:pt x="2150072" y="59702"/>
                  </a:lnTo>
                  <a:lnTo>
                    <a:pt x="2150072" y="692391"/>
                  </a:lnTo>
                  <a:lnTo>
                    <a:pt x="2150072" y="752106"/>
                  </a:lnTo>
                  <a:lnTo>
                    <a:pt x="3408489" y="752106"/>
                  </a:lnTo>
                  <a:lnTo>
                    <a:pt x="3408489" y="692746"/>
                  </a:lnTo>
                  <a:lnTo>
                    <a:pt x="3408489" y="692391"/>
                  </a:lnTo>
                  <a:lnTo>
                    <a:pt x="3408489" y="59867"/>
                  </a:lnTo>
                  <a:lnTo>
                    <a:pt x="3340709" y="59867"/>
                  </a:lnTo>
                  <a:lnTo>
                    <a:pt x="3340709" y="692391"/>
                  </a:lnTo>
                  <a:lnTo>
                    <a:pt x="2217839" y="692391"/>
                  </a:lnTo>
                  <a:lnTo>
                    <a:pt x="2217839" y="59702"/>
                  </a:lnTo>
                  <a:lnTo>
                    <a:pt x="3408489" y="59702"/>
                  </a:lnTo>
                  <a:lnTo>
                    <a:pt x="3408489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3" name="object 263"/>
          <p:cNvGrpSpPr/>
          <p:nvPr/>
        </p:nvGrpSpPr>
        <p:grpSpPr>
          <a:xfrm>
            <a:off x="4142720" y="14411900"/>
            <a:ext cx="3805554" cy="1342390"/>
            <a:chOff x="4142720" y="14411900"/>
            <a:chExt cx="3805554" cy="1342390"/>
          </a:xfrm>
        </p:grpSpPr>
        <p:sp>
          <p:nvSpPr>
            <p:cNvPr id="264" name="object 264"/>
            <p:cNvSpPr/>
            <p:nvPr/>
          </p:nvSpPr>
          <p:spPr>
            <a:xfrm>
              <a:off x="4189210" y="14774373"/>
              <a:ext cx="3699510" cy="979805"/>
            </a:xfrm>
            <a:custGeom>
              <a:avLst/>
              <a:gdLst/>
              <a:ahLst/>
              <a:cxnLst/>
              <a:rect l="l" t="t" r="r" b="b"/>
              <a:pathLst>
                <a:path w="3699509" h="979805">
                  <a:moveTo>
                    <a:pt x="3699475" y="979558"/>
                  </a:moveTo>
                  <a:lnTo>
                    <a:pt x="0" y="979558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979558"/>
                  </a:lnTo>
                  <a:close/>
                </a:path>
              </a:pathLst>
            </a:custGeom>
            <a:solidFill>
              <a:srgbClr val="6F7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42720" y="14411900"/>
              <a:ext cx="3805277" cy="1293998"/>
            </a:xfrm>
            <a:prstGeom prst="rect">
              <a:avLst/>
            </a:prstGeom>
          </p:spPr>
        </p:pic>
      </p:grpSp>
      <p:grpSp>
        <p:nvGrpSpPr>
          <p:cNvPr id="266" name="object 266"/>
          <p:cNvGrpSpPr/>
          <p:nvPr/>
        </p:nvGrpSpPr>
        <p:grpSpPr>
          <a:xfrm>
            <a:off x="4509980" y="15838592"/>
            <a:ext cx="889635" cy="775335"/>
            <a:chOff x="4509980" y="15838592"/>
            <a:chExt cx="889635" cy="775335"/>
          </a:xfrm>
        </p:grpSpPr>
        <p:sp>
          <p:nvSpPr>
            <p:cNvPr id="267" name="object 267"/>
            <p:cNvSpPr/>
            <p:nvPr/>
          </p:nvSpPr>
          <p:spPr>
            <a:xfrm>
              <a:off x="4639089" y="15856111"/>
              <a:ext cx="631190" cy="676275"/>
            </a:xfrm>
            <a:custGeom>
              <a:avLst/>
              <a:gdLst/>
              <a:ahLst/>
              <a:cxnLst/>
              <a:rect l="l" t="t" r="r" b="b"/>
              <a:pathLst>
                <a:path w="631189" h="676275">
                  <a:moveTo>
                    <a:pt x="0" y="676017"/>
                  </a:moveTo>
                  <a:lnTo>
                    <a:pt x="631097" y="676017"/>
                  </a:lnTo>
                  <a:lnTo>
                    <a:pt x="631097" y="0"/>
                  </a:lnTo>
                  <a:lnTo>
                    <a:pt x="0" y="0"/>
                  </a:lnTo>
                  <a:lnTo>
                    <a:pt x="0" y="676017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618749" y="15838601"/>
              <a:ext cx="671830" cy="716915"/>
            </a:xfrm>
            <a:custGeom>
              <a:avLst/>
              <a:gdLst/>
              <a:ahLst/>
              <a:cxnLst/>
              <a:rect l="l" t="t" r="r" b="b"/>
              <a:pathLst>
                <a:path w="671829" h="716915">
                  <a:moveTo>
                    <a:pt x="671766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0" y="716534"/>
                  </a:lnTo>
                  <a:lnTo>
                    <a:pt x="40665" y="716534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716432"/>
                  </a:lnTo>
                  <a:lnTo>
                    <a:pt x="671766" y="716432"/>
                  </a:lnTo>
                  <a:lnTo>
                    <a:pt x="671766" y="35572"/>
                  </a:lnTo>
                  <a:lnTo>
                    <a:pt x="671766" y="35306"/>
                  </a:lnTo>
                  <a:lnTo>
                    <a:pt x="671766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639089" y="15856111"/>
              <a:ext cx="631190" cy="340360"/>
            </a:xfrm>
            <a:custGeom>
              <a:avLst/>
              <a:gdLst/>
              <a:ahLst/>
              <a:cxnLst/>
              <a:rect l="l" t="t" r="r" b="b"/>
              <a:pathLst>
                <a:path w="631189" h="340359">
                  <a:moveTo>
                    <a:pt x="631097" y="339898"/>
                  </a:moveTo>
                  <a:lnTo>
                    <a:pt x="0" y="339898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339898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509973" y="15838601"/>
              <a:ext cx="889635" cy="775335"/>
            </a:xfrm>
            <a:custGeom>
              <a:avLst/>
              <a:gdLst/>
              <a:ahLst/>
              <a:cxnLst/>
              <a:rect l="l" t="t" r="r" b="b"/>
              <a:pathLst>
                <a:path w="889635" h="775334">
                  <a:moveTo>
                    <a:pt x="889317" y="693534"/>
                  </a:moveTo>
                  <a:lnTo>
                    <a:pt x="612660" y="693534"/>
                  </a:lnTo>
                  <a:lnTo>
                    <a:pt x="612660" y="374777"/>
                  </a:lnTo>
                  <a:lnTo>
                    <a:pt x="780542" y="374777"/>
                  </a:lnTo>
                  <a:lnTo>
                    <a:pt x="780542" y="339623"/>
                  </a:lnTo>
                  <a:lnTo>
                    <a:pt x="780542" y="339204"/>
                  </a:lnTo>
                  <a:lnTo>
                    <a:pt x="780542" y="35572"/>
                  </a:lnTo>
                  <a:lnTo>
                    <a:pt x="780542" y="35306"/>
                  </a:lnTo>
                  <a:lnTo>
                    <a:pt x="780542" y="0"/>
                  </a:lnTo>
                  <a:lnTo>
                    <a:pt x="739876" y="0"/>
                  </a:lnTo>
                  <a:lnTo>
                    <a:pt x="739876" y="35572"/>
                  </a:lnTo>
                  <a:lnTo>
                    <a:pt x="739876" y="339204"/>
                  </a:lnTo>
                  <a:lnTo>
                    <a:pt x="612660" y="339204"/>
                  </a:lnTo>
                  <a:lnTo>
                    <a:pt x="612660" y="35572"/>
                  </a:lnTo>
                  <a:lnTo>
                    <a:pt x="739876" y="35572"/>
                  </a:lnTo>
                  <a:lnTo>
                    <a:pt x="739876" y="0"/>
                  </a:lnTo>
                  <a:lnTo>
                    <a:pt x="571982" y="0"/>
                  </a:lnTo>
                  <a:lnTo>
                    <a:pt x="571982" y="35572"/>
                  </a:lnTo>
                  <a:lnTo>
                    <a:pt x="571982" y="339204"/>
                  </a:lnTo>
                  <a:lnTo>
                    <a:pt x="571982" y="374777"/>
                  </a:lnTo>
                  <a:lnTo>
                    <a:pt x="571982" y="693534"/>
                  </a:lnTo>
                  <a:lnTo>
                    <a:pt x="317220" y="693534"/>
                  </a:lnTo>
                  <a:lnTo>
                    <a:pt x="317220" y="374777"/>
                  </a:lnTo>
                  <a:lnTo>
                    <a:pt x="571982" y="374777"/>
                  </a:lnTo>
                  <a:lnTo>
                    <a:pt x="571982" y="339204"/>
                  </a:lnTo>
                  <a:lnTo>
                    <a:pt x="317220" y="339204"/>
                  </a:lnTo>
                  <a:lnTo>
                    <a:pt x="317220" y="35572"/>
                  </a:lnTo>
                  <a:lnTo>
                    <a:pt x="571982" y="35572"/>
                  </a:lnTo>
                  <a:lnTo>
                    <a:pt x="571982" y="0"/>
                  </a:lnTo>
                  <a:lnTo>
                    <a:pt x="276656" y="0"/>
                  </a:lnTo>
                  <a:lnTo>
                    <a:pt x="276656" y="35572"/>
                  </a:lnTo>
                  <a:lnTo>
                    <a:pt x="276656" y="339204"/>
                  </a:lnTo>
                  <a:lnTo>
                    <a:pt x="149440" y="339204"/>
                  </a:lnTo>
                  <a:lnTo>
                    <a:pt x="149440" y="35572"/>
                  </a:lnTo>
                  <a:lnTo>
                    <a:pt x="276656" y="35572"/>
                  </a:lnTo>
                  <a:lnTo>
                    <a:pt x="276656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339204"/>
                  </a:lnTo>
                  <a:lnTo>
                    <a:pt x="108775" y="374777"/>
                  </a:lnTo>
                  <a:lnTo>
                    <a:pt x="276656" y="374777"/>
                  </a:lnTo>
                  <a:lnTo>
                    <a:pt x="276656" y="693534"/>
                  </a:lnTo>
                  <a:lnTo>
                    <a:pt x="0" y="693534"/>
                  </a:lnTo>
                  <a:lnTo>
                    <a:pt x="0" y="775030"/>
                  </a:lnTo>
                  <a:lnTo>
                    <a:pt x="889317" y="775030"/>
                  </a:lnTo>
                  <a:lnTo>
                    <a:pt x="889317" y="693534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5602512" y="15838592"/>
            <a:ext cx="889635" cy="775335"/>
            <a:chOff x="5602512" y="15838592"/>
            <a:chExt cx="889635" cy="775335"/>
          </a:xfrm>
        </p:grpSpPr>
        <p:sp>
          <p:nvSpPr>
            <p:cNvPr id="272" name="object 272"/>
            <p:cNvSpPr/>
            <p:nvPr/>
          </p:nvSpPr>
          <p:spPr>
            <a:xfrm>
              <a:off x="5731620" y="15856111"/>
              <a:ext cx="631190" cy="676275"/>
            </a:xfrm>
            <a:custGeom>
              <a:avLst/>
              <a:gdLst/>
              <a:ahLst/>
              <a:cxnLst/>
              <a:rect l="l" t="t" r="r" b="b"/>
              <a:pathLst>
                <a:path w="631189" h="676275">
                  <a:moveTo>
                    <a:pt x="0" y="676017"/>
                  </a:moveTo>
                  <a:lnTo>
                    <a:pt x="630986" y="676017"/>
                  </a:lnTo>
                  <a:lnTo>
                    <a:pt x="630986" y="0"/>
                  </a:lnTo>
                  <a:lnTo>
                    <a:pt x="0" y="0"/>
                  </a:lnTo>
                  <a:lnTo>
                    <a:pt x="0" y="676017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711279" y="15838601"/>
              <a:ext cx="671830" cy="716915"/>
            </a:xfrm>
            <a:custGeom>
              <a:avLst/>
              <a:gdLst/>
              <a:ahLst/>
              <a:cxnLst/>
              <a:rect l="l" t="t" r="r" b="b"/>
              <a:pathLst>
                <a:path w="671829" h="716915">
                  <a:moveTo>
                    <a:pt x="671652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0" y="716534"/>
                  </a:lnTo>
                  <a:lnTo>
                    <a:pt x="40665" y="716534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716432"/>
                  </a:lnTo>
                  <a:lnTo>
                    <a:pt x="671652" y="716432"/>
                  </a:lnTo>
                  <a:lnTo>
                    <a:pt x="671652" y="35572"/>
                  </a:lnTo>
                  <a:lnTo>
                    <a:pt x="671652" y="35306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731620" y="15856111"/>
              <a:ext cx="631190" cy="340360"/>
            </a:xfrm>
            <a:custGeom>
              <a:avLst/>
              <a:gdLst/>
              <a:ahLst/>
              <a:cxnLst/>
              <a:rect l="l" t="t" r="r" b="b"/>
              <a:pathLst>
                <a:path w="631189" h="340359">
                  <a:moveTo>
                    <a:pt x="630986" y="339898"/>
                  </a:moveTo>
                  <a:lnTo>
                    <a:pt x="0" y="339898"/>
                  </a:lnTo>
                  <a:lnTo>
                    <a:pt x="0" y="0"/>
                  </a:lnTo>
                  <a:lnTo>
                    <a:pt x="630986" y="0"/>
                  </a:lnTo>
                  <a:lnTo>
                    <a:pt x="630986" y="339898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602503" y="15838601"/>
              <a:ext cx="889635" cy="775335"/>
            </a:xfrm>
            <a:custGeom>
              <a:avLst/>
              <a:gdLst/>
              <a:ahLst/>
              <a:cxnLst/>
              <a:rect l="l" t="t" r="r" b="b"/>
              <a:pathLst>
                <a:path w="889635" h="775334">
                  <a:moveTo>
                    <a:pt x="889203" y="693534"/>
                  </a:moveTo>
                  <a:lnTo>
                    <a:pt x="612546" y="693534"/>
                  </a:lnTo>
                  <a:lnTo>
                    <a:pt x="612546" y="374777"/>
                  </a:lnTo>
                  <a:lnTo>
                    <a:pt x="780427" y="374777"/>
                  </a:lnTo>
                  <a:lnTo>
                    <a:pt x="780427" y="339623"/>
                  </a:lnTo>
                  <a:lnTo>
                    <a:pt x="780427" y="339204"/>
                  </a:lnTo>
                  <a:lnTo>
                    <a:pt x="780427" y="35572"/>
                  </a:lnTo>
                  <a:lnTo>
                    <a:pt x="780427" y="35306"/>
                  </a:lnTo>
                  <a:lnTo>
                    <a:pt x="780427" y="0"/>
                  </a:lnTo>
                  <a:lnTo>
                    <a:pt x="739876" y="0"/>
                  </a:lnTo>
                  <a:lnTo>
                    <a:pt x="739876" y="35572"/>
                  </a:lnTo>
                  <a:lnTo>
                    <a:pt x="739876" y="339204"/>
                  </a:lnTo>
                  <a:lnTo>
                    <a:pt x="612546" y="339204"/>
                  </a:lnTo>
                  <a:lnTo>
                    <a:pt x="612546" y="35572"/>
                  </a:lnTo>
                  <a:lnTo>
                    <a:pt x="739876" y="35572"/>
                  </a:lnTo>
                  <a:lnTo>
                    <a:pt x="739876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339204"/>
                  </a:lnTo>
                  <a:lnTo>
                    <a:pt x="571995" y="374777"/>
                  </a:lnTo>
                  <a:lnTo>
                    <a:pt x="571995" y="693534"/>
                  </a:lnTo>
                  <a:lnTo>
                    <a:pt x="317334" y="693534"/>
                  </a:lnTo>
                  <a:lnTo>
                    <a:pt x="317334" y="374777"/>
                  </a:lnTo>
                  <a:lnTo>
                    <a:pt x="571995" y="374777"/>
                  </a:lnTo>
                  <a:lnTo>
                    <a:pt x="571995" y="339204"/>
                  </a:lnTo>
                  <a:lnTo>
                    <a:pt x="317334" y="339204"/>
                  </a:lnTo>
                  <a:lnTo>
                    <a:pt x="317334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339204"/>
                  </a:lnTo>
                  <a:lnTo>
                    <a:pt x="149440" y="339204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339204"/>
                  </a:lnTo>
                  <a:lnTo>
                    <a:pt x="108775" y="374777"/>
                  </a:lnTo>
                  <a:lnTo>
                    <a:pt x="276555" y="374777"/>
                  </a:lnTo>
                  <a:lnTo>
                    <a:pt x="276555" y="693534"/>
                  </a:lnTo>
                  <a:lnTo>
                    <a:pt x="0" y="693534"/>
                  </a:lnTo>
                  <a:lnTo>
                    <a:pt x="0" y="775030"/>
                  </a:lnTo>
                  <a:lnTo>
                    <a:pt x="889203" y="775030"/>
                  </a:lnTo>
                  <a:lnTo>
                    <a:pt x="889203" y="693534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" name="object 276"/>
          <p:cNvGrpSpPr/>
          <p:nvPr/>
        </p:nvGrpSpPr>
        <p:grpSpPr>
          <a:xfrm>
            <a:off x="6695044" y="15838592"/>
            <a:ext cx="889635" cy="775335"/>
            <a:chOff x="6695044" y="15838592"/>
            <a:chExt cx="889635" cy="775335"/>
          </a:xfrm>
        </p:grpSpPr>
        <p:sp>
          <p:nvSpPr>
            <p:cNvPr id="277" name="object 277"/>
            <p:cNvSpPr/>
            <p:nvPr/>
          </p:nvSpPr>
          <p:spPr>
            <a:xfrm>
              <a:off x="6824041" y="15856111"/>
              <a:ext cx="631190" cy="676275"/>
            </a:xfrm>
            <a:custGeom>
              <a:avLst/>
              <a:gdLst/>
              <a:ahLst/>
              <a:cxnLst/>
              <a:rect l="l" t="t" r="r" b="b"/>
              <a:pathLst>
                <a:path w="631190" h="676275">
                  <a:moveTo>
                    <a:pt x="0" y="676017"/>
                  </a:moveTo>
                  <a:lnTo>
                    <a:pt x="631097" y="676017"/>
                  </a:lnTo>
                  <a:lnTo>
                    <a:pt x="631097" y="0"/>
                  </a:lnTo>
                  <a:lnTo>
                    <a:pt x="0" y="0"/>
                  </a:lnTo>
                  <a:lnTo>
                    <a:pt x="0" y="676017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803809" y="15838601"/>
              <a:ext cx="671830" cy="716915"/>
            </a:xfrm>
            <a:custGeom>
              <a:avLst/>
              <a:gdLst/>
              <a:ahLst/>
              <a:cxnLst/>
              <a:rect l="l" t="t" r="r" b="b"/>
              <a:pathLst>
                <a:path w="671829" h="716915">
                  <a:moveTo>
                    <a:pt x="671652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0" y="716534"/>
                  </a:lnTo>
                  <a:lnTo>
                    <a:pt x="40665" y="716534"/>
                  </a:lnTo>
                  <a:lnTo>
                    <a:pt x="40665" y="35572"/>
                  </a:lnTo>
                  <a:lnTo>
                    <a:pt x="630986" y="35572"/>
                  </a:lnTo>
                  <a:lnTo>
                    <a:pt x="630986" y="716432"/>
                  </a:lnTo>
                  <a:lnTo>
                    <a:pt x="671652" y="716432"/>
                  </a:lnTo>
                  <a:lnTo>
                    <a:pt x="671652" y="35572"/>
                  </a:lnTo>
                  <a:lnTo>
                    <a:pt x="671652" y="35306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824041" y="15856111"/>
              <a:ext cx="631190" cy="340360"/>
            </a:xfrm>
            <a:custGeom>
              <a:avLst/>
              <a:gdLst/>
              <a:ahLst/>
              <a:cxnLst/>
              <a:rect l="l" t="t" r="r" b="b"/>
              <a:pathLst>
                <a:path w="631190" h="340359">
                  <a:moveTo>
                    <a:pt x="631097" y="339898"/>
                  </a:moveTo>
                  <a:lnTo>
                    <a:pt x="0" y="339898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339898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695033" y="15838601"/>
              <a:ext cx="889635" cy="775335"/>
            </a:xfrm>
            <a:custGeom>
              <a:avLst/>
              <a:gdLst/>
              <a:ahLst/>
              <a:cxnLst/>
              <a:rect l="l" t="t" r="r" b="b"/>
              <a:pathLst>
                <a:path w="889634" h="775334">
                  <a:moveTo>
                    <a:pt x="889317" y="693534"/>
                  </a:moveTo>
                  <a:lnTo>
                    <a:pt x="612546" y="693534"/>
                  </a:lnTo>
                  <a:lnTo>
                    <a:pt x="612546" y="374777"/>
                  </a:lnTo>
                  <a:lnTo>
                    <a:pt x="780427" y="374777"/>
                  </a:lnTo>
                  <a:lnTo>
                    <a:pt x="780427" y="339623"/>
                  </a:lnTo>
                  <a:lnTo>
                    <a:pt x="780427" y="339204"/>
                  </a:lnTo>
                  <a:lnTo>
                    <a:pt x="780427" y="35572"/>
                  </a:lnTo>
                  <a:lnTo>
                    <a:pt x="780427" y="35306"/>
                  </a:lnTo>
                  <a:lnTo>
                    <a:pt x="780427" y="0"/>
                  </a:lnTo>
                  <a:lnTo>
                    <a:pt x="739762" y="0"/>
                  </a:lnTo>
                  <a:lnTo>
                    <a:pt x="739762" y="35572"/>
                  </a:lnTo>
                  <a:lnTo>
                    <a:pt x="739762" y="339204"/>
                  </a:lnTo>
                  <a:lnTo>
                    <a:pt x="612546" y="339204"/>
                  </a:lnTo>
                  <a:lnTo>
                    <a:pt x="612546" y="35572"/>
                  </a:lnTo>
                  <a:lnTo>
                    <a:pt x="739762" y="35572"/>
                  </a:lnTo>
                  <a:lnTo>
                    <a:pt x="739762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339204"/>
                  </a:lnTo>
                  <a:lnTo>
                    <a:pt x="571995" y="374777"/>
                  </a:lnTo>
                  <a:lnTo>
                    <a:pt x="571995" y="693534"/>
                  </a:lnTo>
                  <a:lnTo>
                    <a:pt x="317220" y="693534"/>
                  </a:lnTo>
                  <a:lnTo>
                    <a:pt x="317220" y="374777"/>
                  </a:lnTo>
                  <a:lnTo>
                    <a:pt x="571995" y="374777"/>
                  </a:lnTo>
                  <a:lnTo>
                    <a:pt x="571995" y="339204"/>
                  </a:lnTo>
                  <a:lnTo>
                    <a:pt x="317220" y="339204"/>
                  </a:lnTo>
                  <a:lnTo>
                    <a:pt x="317220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339204"/>
                  </a:lnTo>
                  <a:lnTo>
                    <a:pt x="149440" y="339204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339204"/>
                  </a:lnTo>
                  <a:lnTo>
                    <a:pt x="108775" y="374777"/>
                  </a:lnTo>
                  <a:lnTo>
                    <a:pt x="276555" y="374777"/>
                  </a:lnTo>
                  <a:lnTo>
                    <a:pt x="276555" y="693534"/>
                  </a:lnTo>
                  <a:lnTo>
                    <a:pt x="0" y="693534"/>
                  </a:lnTo>
                  <a:lnTo>
                    <a:pt x="0" y="775030"/>
                  </a:lnTo>
                  <a:lnTo>
                    <a:pt x="889317" y="775030"/>
                  </a:lnTo>
                  <a:lnTo>
                    <a:pt x="889317" y="693534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1" name="object 281"/>
          <p:cNvGrpSpPr/>
          <p:nvPr/>
        </p:nvGrpSpPr>
        <p:grpSpPr>
          <a:xfrm>
            <a:off x="4509980" y="16951506"/>
            <a:ext cx="889635" cy="476250"/>
            <a:chOff x="4509980" y="16951506"/>
            <a:chExt cx="889635" cy="476250"/>
          </a:xfrm>
        </p:grpSpPr>
        <p:sp>
          <p:nvSpPr>
            <p:cNvPr id="282" name="object 282"/>
            <p:cNvSpPr/>
            <p:nvPr/>
          </p:nvSpPr>
          <p:spPr>
            <a:xfrm>
              <a:off x="4639089" y="16968873"/>
              <a:ext cx="631190" cy="434340"/>
            </a:xfrm>
            <a:custGeom>
              <a:avLst/>
              <a:gdLst/>
              <a:ahLst/>
              <a:cxnLst/>
              <a:rect l="l" t="t" r="r" b="b"/>
              <a:pathLst>
                <a:path w="631189" h="434340">
                  <a:moveTo>
                    <a:pt x="631097" y="433851"/>
                  </a:moveTo>
                  <a:lnTo>
                    <a:pt x="0" y="433851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433851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618749" y="16951516"/>
              <a:ext cx="671830" cy="469265"/>
            </a:xfrm>
            <a:custGeom>
              <a:avLst/>
              <a:gdLst/>
              <a:ahLst/>
              <a:cxnLst/>
              <a:rect l="l" t="t" r="r" b="b"/>
              <a:pathLst>
                <a:path w="671829" h="469265">
                  <a:moveTo>
                    <a:pt x="671766" y="0"/>
                  </a:moveTo>
                  <a:lnTo>
                    <a:pt x="631101" y="0"/>
                  </a:lnTo>
                  <a:lnTo>
                    <a:pt x="631101" y="35572"/>
                  </a:lnTo>
                  <a:lnTo>
                    <a:pt x="631101" y="433222"/>
                  </a:lnTo>
                  <a:lnTo>
                    <a:pt x="40665" y="433222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433222"/>
                  </a:lnTo>
                  <a:lnTo>
                    <a:pt x="0" y="468795"/>
                  </a:lnTo>
                  <a:lnTo>
                    <a:pt x="671766" y="468795"/>
                  </a:lnTo>
                  <a:lnTo>
                    <a:pt x="671766" y="433311"/>
                  </a:lnTo>
                  <a:lnTo>
                    <a:pt x="671766" y="35572"/>
                  </a:lnTo>
                  <a:lnTo>
                    <a:pt x="671766" y="35267"/>
                  </a:lnTo>
                  <a:lnTo>
                    <a:pt x="671766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639089" y="16968873"/>
              <a:ext cx="631190" cy="205740"/>
            </a:xfrm>
            <a:custGeom>
              <a:avLst/>
              <a:gdLst/>
              <a:ahLst/>
              <a:cxnLst/>
              <a:rect l="l" t="t" r="r" b="b"/>
              <a:pathLst>
                <a:path w="631189" h="205740">
                  <a:moveTo>
                    <a:pt x="631097" y="205696"/>
                  </a:moveTo>
                  <a:lnTo>
                    <a:pt x="0" y="205696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20569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509973" y="16951516"/>
              <a:ext cx="889635" cy="476250"/>
            </a:xfrm>
            <a:custGeom>
              <a:avLst/>
              <a:gdLst/>
              <a:ahLst/>
              <a:cxnLst/>
              <a:rect l="l" t="t" r="r" b="b"/>
              <a:pathLst>
                <a:path w="889635" h="476250">
                  <a:moveTo>
                    <a:pt x="889317" y="426643"/>
                  </a:moveTo>
                  <a:lnTo>
                    <a:pt x="612660" y="426643"/>
                  </a:lnTo>
                  <a:lnTo>
                    <a:pt x="612660" y="241376"/>
                  </a:lnTo>
                  <a:lnTo>
                    <a:pt x="780542" y="241376"/>
                  </a:lnTo>
                  <a:lnTo>
                    <a:pt x="780542" y="205803"/>
                  </a:lnTo>
                  <a:lnTo>
                    <a:pt x="612660" y="205803"/>
                  </a:lnTo>
                  <a:lnTo>
                    <a:pt x="612660" y="35572"/>
                  </a:lnTo>
                  <a:lnTo>
                    <a:pt x="739876" y="35572"/>
                  </a:lnTo>
                  <a:lnTo>
                    <a:pt x="739876" y="205270"/>
                  </a:lnTo>
                  <a:lnTo>
                    <a:pt x="780542" y="205270"/>
                  </a:lnTo>
                  <a:lnTo>
                    <a:pt x="780542" y="35572"/>
                  </a:lnTo>
                  <a:lnTo>
                    <a:pt x="780542" y="35267"/>
                  </a:lnTo>
                  <a:lnTo>
                    <a:pt x="780542" y="0"/>
                  </a:lnTo>
                  <a:lnTo>
                    <a:pt x="571982" y="0"/>
                  </a:lnTo>
                  <a:lnTo>
                    <a:pt x="571982" y="35572"/>
                  </a:lnTo>
                  <a:lnTo>
                    <a:pt x="571982" y="205803"/>
                  </a:lnTo>
                  <a:lnTo>
                    <a:pt x="571982" y="241376"/>
                  </a:lnTo>
                  <a:lnTo>
                    <a:pt x="571982" y="426643"/>
                  </a:lnTo>
                  <a:lnTo>
                    <a:pt x="317220" y="426643"/>
                  </a:lnTo>
                  <a:lnTo>
                    <a:pt x="317220" y="241376"/>
                  </a:lnTo>
                  <a:lnTo>
                    <a:pt x="571982" y="241376"/>
                  </a:lnTo>
                  <a:lnTo>
                    <a:pt x="571982" y="205803"/>
                  </a:lnTo>
                  <a:lnTo>
                    <a:pt x="317220" y="205803"/>
                  </a:lnTo>
                  <a:lnTo>
                    <a:pt x="317220" y="35572"/>
                  </a:lnTo>
                  <a:lnTo>
                    <a:pt x="571982" y="35572"/>
                  </a:lnTo>
                  <a:lnTo>
                    <a:pt x="571982" y="0"/>
                  </a:lnTo>
                  <a:lnTo>
                    <a:pt x="276656" y="0"/>
                  </a:lnTo>
                  <a:lnTo>
                    <a:pt x="276656" y="35572"/>
                  </a:lnTo>
                  <a:lnTo>
                    <a:pt x="276656" y="205803"/>
                  </a:lnTo>
                  <a:lnTo>
                    <a:pt x="149440" y="205803"/>
                  </a:lnTo>
                  <a:lnTo>
                    <a:pt x="149440" y="35572"/>
                  </a:lnTo>
                  <a:lnTo>
                    <a:pt x="276656" y="35572"/>
                  </a:lnTo>
                  <a:lnTo>
                    <a:pt x="276656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205803"/>
                  </a:lnTo>
                  <a:lnTo>
                    <a:pt x="108775" y="241376"/>
                  </a:lnTo>
                  <a:lnTo>
                    <a:pt x="276656" y="241376"/>
                  </a:lnTo>
                  <a:lnTo>
                    <a:pt x="276656" y="426643"/>
                  </a:lnTo>
                  <a:lnTo>
                    <a:pt x="0" y="426643"/>
                  </a:lnTo>
                  <a:lnTo>
                    <a:pt x="0" y="475894"/>
                  </a:lnTo>
                  <a:lnTo>
                    <a:pt x="889317" y="475894"/>
                  </a:lnTo>
                  <a:lnTo>
                    <a:pt x="889317" y="426643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" name="object 286"/>
          <p:cNvGrpSpPr/>
          <p:nvPr/>
        </p:nvGrpSpPr>
        <p:grpSpPr>
          <a:xfrm>
            <a:off x="5602512" y="16951506"/>
            <a:ext cx="889635" cy="476250"/>
            <a:chOff x="5602512" y="16951506"/>
            <a:chExt cx="889635" cy="476250"/>
          </a:xfrm>
        </p:grpSpPr>
        <p:sp>
          <p:nvSpPr>
            <p:cNvPr id="287" name="object 287"/>
            <p:cNvSpPr/>
            <p:nvPr/>
          </p:nvSpPr>
          <p:spPr>
            <a:xfrm>
              <a:off x="5731620" y="16968873"/>
              <a:ext cx="631190" cy="434340"/>
            </a:xfrm>
            <a:custGeom>
              <a:avLst/>
              <a:gdLst/>
              <a:ahLst/>
              <a:cxnLst/>
              <a:rect l="l" t="t" r="r" b="b"/>
              <a:pathLst>
                <a:path w="631189" h="434340">
                  <a:moveTo>
                    <a:pt x="630986" y="433851"/>
                  </a:moveTo>
                  <a:lnTo>
                    <a:pt x="0" y="433851"/>
                  </a:lnTo>
                  <a:lnTo>
                    <a:pt x="0" y="0"/>
                  </a:lnTo>
                  <a:lnTo>
                    <a:pt x="630986" y="0"/>
                  </a:lnTo>
                  <a:lnTo>
                    <a:pt x="630986" y="433851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711279" y="16951516"/>
              <a:ext cx="671830" cy="469265"/>
            </a:xfrm>
            <a:custGeom>
              <a:avLst/>
              <a:gdLst/>
              <a:ahLst/>
              <a:cxnLst/>
              <a:rect l="l" t="t" r="r" b="b"/>
              <a:pathLst>
                <a:path w="671829" h="469265">
                  <a:moveTo>
                    <a:pt x="671652" y="0"/>
                  </a:moveTo>
                  <a:lnTo>
                    <a:pt x="631101" y="0"/>
                  </a:lnTo>
                  <a:lnTo>
                    <a:pt x="631101" y="35572"/>
                  </a:lnTo>
                  <a:lnTo>
                    <a:pt x="631101" y="433222"/>
                  </a:lnTo>
                  <a:lnTo>
                    <a:pt x="40665" y="433222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433222"/>
                  </a:lnTo>
                  <a:lnTo>
                    <a:pt x="0" y="468795"/>
                  </a:lnTo>
                  <a:lnTo>
                    <a:pt x="671652" y="468795"/>
                  </a:lnTo>
                  <a:lnTo>
                    <a:pt x="671652" y="433311"/>
                  </a:lnTo>
                  <a:lnTo>
                    <a:pt x="671652" y="35572"/>
                  </a:lnTo>
                  <a:lnTo>
                    <a:pt x="671652" y="35267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731620" y="16968873"/>
              <a:ext cx="631190" cy="205740"/>
            </a:xfrm>
            <a:custGeom>
              <a:avLst/>
              <a:gdLst/>
              <a:ahLst/>
              <a:cxnLst/>
              <a:rect l="l" t="t" r="r" b="b"/>
              <a:pathLst>
                <a:path w="631189" h="205740">
                  <a:moveTo>
                    <a:pt x="630986" y="205696"/>
                  </a:moveTo>
                  <a:lnTo>
                    <a:pt x="0" y="205696"/>
                  </a:lnTo>
                  <a:lnTo>
                    <a:pt x="0" y="0"/>
                  </a:lnTo>
                  <a:lnTo>
                    <a:pt x="630986" y="0"/>
                  </a:lnTo>
                  <a:lnTo>
                    <a:pt x="630986" y="20569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602503" y="16951516"/>
              <a:ext cx="889635" cy="476250"/>
            </a:xfrm>
            <a:custGeom>
              <a:avLst/>
              <a:gdLst/>
              <a:ahLst/>
              <a:cxnLst/>
              <a:rect l="l" t="t" r="r" b="b"/>
              <a:pathLst>
                <a:path w="889635" h="476250">
                  <a:moveTo>
                    <a:pt x="889203" y="426643"/>
                  </a:moveTo>
                  <a:lnTo>
                    <a:pt x="612546" y="426643"/>
                  </a:lnTo>
                  <a:lnTo>
                    <a:pt x="612546" y="241376"/>
                  </a:lnTo>
                  <a:lnTo>
                    <a:pt x="780427" y="241376"/>
                  </a:lnTo>
                  <a:lnTo>
                    <a:pt x="780427" y="205803"/>
                  </a:lnTo>
                  <a:lnTo>
                    <a:pt x="612546" y="205803"/>
                  </a:lnTo>
                  <a:lnTo>
                    <a:pt x="612546" y="35572"/>
                  </a:lnTo>
                  <a:lnTo>
                    <a:pt x="739876" y="35572"/>
                  </a:lnTo>
                  <a:lnTo>
                    <a:pt x="739876" y="205270"/>
                  </a:lnTo>
                  <a:lnTo>
                    <a:pt x="780427" y="205270"/>
                  </a:lnTo>
                  <a:lnTo>
                    <a:pt x="780427" y="35572"/>
                  </a:lnTo>
                  <a:lnTo>
                    <a:pt x="780427" y="35267"/>
                  </a:lnTo>
                  <a:lnTo>
                    <a:pt x="780427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205803"/>
                  </a:lnTo>
                  <a:lnTo>
                    <a:pt x="571995" y="241376"/>
                  </a:lnTo>
                  <a:lnTo>
                    <a:pt x="571995" y="426643"/>
                  </a:lnTo>
                  <a:lnTo>
                    <a:pt x="317334" y="426643"/>
                  </a:lnTo>
                  <a:lnTo>
                    <a:pt x="317334" y="241376"/>
                  </a:lnTo>
                  <a:lnTo>
                    <a:pt x="571995" y="241376"/>
                  </a:lnTo>
                  <a:lnTo>
                    <a:pt x="571995" y="205803"/>
                  </a:lnTo>
                  <a:lnTo>
                    <a:pt x="317334" y="205803"/>
                  </a:lnTo>
                  <a:lnTo>
                    <a:pt x="317334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205803"/>
                  </a:lnTo>
                  <a:lnTo>
                    <a:pt x="149440" y="205803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205803"/>
                  </a:lnTo>
                  <a:lnTo>
                    <a:pt x="108775" y="241376"/>
                  </a:lnTo>
                  <a:lnTo>
                    <a:pt x="276555" y="241376"/>
                  </a:lnTo>
                  <a:lnTo>
                    <a:pt x="276555" y="426643"/>
                  </a:lnTo>
                  <a:lnTo>
                    <a:pt x="0" y="426643"/>
                  </a:lnTo>
                  <a:lnTo>
                    <a:pt x="0" y="475894"/>
                  </a:lnTo>
                  <a:lnTo>
                    <a:pt x="889203" y="475894"/>
                  </a:lnTo>
                  <a:lnTo>
                    <a:pt x="889203" y="426643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1" name="object 291"/>
          <p:cNvSpPr/>
          <p:nvPr/>
        </p:nvSpPr>
        <p:spPr>
          <a:xfrm>
            <a:off x="5770286" y="18903305"/>
            <a:ext cx="553720" cy="18415"/>
          </a:xfrm>
          <a:custGeom>
            <a:avLst/>
            <a:gdLst/>
            <a:ahLst/>
            <a:cxnLst/>
            <a:rect l="l" t="t" r="r" b="b"/>
            <a:pathLst>
              <a:path w="553720" h="18415">
                <a:moveTo>
                  <a:pt x="0" y="17900"/>
                </a:moveTo>
                <a:lnTo>
                  <a:pt x="553654" y="17900"/>
                </a:lnTo>
                <a:lnTo>
                  <a:pt x="553654" y="0"/>
                </a:lnTo>
                <a:lnTo>
                  <a:pt x="0" y="0"/>
                </a:lnTo>
                <a:lnTo>
                  <a:pt x="0" y="17900"/>
                </a:lnTo>
                <a:close/>
              </a:path>
            </a:pathLst>
          </a:custGeom>
          <a:solidFill>
            <a:srgbClr val="8F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2" name="object 292"/>
          <p:cNvGrpSpPr/>
          <p:nvPr/>
        </p:nvGrpSpPr>
        <p:grpSpPr>
          <a:xfrm>
            <a:off x="5656955" y="17837021"/>
            <a:ext cx="780415" cy="1160145"/>
            <a:chOff x="5656955" y="17837021"/>
            <a:chExt cx="780415" cy="1160145"/>
          </a:xfrm>
        </p:grpSpPr>
        <p:sp>
          <p:nvSpPr>
            <p:cNvPr id="293" name="object 293"/>
            <p:cNvSpPr/>
            <p:nvPr/>
          </p:nvSpPr>
          <p:spPr>
            <a:xfrm>
              <a:off x="5770286" y="17846027"/>
              <a:ext cx="553720" cy="528955"/>
            </a:xfrm>
            <a:custGeom>
              <a:avLst/>
              <a:gdLst/>
              <a:ahLst/>
              <a:cxnLst/>
              <a:rect l="l" t="t" r="r" b="b"/>
              <a:pathLst>
                <a:path w="553720" h="528955">
                  <a:moveTo>
                    <a:pt x="0" y="528583"/>
                  </a:moveTo>
                  <a:lnTo>
                    <a:pt x="553654" y="528583"/>
                  </a:lnTo>
                  <a:lnTo>
                    <a:pt x="553654" y="0"/>
                  </a:lnTo>
                  <a:lnTo>
                    <a:pt x="0" y="0"/>
                  </a:lnTo>
                  <a:lnTo>
                    <a:pt x="0" y="52858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749950" y="17837022"/>
              <a:ext cx="594360" cy="1106170"/>
            </a:xfrm>
            <a:custGeom>
              <a:avLst/>
              <a:gdLst/>
              <a:ahLst/>
              <a:cxnLst/>
              <a:rect l="l" t="t" r="r" b="b"/>
              <a:pathLst>
                <a:path w="594360" h="1106169">
                  <a:moveTo>
                    <a:pt x="594321" y="26911"/>
                  </a:moveTo>
                  <a:lnTo>
                    <a:pt x="553656" y="26911"/>
                  </a:lnTo>
                  <a:lnTo>
                    <a:pt x="553656" y="1105763"/>
                  </a:lnTo>
                  <a:lnTo>
                    <a:pt x="594321" y="1105763"/>
                  </a:lnTo>
                  <a:lnTo>
                    <a:pt x="594321" y="26911"/>
                  </a:lnTo>
                  <a:close/>
                </a:path>
                <a:path w="594360" h="1106169">
                  <a:moveTo>
                    <a:pt x="594321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105281"/>
                  </a:lnTo>
                  <a:lnTo>
                    <a:pt x="40665" y="1105281"/>
                  </a:lnTo>
                  <a:lnTo>
                    <a:pt x="40665" y="26670"/>
                  </a:lnTo>
                  <a:lnTo>
                    <a:pt x="594321" y="26670"/>
                  </a:lnTo>
                  <a:lnTo>
                    <a:pt x="594321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770286" y="18374610"/>
              <a:ext cx="553720" cy="528955"/>
            </a:xfrm>
            <a:custGeom>
              <a:avLst/>
              <a:gdLst/>
              <a:ahLst/>
              <a:cxnLst/>
              <a:rect l="l" t="t" r="r" b="b"/>
              <a:pathLst>
                <a:path w="553720" h="528955">
                  <a:moveTo>
                    <a:pt x="553654" y="528694"/>
                  </a:moveTo>
                  <a:lnTo>
                    <a:pt x="0" y="528694"/>
                  </a:lnTo>
                  <a:lnTo>
                    <a:pt x="0" y="0"/>
                  </a:lnTo>
                  <a:lnTo>
                    <a:pt x="553654" y="0"/>
                  </a:lnTo>
                  <a:lnTo>
                    <a:pt x="553654" y="528694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656948" y="17846039"/>
              <a:ext cx="780415" cy="1151255"/>
            </a:xfrm>
            <a:custGeom>
              <a:avLst/>
              <a:gdLst/>
              <a:ahLst/>
              <a:cxnLst/>
              <a:rect l="l" t="t" r="r" b="b"/>
              <a:pathLst>
                <a:path w="780414" h="1151255">
                  <a:moveTo>
                    <a:pt x="687324" y="510590"/>
                  </a:moveTo>
                  <a:lnTo>
                    <a:pt x="410552" y="510590"/>
                  </a:lnTo>
                  <a:lnTo>
                    <a:pt x="410552" y="274294"/>
                  </a:lnTo>
                  <a:lnTo>
                    <a:pt x="666991" y="274294"/>
                  </a:lnTo>
                  <a:lnTo>
                    <a:pt x="666991" y="238493"/>
                  </a:lnTo>
                  <a:lnTo>
                    <a:pt x="410552" y="238493"/>
                  </a:lnTo>
                  <a:lnTo>
                    <a:pt x="410552" y="0"/>
                  </a:lnTo>
                  <a:lnTo>
                    <a:pt x="369773" y="0"/>
                  </a:lnTo>
                  <a:lnTo>
                    <a:pt x="369773" y="238493"/>
                  </a:lnTo>
                  <a:lnTo>
                    <a:pt x="113334" y="238493"/>
                  </a:lnTo>
                  <a:lnTo>
                    <a:pt x="113334" y="274294"/>
                  </a:lnTo>
                  <a:lnTo>
                    <a:pt x="369773" y="274294"/>
                  </a:lnTo>
                  <a:lnTo>
                    <a:pt x="369773" y="510590"/>
                  </a:lnTo>
                  <a:lnTo>
                    <a:pt x="369773" y="546163"/>
                  </a:lnTo>
                  <a:lnTo>
                    <a:pt x="369773" y="789203"/>
                  </a:lnTo>
                  <a:lnTo>
                    <a:pt x="369773" y="825004"/>
                  </a:lnTo>
                  <a:lnTo>
                    <a:pt x="369773" y="1039088"/>
                  </a:lnTo>
                  <a:lnTo>
                    <a:pt x="133667" y="1039088"/>
                  </a:lnTo>
                  <a:lnTo>
                    <a:pt x="133667" y="825004"/>
                  </a:lnTo>
                  <a:lnTo>
                    <a:pt x="369773" y="825004"/>
                  </a:lnTo>
                  <a:lnTo>
                    <a:pt x="369773" y="789203"/>
                  </a:lnTo>
                  <a:lnTo>
                    <a:pt x="133667" y="789203"/>
                  </a:lnTo>
                  <a:lnTo>
                    <a:pt x="133667" y="546163"/>
                  </a:lnTo>
                  <a:lnTo>
                    <a:pt x="369773" y="546163"/>
                  </a:lnTo>
                  <a:lnTo>
                    <a:pt x="369773" y="510590"/>
                  </a:lnTo>
                  <a:lnTo>
                    <a:pt x="93002" y="510590"/>
                  </a:lnTo>
                  <a:lnTo>
                    <a:pt x="93002" y="546163"/>
                  </a:lnTo>
                  <a:lnTo>
                    <a:pt x="93002" y="1039088"/>
                  </a:lnTo>
                  <a:lnTo>
                    <a:pt x="93002" y="1074661"/>
                  </a:lnTo>
                  <a:lnTo>
                    <a:pt x="687324" y="1074661"/>
                  </a:lnTo>
                  <a:lnTo>
                    <a:pt x="687324" y="1039368"/>
                  </a:lnTo>
                  <a:lnTo>
                    <a:pt x="687324" y="1039088"/>
                  </a:lnTo>
                  <a:lnTo>
                    <a:pt x="687324" y="546481"/>
                  </a:lnTo>
                  <a:lnTo>
                    <a:pt x="646658" y="546481"/>
                  </a:lnTo>
                  <a:lnTo>
                    <a:pt x="646658" y="789203"/>
                  </a:lnTo>
                  <a:lnTo>
                    <a:pt x="646658" y="825004"/>
                  </a:lnTo>
                  <a:lnTo>
                    <a:pt x="646658" y="1039088"/>
                  </a:lnTo>
                  <a:lnTo>
                    <a:pt x="410552" y="1039088"/>
                  </a:lnTo>
                  <a:lnTo>
                    <a:pt x="410552" y="825004"/>
                  </a:lnTo>
                  <a:lnTo>
                    <a:pt x="646658" y="825004"/>
                  </a:lnTo>
                  <a:lnTo>
                    <a:pt x="646658" y="789203"/>
                  </a:lnTo>
                  <a:lnTo>
                    <a:pt x="410552" y="789203"/>
                  </a:lnTo>
                  <a:lnTo>
                    <a:pt x="410552" y="546163"/>
                  </a:lnTo>
                  <a:lnTo>
                    <a:pt x="687324" y="546163"/>
                  </a:lnTo>
                  <a:lnTo>
                    <a:pt x="687324" y="510590"/>
                  </a:lnTo>
                  <a:close/>
                </a:path>
                <a:path w="780414" h="1151255">
                  <a:moveTo>
                    <a:pt x="780313" y="1075169"/>
                  </a:moveTo>
                  <a:lnTo>
                    <a:pt x="0" y="1075169"/>
                  </a:lnTo>
                  <a:lnTo>
                    <a:pt x="0" y="1150670"/>
                  </a:lnTo>
                  <a:lnTo>
                    <a:pt x="780313" y="1150670"/>
                  </a:lnTo>
                  <a:lnTo>
                    <a:pt x="780313" y="1075169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307164" y="18359822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89" h="29844">
                  <a:moveTo>
                    <a:pt x="26110" y="29686"/>
                  </a:moveTo>
                  <a:lnTo>
                    <a:pt x="7444" y="29686"/>
                  </a:lnTo>
                  <a:lnTo>
                    <a:pt x="0" y="23015"/>
                  </a:lnTo>
                  <a:lnTo>
                    <a:pt x="0" y="6560"/>
                  </a:lnTo>
                  <a:lnTo>
                    <a:pt x="7444" y="0"/>
                  </a:lnTo>
                  <a:lnTo>
                    <a:pt x="26110" y="0"/>
                  </a:lnTo>
                  <a:lnTo>
                    <a:pt x="33665" y="6560"/>
                  </a:lnTo>
                  <a:lnTo>
                    <a:pt x="33665" y="14787"/>
                  </a:lnTo>
                  <a:lnTo>
                    <a:pt x="33665" y="23015"/>
                  </a:lnTo>
                  <a:lnTo>
                    <a:pt x="26110" y="29686"/>
                  </a:lnTo>
                  <a:close/>
                </a:path>
              </a:pathLst>
            </a:custGeom>
            <a:solidFill>
              <a:srgbClr val="E7AA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object 298"/>
          <p:cNvGrpSpPr/>
          <p:nvPr/>
        </p:nvGrpSpPr>
        <p:grpSpPr>
          <a:xfrm>
            <a:off x="6695044" y="16951506"/>
            <a:ext cx="889635" cy="476250"/>
            <a:chOff x="6695044" y="16951506"/>
            <a:chExt cx="889635" cy="476250"/>
          </a:xfrm>
        </p:grpSpPr>
        <p:sp>
          <p:nvSpPr>
            <p:cNvPr id="299" name="object 299"/>
            <p:cNvSpPr/>
            <p:nvPr/>
          </p:nvSpPr>
          <p:spPr>
            <a:xfrm>
              <a:off x="6824041" y="16968873"/>
              <a:ext cx="631190" cy="434340"/>
            </a:xfrm>
            <a:custGeom>
              <a:avLst/>
              <a:gdLst/>
              <a:ahLst/>
              <a:cxnLst/>
              <a:rect l="l" t="t" r="r" b="b"/>
              <a:pathLst>
                <a:path w="631190" h="434340">
                  <a:moveTo>
                    <a:pt x="631097" y="433851"/>
                  </a:moveTo>
                  <a:lnTo>
                    <a:pt x="0" y="433851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433851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803809" y="16951516"/>
              <a:ext cx="671830" cy="469265"/>
            </a:xfrm>
            <a:custGeom>
              <a:avLst/>
              <a:gdLst/>
              <a:ahLst/>
              <a:cxnLst/>
              <a:rect l="l" t="t" r="r" b="b"/>
              <a:pathLst>
                <a:path w="671829" h="469265">
                  <a:moveTo>
                    <a:pt x="671652" y="0"/>
                  </a:moveTo>
                  <a:lnTo>
                    <a:pt x="630986" y="0"/>
                  </a:lnTo>
                  <a:lnTo>
                    <a:pt x="630986" y="35572"/>
                  </a:lnTo>
                  <a:lnTo>
                    <a:pt x="630986" y="433222"/>
                  </a:lnTo>
                  <a:lnTo>
                    <a:pt x="40665" y="433222"/>
                  </a:lnTo>
                  <a:lnTo>
                    <a:pt x="40665" y="35572"/>
                  </a:lnTo>
                  <a:lnTo>
                    <a:pt x="630986" y="35572"/>
                  </a:lnTo>
                  <a:lnTo>
                    <a:pt x="630986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433222"/>
                  </a:lnTo>
                  <a:lnTo>
                    <a:pt x="0" y="468795"/>
                  </a:lnTo>
                  <a:lnTo>
                    <a:pt x="671652" y="468795"/>
                  </a:lnTo>
                  <a:lnTo>
                    <a:pt x="671652" y="433311"/>
                  </a:lnTo>
                  <a:lnTo>
                    <a:pt x="671652" y="35572"/>
                  </a:lnTo>
                  <a:lnTo>
                    <a:pt x="671652" y="35267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824041" y="16968873"/>
              <a:ext cx="631190" cy="205740"/>
            </a:xfrm>
            <a:custGeom>
              <a:avLst/>
              <a:gdLst/>
              <a:ahLst/>
              <a:cxnLst/>
              <a:rect l="l" t="t" r="r" b="b"/>
              <a:pathLst>
                <a:path w="631190" h="205740">
                  <a:moveTo>
                    <a:pt x="631097" y="205696"/>
                  </a:moveTo>
                  <a:lnTo>
                    <a:pt x="0" y="205696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20569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695033" y="16951516"/>
              <a:ext cx="889635" cy="476250"/>
            </a:xfrm>
            <a:custGeom>
              <a:avLst/>
              <a:gdLst/>
              <a:ahLst/>
              <a:cxnLst/>
              <a:rect l="l" t="t" r="r" b="b"/>
              <a:pathLst>
                <a:path w="889634" h="476250">
                  <a:moveTo>
                    <a:pt x="889317" y="426643"/>
                  </a:moveTo>
                  <a:lnTo>
                    <a:pt x="612546" y="426643"/>
                  </a:lnTo>
                  <a:lnTo>
                    <a:pt x="612546" y="241376"/>
                  </a:lnTo>
                  <a:lnTo>
                    <a:pt x="780427" y="241376"/>
                  </a:lnTo>
                  <a:lnTo>
                    <a:pt x="780427" y="205803"/>
                  </a:lnTo>
                  <a:lnTo>
                    <a:pt x="612546" y="205803"/>
                  </a:lnTo>
                  <a:lnTo>
                    <a:pt x="612546" y="35572"/>
                  </a:lnTo>
                  <a:lnTo>
                    <a:pt x="739762" y="35572"/>
                  </a:lnTo>
                  <a:lnTo>
                    <a:pt x="739762" y="205270"/>
                  </a:lnTo>
                  <a:lnTo>
                    <a:pt x="780427" y="205270"/>
                  </a:lnTo>
                  <a:lnTo>
                    <a:pt x="780427" y="35572"/>
                  </a:lnTo>
                  <a:lnTo>
                    <a:pt x="780427" y="35267"/>
                  </a:lnTo>
                  <a:lnTo>
                    <a:pt x="780427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205803"/>
                  </a:lnTo>
                  <a:lnTo>
                    <a:pt x="571995" y="241376"/>
                  </a:lnTo>
                  <a:lnTo>
                    <a:pt x="571995" y="426643"/>
                  </a:lnTo>
                  <a:lnTo>
                    <a:pt x="317220" y="426643"/>
                  </a:lnTo>
                  <a:lnTo>
                    <a:pt x="317220" y="241376"/>
                  </a:lnTo>
                  <a:lnTo>
                    <a:pt x="571995" y="241376"/>
                  </a:lnTo>
                  <a:lnTo>
                    <a:pt x="571995" y="205803"/>
                  </a:lnTo>
                  <a:lnTo>
                    <a:pt x="317220" y="205803"/>
                  </a:lnTo>
                  <a:lnTo>
                    <a:pt x="317220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205803"/>
                  </a:lnTo>
                  <a:lnTo>
                    <a:pt x="149440" y="205803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205803"/>
                  </a:lnTo>
                  <a:lnTo>
                    <a:pt x="108775" y="241376"/>
                  </a:lnTo>
                  <a:lnTo>
                    <a:pt x="276555" y="241376"/>
                  </a:lnTo>
                  <a:lnTo>
                    <a:pt x="276555" y="426643"/>
                  </a:lnTo>
                  <a:lnTo>
                    <a:pt x="0" y="426643"/>
                  </a:lnTo>
                  <a:lnTo>
                    <a:pt x="0" y="475894"/>
                  </a:lnTo>
                  <a:lnTo>
                    <a:pt x="889317" y="475894"/>
                  </a:lnTo>
                  <a:lnTo>
                    <a:pt x="889317" y="426643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" name="object 303"/>
          <p:cNvGrpSpPr/>
          <p:nvPr/>
        </p:nvGrpSpPr>
        <p:grpSpPr>
          <a:xfrm>
            <a:off x="5721954" y="17626877"/>
            <a:ext cx="647700" cy="215265"/>
            <a:chOff x="5721954" y="17626877"/>
            <a:chExt cx="647700" cy="215265"/>
          </a:xfrm>
        </p:grpSpPr>
        <p:sp>
          <p:nvSpPr>
            <p:cNvPr id="304" name="object 304"/>
            <p:cNvSpPr/>
            <p:nvPr/>
          </p:nvSpPr>
          <p:spPr>
            <a:xfrm>
              <a:off x="5721954" y="17626877"/>
              <a:ext cx="647700" cy="210185"/>
            </a:xfrm>
            <a:custGeom>
              <a:avLst/>
              <a:gdLst/>
              <a:ahLst/>
              <a:cxnLst/>
              <a:rect l="l" t="t" r="r" b="b"/>
              <a:pathLst>
                <a:path w="647700" h="210184">
                  <a:moveTo>
                    <a:pt x="647541" y="210143"/>
                  </a:moveTo>
                  <a:lnTo>
                    <a:pt x="0" y="210143"/>
                  </a:lnTo>
                  <a:lnTo>
                    <a:pt x="0" y="0"/>
                  </a:lnTo>
                  <a:lnTo>
                    <a:pt x="647541" y="0"/>
                  </a:lnTo>
                  <a:lnTo>
                    <a:pt x="647541" y="210143"/>
                  </a:lnTo>
                  <a:close/>
                </a:path>
              </a:pathLst>
            </a:custGeom>
            <a:solidFill>
              <a:srgbClr val="E7AA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94730" y="17647891"/>
              <a:ext cx="501850" cy="194021"/>
            </a:xfrm>
            <a:prstGeom prst="rect">
              <a:avLst/>
            </a:prstGeom>
          </p:spPr>
        </p:pic>
      </p:grpSp>
      <p:sp>
        <p:nvSpPr>
          <p:cNvPr id="306" name="object 306"/>
          <p:cNvSpPr/>
          <p:nvPr/>
        </p:nvSpPr>
        <p:spPr>
          <a:xfrm>
            <a:off x="4418203" y="17971972"/>
            <a:ext cx="1061085" cy="596900"/>
          </a:xfrm>
          <a:custGeom>
            <a:avLst/>
            <a:gdLst/>
            <a:ahLst/>
            <a:cxnLst/>
            <a:rect l="l" t="t" r="r" b="b"/>
            <a:pathLst>
              <a:path w="1061085" h="596900">
                <a:moveTo>
                  <a:pt x="841641" y="199174"/>
                </a:moveTo>
                <a:lnTo>
                  <a:pt x="839863" y="195834"/>
                </a:lnTo>
                <a:lnTo>
                  <a:pt x="835647" y="194170"/>
                </a:lnTo>
                <a:lnTo>
                  <a:pt x="824839" y="190487"/>
                </a:lnTo>
                <a:lnTo>
                  <a:pt x="804862" y="191604"/>
                </a:lnTo>
                <a:lnTo>
                  <a:pt x="804760" y="203504"/>
                </a:lnTo>
                <a:lnTo>
                  <a:pt x="813536" y="202946"/>
                </a:lnTo>
                <a:lnTo>
                  <a:pt x="823645" y="204508"/>
                </a:lnTo>
                <a:lnTo>
                  <a:pt x="807554" y="224701"/>
                </a:lnTo>
                <a:lnTo>
                  <a:pt x="787768" y="242836"/>
                </a:lnTo>
                <a:lnTo>
                  <a:pt x="744982" y="275666"/>
                </a:lnTo>
                <a:lnTo>
                  <a:pt x="666343" y="339077"/>
                </a:lnTo>
                <a:lnTo>
                  <a:pt x="613740" y="381076"/>
                </a:lnTo>
                <a:lnTo>
                  <a:pt x="524586" y="460679"/>
                </a:lnTo>
                <a:lnTo>
                  <a:pt x="480542" y="504151"/>
                </a:lnTo>
                <a:lnTo>
                  <a:pt x="478536" y="501154"/>
                </a:lnTo>
                <a:lnTo>
                  <a:pt x="444563" y="526834"/>
                </a:lnTo>
                <a:lnTo>
                  <a:pt x="435991" y="541515"/>
                </a:lnTo>
                <a:lnTo>
                  <a:pt x="441426" y="548411"/>
                </a:lnTo>
                <a:lnTo>
                  <a:pt x="447763" y="544741"/>
                </a:lnTo>
                <a:lnTo>
                  <a:pt x="471182" y="528218"/>
                </a:lnTo>
                <a:lnTo>
                  <a:pt x="492239" y="509003"/>
                </a:lnTo>
                <a:lnTo>
                  <a:pt x="512330" y="488810"/>
                </a:lnTo>
                <a:lnTo>
                  <a:pt x="532866" y="469353"/>
                </a:lnTo>
                <a:lnTo>
                  <a:pt x="612787" y="398132"/>
                </a:lnTo>
                <a:lnTo>
                  <a:pt x="640537" y="375297"/>
                </a:lnTo>
                <a:lnTo>
                  <a:pt x="754532" y="284010"/>
                </a:lnTo>
                <a:lnTo>
                  <a:pt x="802005" y="247065"/>
                </a:lnTo>
                <a:lnTo>
                  <a:pt x="823277" y="226504"/>
                </a:lnTo>
                <a:lnTo>
                  <a:pt x="839647" y="202946"/>
                </a:lnTo>
                <a:lnTo>
                  <a:pt x="841641" y="199174"/>
                </a:lnTo>
                <a:close/>
              </a:path>
              <a:path w="1061085" h="596900">
                <a:moveTo>
                  <a:pt x="851535" y="74866"/>
                </a:moveTo>
                <a:lnTo>
                  <a:pt x="847534" y="71081"/>
                </a:lnTo>
                <a:lnTo>
                  <a:pt x="842200" y="72085"/>
                </a:lnTo>
                <a:lnTo>
                  <a:pt x="825779" y="78028"/>
                </a:lnTo>
                <a:lnTo>
                  <a:pt x="810996" y="87668"/>
                </a:lnTo>
                <a:lnTo>
                  <a:pt x="797064" y="98653"/>
                </a:lnTo>
                <a:lnTo>
                  <a:pt x="783196" y="108661"/>
                </a:lnTo>
                <a:lnTo>
                  <a:pt x="762901" y="122250"/>
                </a:lnTo>
                <a:lnTo>
                  <a:pt x="703986" y="165811"/>
                </a:lnTo>
                <a:lnTo>
                  <a:pt x="585355" y="249237"/>
                </a:lnTo>
                <a:lnTo>
                  <a:pt x="545566" y="276694"/>
                </a:lnTo>
                <a:lnTo>
                  <a:pt x="418871" y="361111"/>
                </a:lnTo>
                <a:lnTo>
                  <a:pt x="376072" y="390245"/>
                </a:lnTo>
                <a:lnTo>
                  <a:pt x="333768" y="419874"/>
                </a:lnTo>
                <a:lnTo>
                  <a:pt x="291719" y="451345"/>
                </a:lnTo>
                <a:lnTo>
                  <a:pt x="250774" y="483806"/>
                </a:lnTo>
                <a:lnTo>
                  <a:pt x="288925" y="447992"/>
                </a:lnTo>
                <a:lnTo>
                  <a:pt x="366687" y="377482"/>
                </a:lnTo>
                <a:lnTo>
                  <a:pt x="445846" y="308241"/>
                </a:lnTo>
                <a:lnTo>
                  <a:pt x="613511" y="166039"/>
                </a:lnTo>
                <a:lnTo>
                  <a:pt x="745426" y="50634"/>
                </a:lnTo>
                <a:lnTo>
                  <a:pt x="756564" y="39420"/>
                </a:lnTo>
                <a:lnTo>
                  <a:pt x="765987" y="27254"/>
                </a:lnTo>
                <a:lnTo>
                  <a:pt x="772642" y="13817"/>
                </a:lnTo>
                <a:lnTo>
                  <a:pt x="773976" y="9702"/>
                </a:lnTo>
                <a:lnTo>
                  <a:pt x="769200" y="4927"/>
                </a:lnTo>
                <a:lnTo>
                  <a:pt x="744562" y="14173"/>
                </a:lnTo>
                <a:lnTo>
                  <a:pt x="726147" y="23672"/>
                </a:lnTo>
                <a:lnTo>
                  <a:pt x="708558" y="34455"/>
                </a:lnTo>
                <a:lnTo>
                  <a:pt x="667232" y="61785"/>
                </a:lnTo>
                <a:lnTo>
                  <a:pt x="594207" y="108661"/>
                </a:lnTo>
                <a:lnTo>
                  <a:pt x="515810" y="162039"/>
                </a:lnTo>
                <a:lnTo>
                  <a:pt x="399770" y="243865"/>
                </a:lnTo>
                <a:lnTo>
                  <a:pt x="325462" y="298119"/>
                </a:lnTo>
                <a:lnTo>
                  <a:pt x="215214" y="380847"/>
                </a:lnTo>
                <a:lnTo>
                  <a:pt x="178511" y="410794"/>
                </a:lnTo>
                <a:lnTo>
                  <a:pt x="108280" y="473913"/>
                </a:lnTo>
                <a:lnTo>
                  <a:pt x="71323" y="503605"/>
                </a:lnTo>
                <a:lnTo>
                  <a:pt x="116801" y="452818"/>
                </a:lnTo>
                <a:lnTo>
                  <a:pt x="148983" y="419392"/>
                </a:lnTo>
                <a:lnTo>
                  <a:pt x="226326" y="343077"/>
                </a:lnTo>
                <a:lnTo>
                  <a:pt x="315531" y="253072"/>
                </a:lnTo>
                <a:lnTo>
                  <a:pt x="344398" y="223227"/>
                </a:lnTo>
                <a:lnTo>
                  <a:pt x="372821" y="193040"/>
                </a:lnTo>
                <a:lnTo>
                  <a:pt x="400659" y="162369"/>
                </a:lnTo>
                <a:lnTo>
                  <a:pt x="420954" y="140779"/>
                </a:lnTo>
                <a:lnTo>
                  <a:pt x="442442" y="116370"/>
                </a:lnTo>
                <a:lnTo>
                  <a:pt x="459041" y="90068"/>
                </a:lnTo>
                <a:lnTo>
                  <a:pt x="464654" y="62852"/>
                </a:lnTo>
                <a:lnTo>
                  <a:pt x="464426" y="59626"/>
                </a:lnTo>
                <a:lnTo>
                  <a:pt x="461759" y="56959"/>
                </a:lnTo>
                <a:lnTo>
                  <a:pt x="457873" y="56959"/>
                </a:lnTo>
                <a:lnTo>
                  <a:pt x="418642" y="70154"/>
                </a:lnTo>
                <a:lnTo>
                  <a:pt x="352450" y="117894"/>
                </a:lnTo>
                <a:lnTo>
                  <a:pt x="320154" y="141897"/>
                </a:lnTo>
                <a:lnTo>
                  <a:pt x="288442" y="166471"/>
                </a:lnTo>
                <a:lnTo>
                  <a:pt x="257327" y="191604"/>
                </a:lnTo>
                <a:lnTo>
                  <a:pt x="111036" y="315048"/>
                </a:lnTo>
                <a:lnTo>
                  <a:pt x="42214" y="379133"/>
                </a:lnTo>
                <a:lnTo>
                  <a:pt x="30251" y="389318"/>
                </a:lnTo>
                <a:lnTo>
                  <a:pt x="17665" y="398526"/>
                </a:lnTo>
                <a:lnTo>
                  <a:pt x="26238" y="382714"/>
                </a:lnTo>
                <a:lnTo>
                  <a:pt x="37642" y="367512"/>
                </a:lnTo>
                <a:lnTo>
                  <a:pt x="61214" y="339153"/>
                </a:lnTo>
                <a:lnTo>
                  <a:pt x="122377" y="261124"/>
                </a:lnTo>
                <a:lnTo>
                  <a:pt x="162039" y="208559"/>
                </a:lnTo>
                <a:lnTo>
                  <a:pt x="200494" y="155321"/>
                </a:lnTo>
                <a:lnTo>
                  <a:pt x="219100" y="128460"/>
                </a:lnTo>
                <a:lnTo>
                  <a:pt x="247789" y="90081"/>
                </a:lnTo>
                <a:lnTo>
                  <a:pt x="261251" y="70116"/>
                </a:lnTo>
                <a:lnTo>
                  <a:pt x="271322" y="49618"/>
                </a:lnTo>
                <a:lnTo>
                  <a:pt x="273431" y="43624"/>
                </a:lnTo>
                <a:lnTo>
                  <a:pt x="264769" y="39954"/>
                </a:lnTo>
                <a:lnTo>
                  <a:pt x="231165" y="67602"/>
                </a:lnTo>
                <a:lnTo>
                  <a:pt x="146545" y="140576"/>
                </a:lnTo>
                <a:lnTo>
                  <a:pt x="107099" y="175755"/>
                </a:lnTo>
                <a:lnTo>
                  <a:pt x="86982" y="193065"/>
                </a:lnTo>
                <a:lnTo>
                  <a:pt x="66332" y="209511"/>
                </a:lnTo>
                <a:lnTo>
                  <a:pt x="56502" y="214795"/>
                </a:lnTo>
                <a:lnTo>
                  <a:pt x="57073" y="209562"/>
                </a:lnTo>
                <a:lnTo>
                  <a:pt x="63106" y="199999"/>
                </a:lnTo>
                <a:lnTo>
                  <a:pt x="69659" y="192278"/>
                </a:lnTo>
                <a:lnTo>
                  <a:pt x="80670" y="181102"/>
                </a:lnTo>
                <a:lnTo>
                  <a:pt x="90703" y="168897"/>
                </a:lnTo>
                <a:lnTo>
                  <a:pt x="99796" y="156159"/>
                </a:lnTo>
                <a:lnTo>
                  <a:pt x="107988" y="143357"/>
                </a:lnTo>
                <a:lnTo>
                  <a:pt x="127355" y="116420"/>
                </a:lnTo>
                <a:lnTo>
                  <a:pt x="147942" y="91173"/>
                </a:lnTo>
                <a:lnTo>
                  <a:pt x="166522" y="64846"/>
                </a:lnTo>
                <a:lnTo>
                  <a:pt x="179882" y="34721"/>
                </a:lnTo>
                <a:lnTo>
                  <a:pt x="181330" y="29502"/>
                </a:lnTo>
                <a:lnTo>
                  <a:pt x="175107" y="25501"/>
                </a:lnTo>
                <a:lnTo>
                  <a:pt x="169875" y="27940"/>
                </a:lnTo>
                <a:lnTo>
                  <a:pt x="152438" y="38176"/>
                </a:lnTo>
                <a:lnTo>
                  <a:pt x="137083" y="50444"/>
                </a:lnTo>
                <a:lnTo>
                  <a:pt x="107543" y="76530"/>
                </a:lnTo>
                <a:lnTo>
                  <a:pt x="77000" y="101320"/>
                </a:lnTo>
                <a:lnTo>
                  <a:pt x="69278" y="108077"/>
                </a:lnTo>
                <a:lnTo>
                  <a:pt x="54546" y="122897"/>
                </a:lnTo>
                <a:lnTo>
                  <a:pt x="46888" y="129908"/>
                </a:lnTo>
                <a:lnTo>
                  <a:pt x="53238" y="116941"/>
                </a:lnTo>
                <a:lnTo>
                  <a:pt x="62103" y="104597"/>
                </a:lnTo>
                <a:lnTo>
                  <a:pt x="81330" y="81864"/>
                </a:lnTo>
                <a:lnTo>
                  <a:pt x="93992" y="64160"/>
                </a:lnTo>
                <a:lnTo>
                  <a:pt x="117182" y="27749"/>
                </a:lnTo>
                <a:lnTo>
                  <a:pt x="130657" y="10490"/>
                </a:lnTo>
                <a:lnTo>
                  <a:pt x="132232" y="5842"/>
                </a:lnTo>
                <a:lnTo>
                  <a:pt x="129959" y="1803"/>
                </a:lnTo>
                <a:lnTo>
                  <a:pt x="125653" y="0"/>
                </a:lnTo>
                <a:lnTo>
                  <a:pt x="121107" y="2032"/>
                </a:lnTo>
                <a:lnTo>
                  <a:pt x="106133" y="21031"/>
                </a:lnTo>
                <a:lnTo>
                  <a:pt x="79984" y="61087"/>
                </a:lnTo>
                <a:lnTo>
                  <a:pt x="65887" y="80645"/>
                </a:lnTo>
                <a:lnTo>
                  <a:pt x="54051" y="94919"/>
                </a:lnTo>
                <a:lnTo>
                  <a:pt x="42684" y="109918"/>
                </a:lnTo>
                <a:lnTo>
                  <a:pt x="34201" y="125958"/>
                </a:lnTo>
                <a:lnTo>
                  <a:pt x="31000" y="143357"/>
                </a:lnTo>
                <a:lnTo>
                  <a:pt x="31102" y="147916"/>
                </a:lnTo>
                <a:lnTo>
                  <a:pt x="36766" y="150698"/>
                </a:lnTo>
                <a:lnTo>
                  <a:pt x="41211" y="148475"/>
                </a:lnTo>
                <a:lnTo>
                  <a:pt x="58013" y="137769"/>
                </a:lnTo>
                <a:lnTo>
                  <a:pt x="73215" y="124396"/>
                </a:lnTo>
                <a:lnTo>
                  <a:pt x="87744" y="110197"/>
                </a:lnTo>
                <a:lnTo>
                  <a:pt x="116992" y="84709"/>
                </a:lnTo>
                <a:lnTo>
                  <a:pt x="145719" y="58889"/>
                </a:lnTo>
                <a:lnTo>
                  <a:pt x="161099" y="47294"/>
                </a:lnTo>
                <a:lnTo>
                  <a:pt x="153416" y="63030"/>
                </a:lnTo>
                <a:lnTo>
                  <a:pt x="76327" y="164973"/>
                </a:lnTo>
                <a:lnTo>
                  <a:pt x="50825" y="193598"/>
                </a:lnTo>
                <a:lnTo>
                  <a:pt x="39954" y="207340"/>
                </a:lnTo>
                <a:lnTo>
                  <a:pt x="35687" y="220764"/>
                </a:lnTo>
                <a:lnTo>
                  <a:pt x="46215" y="229527"/>
                </a:lnTo>
                <a:lnTo>
                  <a:pt x="63893" y="226999"/>
                </a:lnTo>
                <a:lnTo>
                  <a:pt x="82105" y="215277"/>
                </a:lnTo>
                <a:lnTo>
                  <a:pt x="98158" y="200202"/>
                </a:lnTo>
                <a:lnTo>
                  <a:pt x="109321" y="187604"/>
                </a:lnTo>
                <a:lnTo>
                  <a:pt x="117640" y="179298"/>
                </a:lnTo>
                <a:lnTo>
                  <a:pt x="147548" y="156476"/>
                </a:lnTo>
                <a:lnTo>
                  <a:pt x="236550" y="80086"/>
                </a:lnTo>
                <a:lnTo>
                  <a:pt x="203822" y="127736"/>
                </a:lnTo>
                <a:lnTo>
                  <a:pt x="174650" y="167830"/>
                </a:lnTo>
                <a:lnTo>
                  <a:pt x="136334" y="221513"/>
                </a:lnTo>
                <a:lnTo>
                  <a:pt x="76733" y="297103"/>
                </a:lnTo>
                <a:lnTo>
                  <a:pt x="38887" y="347383"/>
                </a:lnTo>
                <a:lnTo>
                  <a:pt x="15214" y="377621"/>
                </a:lnTo>
                <a:lnTo>
                  <a:pt x="5727" y="393661"/>
                </a:lnTo>
                <a:lnTo>
                  <a:pt x="546" y="411543"/>
                </a:lnTo>
                <a:lnTo>
                  <a:pt x="0" y="416204"/>
                </a:lnTo>
                <a:lnTo>
                  <a:pt x="6667" y="418541"/>
                </a:lnTo>
                <a:lnTo>
                  <a:pt x="10769" y="416648"/>
                </a:lnTo>
                <a:lnTo>
                  <a:pt x="38265" y="399846"/>
                </a:lnTo>
                <a:lnTo>
                  <a:pt x="63500" y="378574"/>
                </a:lnTo>
                <a:lnTo>
                  <a:pt x="109550" y="333489"/>
                </a:lnTo>
                <a:lnTo>
                  <a:pt x="138684" y="307276"/>
                </a:lnTo>
                <a:lnTo>
                  <a:pt x="258229" y="207276"/>
                </a:lnTo>
                <a:lnTo>
                  <a:pt x="316788" y="160210"/>
                </a:lnTo>
                <a:lnTo>
                  <a:pt x="418655" y="86042"/>
                </a:lnTo>
                <a:lnTo>
                  <a:pt x="448398" y="73367"/>
                </a:lnTo>
                <a:lnTo>
                  <a:pt x="442760" y="89649"/>
                </a:lnTo>
                <a:lnTo>
                  <a:pt x="396163" y="150063"/>
                </a:lnTo>
                <a:lnTo>
                  <a:pt x="316064" y="234480"/>
                </a:lnTo>
                <a:lnTo>
                  <a:pt x="177876" y="373265"/>
                </a:lnTo>
                <a:lnTo>
                  <a:pt x="121107" y="428104"/>
                </a:lnTo>
                <a:lnTo>
                  <a:pt x="107975" y="441706"/>
                </a:lnTo>
                <a:lnTo>
                  <a:pt x="71551" y="485038"/>
                </a:lnTo>
                <a:lnTo>
                  <a:pt x="56134" y="503021"/>
                </a:lnTo>
                <a:lnTo>
                  <a:pt x="49796" y="512584"/>
                </a:lnTo>
                <a:lnTo>
                  <a:pt x="43103" y="527837"/>
                </a:lnTo>
                <a:lnTo>
                  <a:pt x="49885" y="532955"/>
                </a:lnTo>
                <a:lnTo>
                  <a:pt x="54775" y="529844"/>
                </a:lnTo>
                <a:lnTo>
                  <a:pt x="93002" y="502361"/>
                </a:lnTo>
                <a:lnTo>
                  <a:pt x="128155" y="471995"/>
                </a:lnTo>
                <a:lnTo>
                  <a:pt x="162242" y="440588"/>
                </a:lnTo>
                <a:lnTo>
                  <a:pt x="197218" y="409981"/>
                </a:lnTo>
                <a:lnTo>
                  <a:pt x="241706" y="374891"/>
                </a:lnTo>
                <a:lnTo>
                  <a:pt x="287413" y="340728"/>
                </a:lnTo>
                <a:lnTo>
                  <a:pt x="417715" y="246176"/>
                </a:lnTo>
                <a:lnTo>
                  <a:pt x="532790" y="165595"/>
                </a:lnTo>
                <a:lnTo>
                  <a:pt x="622668" y="104584"/>
                </a:lnTo>
                <a:lnTo>
                  <a:pt x="712635" y="45885"/>
                </a:lnTo>
                <a:lnTo>
                  <a:pt x="752868" y="23723"/>
                </a:lnTo>
                <a:lnTo>
                  <a:pt x="741006" y="38150"/>
                </a:lnTo>
                <a:lnTo>
                  <a:pt x="726503" y="51701"/>
                </a:lnTo>
                <a:lnTo>
                  <a:pt x="696976" y="75755"/>
                </a:lnTo>
                <a:lnTo>
                  <a:pt x="627532" y="137579"/>
                </a:lnTo>
                <a:lnTo>
                  <a:pt x="466763" y="273558"/>
                </a:lnTo>
                <a:lnTo>
                  <a:pt x="388188" y="341503"/>
                </a:lnTo>
                <a:lnTo>
                  <a:pt x="310807" y="410591"/>
                </a:lnTo>
                <a:lnTo>
                  <a:pt x="272732" y="445655"/>
                </a:lnTo>
                <a:lnTo>
                  <a:pt x="235153" y="481101"/>
                </a:lnTo>
                <a:lnTo>
                  <a:pt x="198145" y="516978"/>
                </a:lnTo>
                <a:lnTo>
                  <a:pt x="161772" y="553300"/>
                </a:lnTo>
                <a:lnTo>
                  <a:pt x="159893" y="557796"/>
                </a:lnTo>
                <a:lnTo>
                  <a:pt x="161886" y="561568"/>
                </a:lnTo>
                <a:lnTo>
                  <a:pt x="166204" y="563321"/>
                </a:lnTo>
                <a:lnTo>
                  <a:pt x="171323" y="561746"/>
                </a:lnTo>
                <a:lnTo>
                  <a:pt x="188874" y="548182"/>
                </a:lnTo>
                <a:lnTo>
                  <a:pt x="239433" y="505599"/>
                </a:lnTo>
                <a:lnTo>
                  <a:pt x="260108" y="489483"/>
                </a:lnTo>
                <a:lnTo>
                  <a:pt x="369316" y="408825"/>
                </a:lnTo>
                <a:lnTo>
                  <a:pt x="416433" y="376580"/>
                </a:lnTo>
                <a:lnTo>
                  <a:pt x="512089" y="314032"/>
                </a:lnTo>
                <a:lnTo>
                  <a:pt x="593686" y="258978"/>
                </a:lnTo>
                <a:lnTo>
                  <a:pt x="741286" y="155041"/>
                </a:lnTo>
                <a:lnTo>
                  <a:pt x="808380" y="106324"/>
                </a:lnTo>
                <a:lnTo>
                  <a:pt x="822883" y="94691"/>
                </a:lnTo>
                <a:lnTo>
                  <a:pt x="830643" y="89535"/>
                </a:lnTo>
                <a:lnTo>
                  <a:pt x="821283" y="99021"/>
                </a:lnTo>
                <a:lnTo>
                  <a:pt x="810069" y="107784"/>
                </a:lnTo>
                <a:lnTo>
                  <a:pt x="788428" y="123113"/>
                </a:lnTo>
                <a:lnTo>
                  <a:pt x="701090" y="193281"/>
                </a:lnTo>
                <a:lnTo>
                  <a:pt x="659447" y="225336"/>
                </a:lnTo>
                <a:lnTo>
                  <a:pt x="532866" y="320027"/>
                </a:lnTo>
                <a:lnTo>
                  <a:pt x="492645" y="351523"/>
                </a:lnTo>
                <a:lnTo>
                  <a:pt x="453263" y="383870"/>
                </a:lnTo>
                <a:lnTo>
                  <a:pt x="414629" y="416890"/>
                </a:lnTo>
                <a:lnTo>
                  <a:pt x="342341" y="481101"/>
                </a:lnTo>
                <a:lnTo>
                  <a:pt x="308356" y="513308"/>
                </a:lnTo>
                <a:lnTo>
                  <a:pt x="277406" y="547547"/>
                </a:lnTo>
                <a:lnTo>
                  <a:pt x="252209" y="584327"/>
                </a:lnTo>
                <a:lnTo>
                  <a:pt x="248881" y="590105"/>
                </a:lnTo>
                <a:lnTo>
                  <a:pt x="257327" y="596671"/>
                </a:lnTo>
                <a:lnTo>
                  <a:pt x="300774" y="557606"/>
                </a:lnTo>
                <a:lnTo>
                  <a:pt x="340347" y="525297"/>
                </a:lnTo>
                <a:lnTo>
                  <a:pt x="381088" y="494207"/>
                </a:lnTo>
                <a:lnTo>
                  <a:pt x="506653" y="403872"/>
                </a:lnTo>
                <a:lnTo>
                  <a:pt x="508952" y="399796"/>
                </a:lnTo>
                <a:lnTo>
                  <a:pt x="506920" y="395973"/>
                </a:lnTo>
                <a:lnTo>
                  <a:pt x="502348" y="393979"/>
                </a:lnTo>
                <a:lnTo>
                  <a:pt x="497090" y="395414"/>
                </a:lnTo>
                <a:lnTo>
                  <a:pt x="415150" y="453999"/>
                </a:lnTo>
                <a:lnTo>
                  <a:pt x="374611" y="483590"/>
                </a:lnTo>
                <a:lnTo>
                  <a:pt x="334822" y="513892"/>
                </a:lnTo>
                <a:lnTo>
                  <a:pt x="296100" y="545299"/>
                </a:lnTo>
                <a:lnTo>
                  <a:pt x="319252" y="520242"/>
                </a:lnTo>
                <a:lnTo>
                  <a:pt x="394982" y="450900"/>
                </a:lnTo>
                <a:lnTo>
                  <a:pt x="435533" y="415417"/>
                </a:lnTo>
                <a:lnTo>
                  <a:pt x="476973" y="380682"/>
                </a:lnTo>
                <a:lnTo>
                  <a:pt x="519214" y="346697"/>
                </a:lnTo>
                <a:lnTo>
                  <a:pt x="562203" y="313474"/>
                </a:lnTo>
                <a:lnTo>
                  <a:pt x="652005" y="247230"/>
                </a:lnTo>
                <a:lnTo>
                  <a:pt x="696455" y="213563"/>
                </a:lnTo>
                <a:lnTo>
                  <a:pt x="777684" y="146900"/>
                </a:lnTo>
                <a:lnTo>
                  <a:pt x="827786" y="108737"/>
                </a:lnTo>
                <a:lnTo>
                  <a:pt x="837755" y="100266"/>
                </a:lnTo>
                <a:lnTo>
                  <a:pt x="845807" y="90639"/>
                </a:lnTo>
                <a:lnTo>
                  <a:pt x="850531" y="79311"/>
                </a:lnTo>
                <a:lnTo>
                  <a:pt x="851535" y="74866"/>
                </a:lnTo>
                <a:close/>
              </a:path>
              <a:path w="1061085" h="596900">
                <a:moveTo>
                  <a:pt x="1060716" y="70256"/>
                </a:moveTo>
                <a:lnTo>
                  <a:pt x="1057567" y="66979"/>
                </a:lnTo>
                <a:lnTo>
                  <a:pt x="1052664" y="66154"/>
                </a:lnTo>
                <a:lnTo>
                  <a:pt x="1048194" y="68859"/>
                </a:lnTo>
                <a:lnTo>
                  <a:pt x="1020508" y="102425"/>
                </a:lnTo>
                <a:lnTo>
                  <a:pt x="989825" y="133680"/>
                </a:lnTo>
                <a:lnTo>
                  <a:pt x="957249" y="163512"/>
                </a:lnTo>
                <a:lnTo>
                  <a:pt x="889939" y="222948"/>
                </a:lnTo>
                <a:lnTo>
                  <a:pt x="856195" y="253199"/>
                </a:lnTo>
                <a:lnTo>
                  <a:pt x="822210" y="283260"/>
                </a:lnTo>
                <a:lnTo>
                  <a:pt x="787539" y="312801"/>
                </a:lnTo>
                <a:lnTo>
                  <a:pt x="705954" y="379653"/>
                </a:lnTo>
                <a:lnTo>
                  <a:pt x="665581" y="413156"/>
                </a:lnTo>
                <a:lnTo>
                  <a:pt x="625894" y="447205"/>
                </a:lnTo>
                <a:lnTo>
                  <a:pt x="587197" y="482168"/>
                </a:lnTo>
                <a:lnTo>
                  <a:pt x="549795" y="518414"/>
                </a:lnTo>
                <a:lnTo>
                  <a:pt x="513981" y="556310"/>
                </a:lnTo>
                <a:lnTo>
                  <a:pt x="512368" y="560857"/>
                </a:lnTo>
                <a:lnTo>
                  <a:pt x="514362" y="564642"/>
                </a:lnTo>
                <a:lnTo>
                  <a:pt x="514197" y="564642"/>
                </a:lnTo>
                <a:lnTo>
                  <a:pt x="518642" y="566470"/>
                </a:lnTo>
                <a:lnTo>
                  <a:pt x="523646" y="564642"/>
                </a:lnTo>
                <a:lnTo>
                  <a:pt x="562914" y="533209"/>
                </a:lnTo>
                <a:lnTo>
                  <a:pt x="603631" y="503059"/>
                </a:lnTo>
                <a:lnTo>
                  <a:pt x="607148" y="500595"/>
                </a:lnTo>
                <a:lnTo>
                  <a:pt x="644994" y="474167"/>
                </a:lnTo>
                <a:lnTo>
                  <a:pt x="687158" y="445846"/>
                </a:lnTo>
                <a:lnTo>
                  <a:pt x="772083" y="389851"/>
                </a:lnTo>
                <a:lnTo>
                  <a:pt x="799998" y="371005"/>
                </a:lnTo>
                <a:lnTo>
                  <a:pt x="827722" y="351828"/>
                </a:lnTo>
                <a:lnTo>
                  <a:pt x="882637" y="313143"/>
                </a:lnTo>
                <a:lnTo>
                  <a:pt x="895477" y="304419"/>
                </a:lnTo>
                <a:lnTo>
                  <a:pt x="921486" y="287134"/>
                </a:lnTo>
                <a:lnTo>
                  <a:pt x="934199" y="278231"/>
                </a:lnTo>
                <a:lnTo>
                  <a:pt x="945172" y="269455"/>
                </a:lnTo>
                <a:lnTo>
                  <a:pt x="956805" y="259854"/>
                </a:lnTo>
                <a:lnTo>
                  <a:pt x="969200" y="250952"/>
                </a:lnTo>
                <a:lnTo>
                  <a:pt x="982421" y="244309"/>
                </a:lnTo>
                <a:lnTo>
                  <a:pt x="972743" y="258749"/>
                </a:lnTo>
                <a:lnTo>
                  <a:pt x="960323" y="272046"/>
                </a:lnTo>
                <a:lnTo>
                  <a:pt x="946835" y="284632"/>
                </a:lnTo>
                <a:lnTo>
                  <a:pt x="933970" y="297014"/>
                </a:lnTo>
                <a:lnTo>
                  <a:pt x="913587" y="316890"/>
                </a:lnTo>
                <a:lnTo>
                  <a:pt x="892060" y="336054"/>
                </a:lnTo>
                <a:lnTo>
                  <a:pt x="870318" y="355066"/>
                </a:lnTo>
                <a:lnTo>
                  <a:pt x="849312" y="374510"/>
                </a:lnTo>
                <a:lnTo>
                  <a:pt x="829716" y="394246"/>
                </a:lnTo>
                <a:lnTo>
                  <a:pt x="810336" y="414210"/>
                </a:lnTo>
                <a:lnTo>
                  <a:pt x="790841" y="434086"/>
                </a:lnTo>
                <a:lnTo>
                  <a:pt x="770864" y="453567"/>
                </a:lnTo>
                <a:lnTo>
                  <a:pt x="761987" y="461137"/>
                </a:lnTo>
                <a:lnTo>
                  <a:pt x="752729" y="469379"/>
                </a:lnTo>
                <a:lnTo>
                  <a:pt x="745426" y="478586"/>
                </a:lnTo>
                <a:lnTo>
                  <a:pt x="742518" y="488708"/>
                </a:lnTo>
                <a:lnTo>
                  <a:pt x="742403" y="489712"/>
                </a:lnTo>
                <a:lnTo>
                  <a:pt x="742315" y="493877"/>
                </a:lnTo>
                <a:lnTo>
                  <a:pt x="742175" y="493877"/>
                </a:lnTo>
                <a:lnTo>
                  <a:pt x="748093" y="495820"/>
                </a:lnTo>
                <a:lnTo>
                  <a:pt x="752538" y="494157"/>
                </a:lnTo>
                <a:lnTo>
                  <a:pt x="783424" y="478358"/>
                </a:lnTo>
                <a:lnTo>
                  <a:pt x="786269" y="476250"/>
                </a:lnTo>
                <a:lnTo>
                  <a:pt x="810704" y="458139"/>
                </a:lnTo>
                <a:lnTo>
                  <a:pt x="836815" y="436435"/>
                </a:lnTo>
                <a:lnTo>
                  <a:pt x="864196" y="416204"/>
                </a:lnTo>
                <a:lnTo>
                  <a:pt x="884758" y="402120"/>
                </a:lnTo>
                <a:lnTo>
                  <a:pt x="904709" y="387197"/>
                </a:lnTo>
                <a:lnTo>
                  <a:pt x="924433" y="371970"/>
                </a:lnTo>
                <a:lnTo>
                  <a:pt x="944016" y="357174"/>
                </a:lnTo>
                <a:lnTo>
                  <a:pt x="944219" y="357047"/>
                </a:lnTo>
                <a:lnTo>
                  <a:pt x="944118" y="357174"/>
                </a:lnTo>
                <a:lnTo>
                  <a:pt x="932827" y="366928"/>
                </a:lnTo>
                <a:lnTo>
                  <a:pt x="922502" y="377228"/>
                </a:lnTo>
                <a:lnTo>
                  <a:pt x="889787" y="411441"/>
                </a:lnTo>
                <a:lnTo>
                  <a:pt x="850646" y="450126"/>
                </a:lnTo>
                <a:lnTo>
                  <a:pt x="834618" y="465023"/>
                </a:lnTo>
                <a:lnTo>
                  <a:pt x="816419" y="484098"/>
                </a:lnTo>
                <a:lnTo>
                  <a:pt x="803833" y="504761"/>
                </a:lnTo>
                <a:lnTo>
                  <a:pt x="803935" y="510044"/>
                </a:lnTo>
                <a:lnTo>
                  <a:pt x="804049" y="516724"/>
                </a:lnTo>
                <a:lnTo>
                  <a:pt x="804176" y="523595"/>
                </a:lnTo>
                <a:lnTo>
                  <a:pt x="804202" y="524840"/>
                </a:lnTo>
                <a:lnTo>
                  <a:pt x="805421" y="527062"/>
                </a:lnTo>
                <a:lnTo>
                  <a:pt x="809307" y="528281"/>
                </a:lnTo>
                <a:lnTo>
                  <a:pt x="811872" y="527507"/>
                </a:lnTo>
                <a:lnTo>
                  <a:pt x="836041" y="517448"/>
                </a:lnTo>
                <a:lnTo>
                  <a:pt x="838581" y="515937"/>
                </a:lnTo>
                <a:lnTo>
                  <a:pt x="857910" y="504444"/>
                </a:lnTo>
                <a:lnTo>
                  <a:pt x="878509" y="489712"/>
                </a:lnTo>
                <a:lnTo>
                  <a:pt x="898867" y="474472"/>
                </a:lnTo>
                <a:lnTo>
                  <a:pt x="914450" y="463270"/>
                </a:lnTo>
                <a:lnTo>
                  <a:pt x="930160" y="452386"/>
                </a:lnTo>
                <a:lnTo>
                  <a:pt x="946188" y="441782"/>
                </a:lnTo>
                <a:lnTo>
                  <a:pt x="962533" y="431558"/>
                </a:lnTo>
                <a:lnTo>
                  <a:pt x="972159" y="425234"/>
                </a:lnTo>
                <a:lnTo>
                  <a:pt x="981367" y="418642"/>
                </a:lnTo>
                <a:lnTo>
                  <a:pt x="990650" y="412280"/>
                </a:lnTo>
                <a:lnTo>
                  <a:pt x="1000531" y="406641"/>
                </a:lnTo>
                <a:lnTo>
                  <a:pt x="992835" y="417855"/>
                </a:lnTo>
                <a:lnTo>
                  <a:pt x="992111" y="418642"/>
                </a:lnTo>
                <a:lnTo>
                  <a:pt x="982205" y="429031"/>
                </a:lnTo>
                <a:lnTo>
                  <a:pt x="971270" y="439343"/>
                </a:lnTo>
                <a:lnTo>
                  <a:pt x="962304" y="448348"/>
                </a:lnTo>
                <a:lnTo>
                  <a:pt x="953681" y="457682"/>
                </a:lnTo>
                <a:lnTo>
                  <a:pt x="944664" y="466788"/>
                </a:lnTo>
                <a:lnTo>
                  <a:pt x="935532" y="475780"/>
                </a:lnTo>
                <a:lnTo>
                  <a:pt x="926528" y="484809"/>
                </a:lnTo>
                <a:lnTo>
                  <a:pt x="913091" y="498805"/>
                </a:lnTo>
                <a:lnTo>
                  <a:pt x="900214" y="514743"/>
                </a:lnTo>
                <a:lnTo>
                  <a:pt x="891768" y="532066"/>
                </a:lnTo>
                <a:lnTo>
                  <a:pt x="891641" y="550189"/>
                </a:lnTo>
                <a:lnTo>
                  <a:pt x="892759" y="553859"/>
                </a:lnTo>
                <a:lnTo>
                  <a:pt x="897864" y="555637"/>
                </a:lnTo>
                <a:lnTo>
                  <a:pt x="916559" y="545858"/>
                </a:lnTo>
                <a:lnTo>
                  <a:pt x="930478" y="538289"/>
                </a:lnTo>
                <a:lnTo>
                  <a:pt x="931506" y="537730"/>
                </a:lnTo>
                <a:lnTo>
                  <a:pt x="945730" y="528777"/>
                </a:lnTo>
                <a:lnTo>
                  <a:pt x="958621" y="518414"/>
                </a:lnTo>
                <a:lnTo>
                  <a:pt x="960310" y="516724"/>
                </a:lnTo>
                <a:lnTo>
                  <a:pt x="962202" y="515048"/>
                </a:lnTo>
                <a:lnTo>
                  <a:pt x="963980" y="513168"/>
                </a:lnTo>
                <a:lnTo>
                  <a:pt x="967968" y="506488"/>
                </a:lnTo>
                <a:lnTo>
                  <a:pt x="973747" y="505498"/>
                </a:lnTo>
                <a:lnTo>
                  <a:pt x="981227" y="510044"/>
                </a:lnTo>
                <a:lnTo>
                  <a:pt x="981481" y="510044"/>
                </a:lnTo>
                <a:lnTo>
                  <a:pt x="977455" y="517004"/>
                </a:lnTo>
                <a:lnTo>
                  <a:pt x="972845" y="523595"/>
                </a:lnTo>
                <a:lnTo>
                  <a:pt x="968057" y="530098"/>
                </a:lnTo>
                <a:lnTo>
                  <a:pt x="963536" y="536625"/>
                </a:lnTo>
                <a:lnTo>
                  <a:pt x="962914" y="541312"/>
                </a:lnTo>
                <a:lnTo>
                  <a:pt x="966114" y="544626"/>
                </a:lnTo>
                <a:lnTo>
                  <a:pt x="970940" y="545439"/>
                </a:lnTo>
                <a:lnTo>
                  <a:pt x="975194" y="542632"/>
                </a:lnTo>
                <a:lnTo>
                  <a:pt x="997534" y="505841"/>
                </a:lnTo>
                <a:lnTo>
                  <a:pt x="997712" y="504761"/>
                </a:lnTo>
                <a:lnTo>
                  <a:pt x="997762" y="504444"/>
                </a:lnTo>
                <a:lnTo>
                  <a:pt x="997864" y="503796"/>
                </a:lnTo>
                <a:lnTo>
                  <a:pt x="997978" y="503059"/>
                </a:lnTo>
                <a:lnTo>
                  <a:pt x="999756" y="491921"/>
                </a:lnTo>
                <a:lnTo>
                  <a:pt x="999756" y="488708"/>
                </a:lnTo>
                <a:lnTo>
                  <a:pt x="996746" y="485927"/>
                </a:lnTo>
                <a:lnTo>
                  <a:pt x="994029" y="485927"/>
                </a:lnTo>
                <a:lnTo>
                  <a:pt x="983462" y="487032"/>
                </a:lnTo>
                <a:lnTo>
                  <a:pt x="975372" y="489712"/>
                </a:lnTo>
                <a:lnTo>
                  <a:pt x="967867" y="493877"/>
                </a:lnTo>
                <a:lnTo>
                  <a:pt x="960424" y="499262"/>
                </a:lnTo>
                <a:lnTo>
                  <a:pt x="946658" y="509866"/>
                </a:lnTo>
                <a:lnTo>
                  <a:pt x="932967" y="519861"/>
                </a:lnTo>
                <a:lnTo>
                  <a:pt x="918908" y="529323"/>
                </a:lnTo>
                <a:lnTo>
                  <a:pt x="904087" y="538289"/>
                </a:lnTo>
                <a:lnTo>
                  <a:pt x="912291" y="518007"/>
                </a:lnTo>
                <a:lnTo>
                  <a:pt x="929233" y="497700"/>
                </a:lnTo>
                <a:lnTo>
                  <a:pt x="948918" y="479107"/>
                </a:lnTo>
                <a:lnTo>
                  <a:pt x="965314" y="464019"/>
                </a:lnTo>
                <a:lnTo>
                  <a:pt x="980516" y="449732"/>
                </a:lnTo>
                <a:lnTo>
                  <a:pt x="997483" y="433158"/>
                </a:lnTo>
                <a:lnTo>
                  <a:pt x="1010437" y="416204"/>
                </a:lnTo>
                <a:lnTo>
                  <a:pt x="1011237" y="415124"/>
                </a:lnTo>
                <a:lnTo>
                  <a:pt x="1013764" y="406641"/>
                </a:lnTo>
                <a:lnTo>
                  <a:pt x="1013879" y="406273"/>
                </a:lnTo>
                <a:lnTo>
                  <a:pt x="1013968" y="405980"/>
                </a:lnTo>
                <a:lnTo>
                  <a:pt x="1016749" y="396633"/>
                </a:lnTo>
                <a:lnTo>
                  <a:pt x="1016635" y="392861"/>
                </a:lnTo>
                <a:lnTo>
                  <a:pt x="1012418" y="389636"/>
                </a:lnTo>
                <a:lnTo>
                  <a:pt x="1008202" y="390855"/>
                </a:lnTo>
                <a:lnTo>
                  <a:pt x="996950" y="394957"/>
                </a:lnTo>
                <a:lnTo>
                  <a:pt x="986637" y="400202"/>
                </a:lnTo>
                <a:lnTo>
                  <a:pt x="976909" y="406273"/>
                </a:lnTo>
                <a:lnTo>
                  <a:pt x="952373" y="423265"/>
                </a:lnTo>
                <a:lnTo>
                  <a:pt x="921753" y="443344"/>
                </a:lnTo>
                <a:lnTo>
                  <a:pt x="906805" y="453567"/>
                </a:lnTo>
                <a:lnTo>
                  <a:pt x="890663" y="465416"/>
                </a:lnTo>
                <a:lnTo>
                  <a:pt x="874763" y="477253"/>
                </a:lnTo>
                <a:lnTo>
                  <a:pt x="858723" y="488924"/>
                </a:lnTo>
                <a:lnTo>
                  <a:pt x="842314" y="500151"/>
                </a:lnTo>
                <a:lnTo>
                  <a:pt x="836853" y="503059"/>
                </a:lnTo>
                <a:lnTo>
                  <a:pt x="827582" y="507796"/>
                </a:lnTo>
                <a:lnTo>
                  <a:pt x="818908" y="512660"/>
                </a:lnTo>
                <a:lnTo>
                  <a:pt x="815200" y="515937"/>
                </a:lnTo>
                <a:lnTo>
                  <a:pt x="816216" y="510044"/>
                </a:lnTo>
                <a:lnTo>
                  <a:pt x="816305" y="509866"/>
                </a:lnTo>
                <a:lnTo>
                  <a:pt x="843292" y="474878"/>
                </a:lnTo>
                <a:lnTo>
                  <a:pt x="877697" y="441337"/>
                </a:lnTo>
                <a:lnTo>
                  <a:pt x="894753" y="424662"/>
                </a:lnTo>
                <a:lnTo>
                  <a:pt x="923251" y="394487"/>
                </a:lnTo>
                <a:lnTo>
                  <a:pt x="937958" y="379653"/>
                </a:lnTo>
                <a:lnTo>
                  <a:pt x="953414" y="365734"/>
                </a:lnTo>
                <a:lnTo>
                  <a:pt x="964653" y="356400"/>
                </a:lnTo>
                <a:lnTo>
                  <a:pt x="975131" y="347065"/>
                </a:lnTo>
                <a:lnTo>
                  <a:pt x="984465" y="336880"/>
                </a:lnTo>
                <a:lnTo>
                  <a:pt x="992085" y="325145"/>
                </a:lnTo>
                <a:lnTo>
                  <a:pt x="994638" y="320027"/>
                </a:lnTo>
                <a:lnTo>
                  <a:pt x="989088" y="313588"/>
                </a:lnTo>
                <a:lnTo>
                  <a:pt x="982865" y="317030"/>
                </a:lnTo>
                <a:lnTo>
                  <a:pt x="950074" y="337388"/>
                </a:lnTo>
                <a:lnTo>
                  <a:pt x="945032" y="341096"/>
                </a:lnTo>
                <a:lnTo>
                  <a:pt x="945032" y="356400"/>
                </a:lnTo>
                <a:lnTo>
                  <a:pt x="945032" y="341096"/>
                </a:lnTo>
                <a:lnTo>
                  <a:pt x="919048" y="360133"/>
                </a:lnTo>
                <a:lnTo>
                  <a:pt x="888542" y="383565"/>
                </a:lnTo>
                <a:lnTo>
                  <a:pt x="857313" y="405980"/>
                </a:lnTo>
                <a:lnTo>
                  <a:pt x="833742" y="423506"/>
                </a:lnTo>
                <a:lnTo>
                  <a:pt x="810983" y="442328"/>
                </a:lnTo>
                <a:lnTo>
                  <a:pt x="787717" y="460527"/>
                </a:lnTo>
                <a:lnTo>
                  <a:pt x="762647" y="476250"/>
                </a:lnTo>
                <a:lnTo>
                  <a:pt x="773353" y="465023"/>
                </a:lnTo>
                <a:lnTo>
                  <a:pt x="786091" y="453567"/>
                </a:lnTo>
                <a:lnTo>
                  <a:pt x="797509" y="443839"/>
                </a:lnTo>
                <a:lnTo>
                  <a:pt x="805764" y="436435"/>
                </a:lnTo>
                <a:lnTo>
                  <a:pt x="848144" y="393776"/>
                </a:lnTo>
                <a:lnTo>
                  <a:pt x="869670" y="372643"/>
                </a:lnTo>
                <a:lnTo>
                  <a:pt x="891641" y="351828"/>
                </a:lnTo>
                <a:lnTo>
                  <a:pt x="945375" y="303022"/>
                </a:lnTo>
                <a:lnTo>
                  <a:pt x="962977" y="286448"/>
                </a:lnTo>
                <a:lnTo>
                  <a:pt x="993609" y="251129"/>
                </a:lnTo>
                <a:lnTo>
                  <a:pt x="996530" y="244309"/>
                </a:lnTo>
                <a:lnTo>
                  <a:pt x="999528" y="237312"/>
                </a:lnTo>
                <a:lnTo>
                  <a:pt x="1000531" y="233972"/>
                </a:lnTo>
                <a:lnTo>
                  <a:pt x="997534" y="229196"/>
                </a:lnTo>
                <a:lnTo>
                  <a:pt x="992974" y="229743"/>
                </a:lnTo>
                <a:lnTo>
                  <a:pt x="970838" y="236537"/>
                </a:lnTo>
                <a:lnTo>
                  <a:pt x="951865" y="248729"/>
                </a:lnTo>
                <a:lnTo>
                  <a:pt x="933970" y="262801"/>
                </a:lnTo>
                <a:lnTo>
                  <a:pt x="915085" y="275221"/>
                </a:lnTo>
                <a:lnTo>
                  <a:pt x="898842" y="284962"/>
                </a:lnTo>
                <a:lnTo>
                  <a:pt x="883170" y="296176"/>
                </a:lnTo>
                <a:lnTo>
                  <a:pt x="867867" y="307898"/>
                </a:lnTo>
                <a:lnTo>
                  <a:pt x="852754" y="319138"/>
                </a:lnTo>
                <a:lnTo>
                  <a:pt x="794562" y="359727"/>
                </a:lnTo>
                <a:lnTo>
                  <a:pt x="774979" y="373062"/>
                </a:lnTo>
                <a:lnTo>
                  <a:pt x="679831" y="436130"/>
                </a:lnTo>
                <a:lnTo>
                  <a:pt x="632561" y="467931"/>
                </a:lnTo>
                <a:lnTo>
                  <a:pt x="586092" y="500595"/>
                </a:lnTo>
                <a:lnTo>
                  <a:pt x="626592" y="463270"/>
                </a:lnTo>
                <a:lnTo>
                  <a:pt x="668286" y="427050"/>
                </a:lnTo>
                <a:lnTo>
                  <a:pt x="710819" y="391566"/>
                </a:lnTo>
                <a:lnTo>
                  <a:pt x="797090" y="321144"/>
                </a:lnTo>
                <a:lnTo>
                  <a:pt x="833983" y="289966"/>
                </a:lnTo>
                <a:lnTo>
                  <a:pt x="870051" y="258089"/>
                </a:lnTo>
                <a:lnTo>
                  <a:pt x="905789" y="225933"/>
                </a:lnTo>
                <a:lnTo>
                  <a:pt x="973582" y="165849"/>
                </a:lnTo>
                <a:lnTo>
                  <a:pt x="1004468" y="137109"/>
                </a:lnTo>
                <a:lnTo>
                  <a:pt x="1033526" y="107022"/>
                </a:lnTo>
                <a:lnTo>
                  <a:pt x="1059865" y="74866"/>
                </a:lnTo>
                <a:lnTo>
                  <a:pt x="1060716" y="70256"/>
                </a:lnTo>
                <a:close/>
              </a:path>
            </a:pathLst>
          </a:custGeom>
          <a:solidFill>
            <a:srgbClr val="545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" name="object 30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613713" y="17963877"/>
            <a:ext cx="982569" cy="580390"/>
          </a:xfrm>
          <a:prstGeom prst="rect">
            <a:avLst/>
          </a:prstGeom>
        </p:spPr>
      </p:pic>
      <p:sp>
        <p:nvSpPr>
          <p:cNvPr id="308" name="object 308"/>
          <p:cNvSpPr/>
          <p:nvPr/>
        </p:nvSpPr>
        <p:spPr>
          <a:xfrm>
            <a:off x="455401" y="15362885"/>
            <a:ext cx="3732529" cy="2419985"/>
          </a:xfrm>
          <a:custGeom>
            <a:avLst/>
            <a:gdLst/>
            <a:ahLst/>
            <a:cxnLst/>
            <a:rect l="l" t="t" r="r" b="b"/>
            <a:pathLst>
              <a:path w="3732529" h="2419984">
                <a:moveTo>
                  <a:pt x="0" y="2419430"/>
                </a:moveTo>
                <a:lnTo>
                  <a:pt x="3732141" y="2419430"/>
                </a:lnTo>
                <a:lnTo>
                  <a:pt x="3732141" y="0"/>
                </a:lnTo>
                <a:lnTo>
                  <a:pt x="0" y="0"/>
                </a:lnTo>
                <a:lnTo>
                  <a:pt x="0" y="2419430"/>
                </a:lnTo>
                <a:close/>
              </a:path>
            </a:pathLst>
          </a:custGeom>
          <a:solidFill>
            <a:srgbClr val="C7A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55401" y="15220233"/>
            <a:ext cx="3732529" cy="71755"/>
          </a:xfrm>
          <a:custGeom>
            <a:avLst/>
            <a:gdLst/>
            <a:ahLst/>
            <a:cxnLst/>
            <a:rect l="l" t="t" r="r" b="b"/>
            <a:pathLst>
              <a:path w="3732529" h="71755">
                <a:moveTo>
                  <a:pt x="0" y="71270"/>
                </a:moveTo>
                <a:lnTo>
                  <a:pt x="3732141" y="71270"/>
                </a:lnTo>
                <a:lnTo>
                  <a:pt x="3732141" y="0"/>
                </a:lnTo>
                <a:lnTo>
                  <a:pt x="0" y="0"/>
                </a:lnTo>
                <a:lnTo>
                  <a:pt x="0" y="71270"/>
                </a:lnTo>
                <a:close/>
              </a:path>
            </a:pathLst>
          </a:custGeom>
          <a:solidFill>
            <a:srgbClr val="C7A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55401" y="17864261"/>
            <a:ext cx="3732529" cy="1049655"/>
          </a:xfrm>
          <a:custGeom>
            <a:avLst/>
            <a:gdLst/>
            <a:ahLst/>
            <a:cxnLst/>
            <a:rect l="l" t="t" r="r" b="b"/>
            <a:pathLst>
              <a:path w="3732529" h="1049655">
                <a:moveTo>
                  <a:pt x="0" y="1049272"/>
                </a:moveTo>
                <a:lnTo>
                  <a:pt x="3732141" y="1049272"/>
                </a:lnTo>
                <a:lnTo>
                  <a:pt x="3732141" y="0"/>
                </a:lnTo>
                <a:lnTo>
                  <a:pt x="0" y="0"/>
                </a:lnTo>
                <a:lnTo>
                  <a:pt x="0" y="1049272"/>
                </a:lnTo>
                <a:close/>
              </a:path>
            </a:pathLst>
          </a:custGeom>
          <a:solidFill>
            <a:srgbClr val="8A9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55401" y="14188750"/>
            <a:ext cx="3969385" cy="1031875"/>
          </a:xfrm>
          <a:custGeom>
            <a:avLst/>
            <a:gdLst/>
            <a:ahLst/>
            <a:cxnLst/>
            <a:rect l="l" t="t" r="r" b="b"/>
            <a:pathLst>
              <a:path w="3969385" h="1031875">
                <a:moveTo>
                  <a:pt x="3969025" y="1031482"/>
                </a:moveTo>
                <a:lnTo>
                  <a:pt x="0" y="1031482"/>
                </a:lnTo>
                <a:lnTo>
                  <a:pt x="0" y="615531"/>
                </a:lnTo>
                <a:lnTo>
                  <a:pt x="387102" y="0"/>
                </a:lnTo>
                <a:lnTo>
                  <a:pt x="3320261" y="0"/>
                </a:lnTo>
                <a:lnTo>
                  <a:pt x="3969025" y="1031482"/>
                </a:lnTo>
                <a:close/>
              </a:path>
            </a:pathLst>
          </a:custGeom>
          <a:solidFill>
            <a:srgbClr val="A3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55401" y="17782317"/>
            <a:ext cx="3732529" cy="82550"/>
          </a:xfrm>
          <a:custGeom>
            <a:avLst/>
            <a:gdLst/>
            <a:ahLst/>
            <a:cxnLst/>
            <a:rect l="l" t="t" r="r" b="b"/>
            <a:pathLst>
              <a:path w="3732529" h="82550">
                <a:moveTo>
                  <a:pt x="3732141" y="81944"/>
                </a:moveTo>
                <a:lnTo>
                  <a:pt x="0" y="81944"/>
                </a:lnTo>
                <a:lnTo>
                  <a:pt x="0" y="0"/>
                </a:lnTo>
                <a:lnTo>
                  <a:pt x="3732141" y="0"/>
                </a:lnTo>
                <a:lnTo>
                  <a:pt x="3732141" y="81944"/>
                </a:lnTo>
                <a:close/>
              </a:path>
            </a:pathLst>
          </a:custGeom>
          <a:solidFill>
            <a:srgbClr val="677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55401" y="18913533"/>
            <a:ext cx="3732529" cy="83185"/>
          </a:xfrm>
          <a:custGeom>
            <a:avLst/>
            <a:gdLst/>
            <a:ahLst/>
            <a:cxnLst/>
            <a:rect l="l" t="t" r="r" b="b"/>
            <a:pathLst>
              <a:path w="3732529" h="83184">
                <a:moveTo>
                  <a:pt x="3732141" y="83168"/>
                </a:moveTo>
                <a:lnTo>
                  <a:pt x="0" y="83168"/>
                </a:lnTo>
                <a:lnTo>
                  <a:pt x="0" y="0"/>
                </a:lnTo>
                <a:lnTo>
                  <a:pt x="3732141" y="0"/>
                </a:lnTo>
                <a:lnTo>
                  <a:pt x="3732141" y="83168"/>
                </a:lnTo>
                <a:close/>
              </a:path>
            </a:pathLst>
          </a:custGeom>
          <a:solidFill>
            <a:srgbClr val="677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4" name="object 314"/>
          <p:cNvGrpSpPr/>
          <p:nvPr/>
        </p:nvGrpSpPr>
        <p:grpSpPr>
          <a:xfrm>
            <a:off x="1567155" y="16298081"/>
            <a:ext cx="371475" cy="240029"/>
            <a:chOff x="1567155" y="16298081"/>
            <a:chExt cx="371475" cy="240029"/>
          </a:xfrm>
        </p:grpSpPr>
        <p:sp>
          <p:nvSpPr>
            <p:cNvPr id="315" name="object 315"/>
            <p:cNvSpPr/>
            <p:nvPr/>
          </p:nvSpPr>
          <p:spPr>
            <a:xfrm>
              <a:off x="1567155" y="16377913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687152" y="16457745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726263" y="16298081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" name="object 318"/>
          <p:cNvGrpSpPr/>
          <p:nvPr/>
        </p:nvGrpSpPr>
        <p:grpSpPr>
          <a:xfrm>
            <a:off x="1574044" y="16530987"/>
            <a:ext cx="537845" cy="166370"/>
            <a:chOff x="1574044" y="16530987"/>
            <a:chExt cx="537845" cy="166370"/>
          </a:xfrm>
        </p:grpSpPr>
        <p:sp>
          <p:nvSpPr>
            <p:cNvPr id="319" name="object 319"/>
            <p:cNvSpPr/>
            <p:nvPr/>
          </p:nvSpPr>
          <p:spPr>
            <a:xfrm>
              <a:off x="1899370" y="16617299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793261" y="16537578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721"/>
                  </a:moveTo>
                  <a:lnTo>
                    <a:pt x="0" y="79721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721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574038" y="16530993"/>
              <a:ext cx="226695" cy="94615"/>
            </a:xfrm>
            <a:custGeom>
              <a:avLst/>
              <a:gdLst/>
              <a:ahLst/>
              <a:cxnLst/>
              <a:rect l="l" t="t" r="r" b="b"/>
              <a:pathLst>
                <a:path w="226694" h="94615">
                  <a:moveTo>
                    <a:pt x="226326" y="0"/>
                  </a:moveTo>
                  <a:lnTo>
                    <a:pt x="212102" y="0"/>
                  </a:lnTo>
                  <a:lnTo>
                    <a:pt x="212102" y="13970"/>
                  </a:lnTo>
                  <a:lnTo>
                    <a:pt x="212102" y="78765"/>
                  </a:lnTo>
                  <a:lnTo>
                    <a:pt x="14224" y="78765"/>
                  </a:lnTo>
                  <a:lnTo>
                    <a:pt x="14224" y="13970"/>
                  </a:lnTo>
                  <a:lnTo>
                    <a:pt x="212102" y="13970"/>
                  </a:lnTo>
                  <a:lnTo>
                    <a:pt x="212102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8765"/>
                  </a:lnTo>
                  <a:lnTo>
                    <a:pt x="0" y="94018"/>
                  </a:lnTo>
                  <a:lnTo>
                    <a:pt x="226326" y="94018"/>
                  </a:lnTo>
                  <a:lnTo>
                    <a:pt x="226326" y="79311"/>
                  </a:lnTo>
                  <a:lnTo>
                    <a:pt x="226326" y="78765"/>
                  </a:lnTo>
                  <a:lnTo>
                    <a:pt x="226326" y="13970"/>
                  </a:lnTo>
                  <a:lnTo>
                    <a:pt x="226326" y="13601"/>
                  </a:lnTo>
                  <a:lnTo>
                    <a:pt x="226326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/>
          <p:nvPr/>
        </p:nvSpPr>
        <p:spPr>
          <a:xfrm>
            <a:off x="1834591" y="16214649"/>
            <a:ext cx="226695" cy="94615"/>
          </a:xfrm>
          <a:custGeom>
            <a:avLst/>
            <a:gdLst/>
            <a:ahLst/>
            <a:cxnLst/>
            <a:rect l="l" t="t" r="r" b="b"/>
            <a:pathLst>
              <a:path w="226694" h="94615">
                <a:moveTo>
                  <a:pt x="226441" y="14173"/>
                </a:moveTo>
                <a:lnTo>
                  <a:pt x="212102" y="14173"/>
                </a:lnTo>
                <a:lnTo>
                  <a:pt x="212102" y="79768"/>
                </a:lnTo>
                <a:lnTo>
                  <a:pt x="226441" y="79768"/>
                </a:lnTo>
                <a:lnTo>
                  <a:pt x="226441" y="14173"/>
                </a:lnTo>
                <a:close/>
              </a:path>
              <a:path w="226694" h="94615">
                <a:moveTo>
                  <a:pt x="226441" y="0"/>
                </a:moveTo>
                <a:lnTo>
                  <a:pt x="0" y="0"/>
                </a:lnTo>
                <a:lnTo>
                  <a:pt x="0" y="13982"/>
                </a:lnTo>
                <a:lnTo>
                  <a:pt x="0" y="80035"/>
                </a:lnTo>
                <a:lnTo>
                  <a:pt x="0" y="94018"/>
                </a:lnTo>
                <a:lnTo>
                  <a:pt x="226441" y="94018"/>
                </a:lnTo>
                <a:lnTo>
                  <a:pt x="226441" y="80035"/>
                </a:lnTo>
                <a:lnTo>
                  <a:pt x="14224" y="80035"/>
                </a:lnTo>
                <a:lnTo>
                  <a:pt x="14224" y="13982"/>
                </a:lnTo>
                <a:lnTo>
                  <a:pt x="226441" y="13982"/>
                </a:lnTo>
                <a:lnTo>
                  <a:pt x="226441" y="0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3" name="object 323"/>
          <p:cNvGrpSpPr/>
          <p:nvPr/>
        </p:nvGrpSpPr>
        <p:grpSpPr>
          <a:xfrm>
            <a:off x="675841" y="15743812"/>
            <a:ext cx="371475" cy="239395"/>
            <a:chOff x="675841" y="15743812"/>
            <a:chExt cx="371475" cy="239395"/>
          </a:xfrm>
        </p:grpSpPr>
        <p:sp>
          <p:nvSpPr>
            <p:cNvPr id="324" name="object 324"/>
            <p:cNvSpPr/>
            <p:nvPr/>
          </p:nvSpPr>
          <p:spPr>
            <a:xfrm>
              <a:off x="834948" y="15823645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721"/>
                  </a:moveTo>
                  <a:lnTo>
                    <a:pt x="0" y="79721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721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4951" y="15903366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106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106" y="0"/>
                  </a:lnTo>
                  <a:lnTo>
                    <a:pt x="212106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75841" y="15743812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502733" y="15975801"/>
            <a:ext cx="537845" cy="167640"/>
            <a:chOff x="502733" y="15975801"/>
            <a:chExt cx="537845" cy="167640"/>
          </a:xfrm>
        </p:grpSpPr>
        <p:sp>
          <p:nvSpPr>
            <p:cNvPr id="328" name="object 328"/>
            <p:cNvSpPr/>
            <p:nvPr/>
          </p:nvSpPr>
          <p:spPr>
            <a:xfrm>
              <a:off x="502733" y="16063031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08842" y="15983198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106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106" y="0"/>
                  </a:lnTo>
                  <a:lnTo>
                    <a:pt x="212106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13828" y="15975812"/>
              <a:ext cx="226695" cy="94615"/>
            </a:xfrm>
            <a:custGeom>
              <a:avLst/>
              <a:gdLst/>
              <a:ahLst/>
              <a:cxnLst/>
              <a:rect l="l" t="t" r="r" b="b"/>
              <a:pathLst>
                <a:path w="226694" h="94615">
                  <a:moveTo>
                    <a:pt x="22644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80035"/>
                  </a:lnTo>
                  <a:lnTo>
                    <a:pt x="0" y="94005"/>
                  </a:lnTo>
                  <a:lnTo>
                    <a:pt x="226441" y="94005"/>
                  </a:lnTo>
                  <a:lnTo>
                    <a:pt x="226441" y="80225"/>
                  </a:lnTo>
                  <a:lnTo>
                    <a:pt x="226441" y="80035"/>
                  </a:lnTo>
                  <a:lnTo>
                    <a:pt x="226441" y="14503"/>
                  </a:lnTo>
                  <a:lnTo>
                    <a:pt x="212217" y="14503"/>
                  </a:lnTo>
                  <a:lnTo>
                    <a:pt x="212217" y="80035"/>
                  </a:lnTo>
                  <a:lnTo>
                    <a:pt x="14224" y="80035"/>
                  </a:lnTo>
                  <a:lnTo>
                    <a:pt x="14224" y="13970"/>
                  </a:lnTo>
                  <a:lnTo>
                    <a:pt x="226441" y="13970"/>
                  </a:lnTo>
                  <a:lnTo>
                    <a:pt x="226441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1" name="object 331"/>
          <p:cNvSpPr/>
          <p:nvPr/>
        </p:nvSpPr>
        <p:spPr>
          <a:xfrm>
            <a:off x="553288" y="15660738"/>
            <a:ext cx="226695" cy="94615"/>
          </a:xfrm>
          <a:custGeom>
            <a:avLst/>
            <a:gdLst/>
            <a:ahLst/>
            <a:cxnLst/>
            <a:rect l="l" t="t" r="r" b="b"/>
            <a:pathLst>
              <a:path w="226695" h="94615">
                <a:moveTo>
                  <a:pt x="226428" y="0"/>
                </a:moveTo>
                <a:lnTo>
                  <a:pt x="0" y="0"/>
                </a:lnTo>
                <a:lnTo>
                  <a:pt x="0" y="13970"/>
                </a:lnTo>
                <a:lnTo>
                  <a:pt x="0" y="80035"/>
                </a:lnTo>
                <a:lnTo>
                  <a:pt x="0" y="94018"/>
                </a:lnTo>
                <a:lnTo>
                  <a:pt x="226428" y="94018"/>
                </a:lnTo>
                <a:lnTo>
                  <a:pt x="226428" y="80035"/>
                </a:lnTo>
                <a:lnTo>
                  <a:pt x="14325" y="80035"/>
                </a:lnTo>
                <a:lnTo>
                  <a:pt x="14325" y="13970"/>
                </a:lnTo>
                <a:lnTo>
                  <a:pt x="212217" y="13970"/>
                </a:lnTo>
                <a:lnTo>
                  <a:pt x="212217" y="79413"/>
                </a:lnTo>
                <a:lnTo>
                  <a:pt x="226428" y="79413"/>
                </a:lnTo>
                <a:lnTo>
                  <a:pt x="226428" y="13970"/>
                </a:lnTo>
                <a:lnTo>
                  <a:pt x="226428" y="13817"/>
                </a:lnTo>
                <a:lnTo>
                  <a:pt x="226428" y="0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2" name="object 332"/>
          <p:cNvGrpSpPr/>
          <p:nvPr/>
        </p:nvGrpSpPr>
        <p:grpSpPr>
          <a:xfrm>
            <a:off x="2787129" y="17231830"/>
            <a:ext cx="378460" cy="239395"/>
            <a:chOff x="2787129" y="17231830"/>
            <a:chExt cx="378460" cy="239395"/>
          </a:xfrm>
        </p:grpSpPr>
        <p:sp>
          <p:nvSpPr>
            <p:cNvPr id="333" name="object 333"/>
            <p:cNvSpPr/>
            <p:nvPr/>
          </p:nvSpPr>
          <p:spPr>
            <a:xfrm>
              <a:off x="2939123" y="17304702"/>
              <a:ext cx="226695" cy="94615"/>
            </a:xfrm>
            <a:custGeom>
              <a:avLst/>
              <a:gdLst/>
              <a:ahLst/>
              <a:cxnLst/>
              <a:rect l="l" t="t" r="r" b="b"/>
              <a:pathLst>
                <a:path w="226694" h="94615">
                  <a:moveTo>
                    <a:pt x="226441" y="14084"/>
                  </a:moveTo>
                  <a:lnTo>
                    <a:pt x="212217" y="14084"/>
                  </a:lnTo>
                  <a:lnTo>
                    <a:pt x="212217" y="79679"/>
                  </a:lnTo>
                  <a:lnTo>
                    <a:pt x="226441" y="79679"/>
                  </a:lnTo>
                  <a:lnTo>
                    <a:pt x="226441" y="14084"/>
                  </a:lnTo>
                  <a:close/>
                </a:path>
                <a:path w="226694" h="94615">
                  <a:moveTo>
                    <a:pt x="22644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80035"/>
                  </a:lnTo>
                  <a:lnTo>
                    <a:pt x="0" y="94005"/>
                  </a:lnTo>
                  <a:lnTo>
                    <a:pt x="226441" y="94005"/>
                  </a:lnTo>
                  <a:lnTo>
                    <a:pt x="226441" y="80035"/>
                  </a:lnTo>
                  <a:lnTo>
                    <a:pt x="14224" y="80035"/>
                  </a:lnTo>
                  <a:lnTo>
                    <a:pt x="14224" y="13970"/>
                  </a:lnTo>
                  <a:lnTo>
                    <a:pt x="226441" y="13970"/>
                  </a:lnTo>
                  <a:lnTo>
                    <a:pt x="226441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787116" y="17231842"/>
              <a:ext cx="251460" cy="239395"/>
            </a:xfrm>
            <a:custGeom>
              <a:avLst/>
              <a:gdLst/>
              <a:ahLst/>
              <a:cxnLst/>
              <a:rect l="l" t="t" r="r" b="b"/>
              <a:pathLst>
                <a:path w="251460" h="239394">
                  <a:moveTo>
                    <a:pt x="212229" y="0"/>
                  </a:moveTo>
                  <a:lnTo>
                    <a:pt x="0" y="0"/>
                  </a:lnTo>
                  <a:lnTo>
                    <a:pt x="0" y="79832"/>
                  </a:lnTo>
                  <a:lnTo>
                    <a:pt x="212229" y="79832"/>
                  </a:lnTo>
                  <a:lnTo>
                    <a:pt x="212229" y="0"/>
                  </a:lnTo>
                  <a:close/>
                </a:path>
                <a:path w="251460" h="239394">
                  <a:moveTo>
                    <a:pt x="251333" y="159664"/>
                  </a:moveTo>
                  <a:lnTo>
                    <a:pt x="39116" y="159664"/>
                  </a:lnTo>
                  <a:lnTo>
                    <a:pt x="39116" y="239382"/>
                  </a:lnTo>
                  <a:lnTo>
                    <a:pt x="251333" y="239382"/>
                  </a:lnTo>
                  <a:lnTo>
                    <a:pt x="251333" y="159664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5" name="object 335"/>
          <p:cNvSpPr/>
          <p:nvPr/>
        </p:nvSpPr>
        <p:spPr>
          <a:xfrm>
            <a:off x="2614021" y="17551048"/>
            <a:ext cx="212725" cy="80010"/>
          </a:xfrm>
          <a:custGeom>
            <a:avLst/>
            <a:gdLst/>
            <a:ahLst/>
            <a:cxnLst/>
            <a:rect l="l" t="t" r="r" b="b"/>
            <a:pathLst>
              <a:path w="212725" h="80009">
                <a:moveTo>
                  <a:pt x="212217" y="79832"/>
                </a:moveTo>
                <a:lnTo>
                  <a:pt x="0" y="79832"/>
                </a:lnTo>
                <a:lnTo>
                  <a:pt x="0" y="0"/>
                </a:lnTo>
                <a:lnTo>
                  <a:pt x="212217" y="0"/>
                </a:lnTo>
                <a:lnTo>
                  <a:pt x="212217" y="79832"/>
                </a:lnTo>
                <a:close/>
              </a:path>
            </a:pathLst>
          </a:custGeom>
          <a:solidFill>
            <a:srgbClr val="D5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713012" y="17464772"/>
            <a:ext cx="431800" cy="94615"/>
          </a:xfrm>
          <a:custGeom>
            <a:avLst/>
            <a:gdLst/>
            <a:ahLst/>
            <a:cxnLst/>
            <a:rect l="l" t="t" r="r" b="b"/>
            <a:pathLst>
              <a:path w="431800" h="94615">
                <a:moveTo>
                  <a:pt x="431431" y="6451"/>
                </a:moveTo>
                <a:lnTo>
                  <a:pt x="226441" y="6451"/>
                </a:lnTo>
                <a:lnTo>
                  <a:pt x="226441" y="0"/>
                </a:lnTo>
                <a:lnTo>
                  <a:pt x="212217" y="0"/>
                </a:lnTo>
                <a:lnTo>
                  <a:pt x="212217" y="13970"/>
                </a:lnTo>
                <a:lnTo>
                  <a:pt x="212217" y="78765"/>
                </a:lnTo>
                <a:lnTo>
                  <a:pt x="14224" y="78765"/>
                </a:lnTo>
                <a:lnTo>
                  <a:pt x="14224" y="13970"/>
                </a:lnTo>
                <a:lnTo>
                  <a:pt x="212217" y="13970"/>
                </a:lnTo>
                <a:lnTo>
                  <a:pt x="212217" y="0"/>
                </a:lnTo>
                <a:lnTo>
                  <a:pt x="0" y="0"/>
                </a:lnTo>
                <a:lnTo>
                  <a:pt x="0" y="13970"/>
                </a:lnTo>
                <a:lnTo>
                  <a:pt x="0" y="78765"/>
                </a:lnTo>
                <a:lnTo>
                  <a:pt x="0" y="94018"/>
                </a:lnTo>
                <a:lnTo>
                  <a:pt x="226441" y="94018"/>
                </a:lnTo>
                <a:lnTo>
                  <a:pt x="226441" y="86283"/>
                </a:lnTo>
                <a:lnTo>
                  <a:pt x="431431" y="86283"/>
                </a:lnTo>
                <a:lnTo>
                  <a:pt x="431431" y="6451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71687" y="17155444"/>
            <a:ext cx="212725" cy="80010"/>
          </a:xfrm>
          <a:custGeom>
            <a:avLst/>
            <a:gdLst/>
            <a:ahLst/>
            <a:cxnLst/>
            <a:rect l="l" t="t" r="r" b="b"/>
            <a:pathLst>
              <a:path w="212725" h="80009">
                <a:moveTo>
                  <a:pt x="212217" y="79832"/>
                </a:moveTo>
                <a:lnTo>
                  <a:pt x="0" y="79832"/>
                </a:lnTo>
                <a:lnTo>
                  <a:pt x="0" y="0"/>
                </a:lnTo>
                <a:lnTo>
                  <a:pt x="212217" y="0"/>
                </a:lnTo>
                <a:lnTo>
                  <a:pt x="212217" y="79832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8" name="object 338"/>
          <p:cNvGrpSpPr/>
          <p:nvPr/>
        </p:nvGrpSpPr>
        <p:grpSpPr>
          <a:xfrm>
            <a:off x="1361382" y="17381821"/>
            <a:ext cx="378460" cy="239395"/>
            <a:chOff x="1361382" y="17381821"/>
            <a:chExt cx="378460" cy="239395"/>
          </a:xfrm>
        </p:grpSpPr>
        <p:sp>
          <p:nvSpPr>
            <p:cNvPr id="339" name="object 339"/>
            <p:cNvSpPr/>
            <p:nvPr/>
          </p:nvSpPr>
          <p:spPr>
            <a:xfrm>
              <a:off x="1361376" y="17454613"/>
              <a:ext cx="226695" cy="94615"/>
            </a:xfrm>
            <a:custGeom>
              <a:avLst/>
              <a:gdLst/>
              <a:ahLst/>
              <a:cxnLst/>
              <a:rect l="l" t="t" r="r" b="b"/>
              <a:pathLst>
                <a:path w="226694" h="94615">
                  <a:moveTo>
                    <a:pt x="226441" y="14046"/>
                  </a:moveTo>
                  <a:lnTo>
                    <a:pt x="212217" y="14046"/>
                  </a:lnTo>
                  <a:lnTo>
                    <a:pt x="212217" y="79654"/>
                  </a:lnTo>
                  <a:lnTo>
                    <a:pt x="226441" y="79654"/>
                  </a:lnTo>
                  <a:lnTo>
                    <a:pt x="226441" y="14046"/>
                  </a:lnTo>
                  <a:close/>
                </a:path>
                <a:path w="226694" h="94615">
                  <a:moveTo>
                    <a:pt x="226441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80035"/>
                  </a:lnTo>
                  <a:lnTo>
                    <a:pt x="0" y="94005"/>
                  </a:lnTo>
                  <a:lnTo>
                    <a:pt x="226441" y="94005"/>
                  </a:lnTo>
                  <a:lnTo>
                    <a:pt x="226441" y="80035"/>
                  </a:lnTo>
                  <a:lnTo>
                    <a:pt x="14224" y="80035"/>
                  </a:lnTo>
                  <a:lnTo>
                    <a:pt x="14224" y="13970"/>
                  </a:lnTo>
                  <a:lnTo>
                    <a:pt x="226441" y="13970"/>
                  </a:lnTo>
                  <a:lnTo>
                    <a:pt x="226441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488478" y="17381829"/>
              <a:ext cx="251460" cy="239395"/>
            </a:xfrm>
            <a:custGeom>
              <a:avLst/>
              <a:gdLst/>
              <a:ahLst/>
              <a:cxnLst/>
              <a:rect l="l" t="t" r="r" b="b"/>
              <a:pathLst>
                <a:path w="251460" h="239394">
                  <a:moveTo>
                    <a:pt x="212229" y="159550"/>
                  </a:moveTo>
                  <a:lnTo>
                    <a:pt x="0" y="159550"/>
                  </a:lnTo>
                  <a:lnTo>
                    <a:pt x="0" y="239382"/>
                  </a:lnTo>
                  <a:lnTo>
                    <a:pt x="212229" y="239382"/>
                  </a:lnTo>
                  <a:lnTo>
                    <a:pt x="212229" y="159550"/>
                  </a:lnTo>
                  <a:close/>
                </a:path>
                <a:path w="251460" h="239394">
                  <a:moveTo>
                    <a:pt x="251333" y="0"/>
                  </a:moveTo>
                  <a:lnTo>
                    <a:pt x="39116" y="0"/>
                  </a:lnTo>
                  <a:lnTo>
                    <a:pt x="39116" y="79717"/>
                  </a:lnTo>
                  <a:lnTo>
                    <a:pt x="251333" y="79717"/>
                  </a:lnTo>
                  <a:lnTo>
                    <a:pt x="251333" y="0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1" name="object 341"/>
          <p:cNvSpPr/>
          <p:nvPr/>
        </p:nvSpPr>
        <p:spPr>
          <a:xfrm>
            <a:off x="1700708" y="17700928"/>
            <a:ext cx="212725" cy="80010"/>
          </a:xfrm>
          <a:custGeom>
            <a:avLst/>
            <a:gdLst/>
            <a:ahLst/>
            <a:cxnLst/>
            <a:rect l="l" t="t" r="r" b="b"/>
            <a:pathLst>
              <a:path w="212725" h="80009">
                <a:moveTo>
                  <a:pt x="212217" y="79832"/>
                </a:moveTo>
                <a:lnTo>
                  <a:pt x="0" y="79832"/>
                </a:lnTo>
                <a:lnTo>
                  <a:pt x="0" y="0"/>
                </a:lnTo>
                <a:lnTo>
                  <a:pt x="212217" y="0"/>
                </a:lnTo>
                <a:lnTo>
                  <a:pt x="212217" y="79832"/>
                </a:lnTo>
                <a:close/>
              </a:path>
            </a:pathLst>
          </a:custGeom>
          <a:solidFill>
            <a:srgbClr val="D5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382483" y="17614684"/>
            <a:ext cx="431800" cy="93345"/>
          </a:xfrm>
          <a:custGeom>
            <a:avLst/>
            <a:gdLst/>
            <a:ahLst/>
            <a:cxnLst/>
            <a:rect l="l" t="t" r="r" b="b"/>
            <a:pathLst>
              <a:path w="431800" h="93344">
                <a:moveTo>
                  <a:pt x="431431" y="0"/>
                </a:moveTo>
                <a:lnTo>
                  <a:pt x="417220" y="0"/>
                </a:lnTo>
                <a:lnTo>
                  <a:pt x="417220" y="13982"/>
                </a:lnTo>
                <a:lnTo>
                  <a:pt x="417220" y="78765"/>
                </a:lnTo>
                <a:lnTo>
                  <a:pt x="219214" y="78765"/>
                </a:lnTo>
                <a:lnTo>
                  <a:pt x="219214" y="13982"/>
                </a:lnTo>
                <a:lnTo>
                  <a:pt x="417220" y="13982"/>
                </a:lnTo>
                <a:lnTo>
                  <a:pt x="417220" y="0"/>
                </a:lnTo>
                <a:lnTo>
                  <a:pt x="205003" y="0"/>
                </a:lnTo>
                <a:lnTo>
                  <a:pt x="205003" y="6527"/>
                </a:lnTo>
                <a:lnTo>
                  <a:pt x="0" y="6527"/>
                </a:lnTo>
                <a:lnTo>
                  <a:pt x="0" y="86245"/>
                </a:lnTo>
                <a:lnTo>
                  <a:pt x="205003" y="86245"/>
                </a:lnTo>
                <a:lnTo>
                  <a:pt x="205003" y="92748"/>
                </a:lnTo>
                <a:lnTo>
                  <a:pt x="431431" y="92748"/>
                </a:lnTo>
                <a:lnTo>
                  <a:pt x="431431" y="79248"/>
                </a:lnTo>
                <a:lnTo>
                  <a:pt x="431431" y="78765"/>
                </a:lnTo>
                <a:lnTo>
                  <a:pt x="431431" y="13982"/>
                </a:lnTo>
                <a:lnTo>
                  <a:pt x="431431" y="13538"/>
                </a:lnTo>
                <a:lnTo>
                  <a:pt x="431431" y="0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643042" y="17305325"/>
            <a:ext cx="212725" cy="80010"/>
          </a:xfrm>
          <a:custGeom>
            <a:avLst/>
            <a:gdLst/>
            <a:ahLst/>
            <a:cxnLst/>
            <a:rect l="l" t="t" r="r" b="b"/>
            <a:pathLst>
              <a:path w="212725" h="80009">
                <a:moveTo>
                  <a:pt x="212217" y="79832"/>
                </a:moveTo>
                <a:lnTo>
                  <a:pt x="0" y="79832"/>
                </a:lnTo>
                <a:lnTo>
                  <a:pt x="0" y="0"/>
                </a:lnTo>
                <a:lnTo>
                  <a:pt x="212217" y="0"/>
                </a:lnTo>
                <a:lnTo>
                  <a:pt x="212217" y="79832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4" name="object 344"/>
          <p:cNvGrpSpPr/>
          <p:nvPr/>
        </p:nvGrpSpPr>
        <p:grpSpPr>
          <a:xfrm>
            <a:off x="455401" y="17342127"/>
            <a:ext cx="320040" cy="160020"/>
            <a:chOff x="455401" y="17342127"/>
            <a:chExt cx="320040" cy="160020"/>
          </a:xfrm>
        </p:grpSpPr>
        <p:sp>
          <p:nvSpPr>
            <p:cNvPr id="345" name="object 345"/>
            <p:cNvSpPr/>
            <p:nvPr/>
          </p:nvSpPr>
          <p:spPr>
            <a:xfrm>
              <a:off x="455401" y="17342127"/>
              <a:ext cx="200025" cy="80010"/>
            </a:xfrm>
            <a:custGeom>
              <a:avLst/>
              <a:gdLst/>
              <a:ahLst/>
              <a:cxnLst/>
              <a:rect l="l" t="t" r="r" b="b"/>
              <a:pathLst>
                <a:path w="200025" h="80009">
                  <a:moveTo>
                    <a:pt x="199551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199551" y="0"/>
                  </a:lnTo>
                  <a:lnTo>
                    <a:pt x="199551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62732" y="17421959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721"/>
                  </a:moveTo>
                  <a:lnTo>
                    <a:pt x="0" y="79721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721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7" name="object 347"/>
          <p:cNvSpPr/>
          <p:nvPr/>
        </p:nvSpPr>
        <p:spPr>
          <a:xfrm>
            <a:off x="774950" y="17087953"/>
            <a:ext cx="212725" cy="80010"/>
          </a:xfrm>
          <a:custGeom>
            <a:avLst/>
            <a:gdLst/>
            <a:ahLst/>
            <a:cxnLst/>
            <a:rect l="l" t="t" r="r" b="b"/>
            <a:pathLst>
              <a:path w="212725" h="80009">
                <a:moveTo>
                  <a:pt x="212217" y="79832"/>
                </a:moveTo>
                <a:lnTo>
                  <a:pt x="0" y="79832"/>
                </a:lnTo>
                <a:lnTo>
                  <a:pt x="0" y="0"/>
                </a:lnTo>
                <a:lnTo>
                  <a:pt x="212217" y="0"/>
                </a:lnTo>
                <a:lnTo>
                  <a:pt x="212217" y="79832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8" name="object 348"/>
          <p:cNvGrpSpPr/>
          <p:nvPr/>
        </p:nvGrpSpPr>
        <p:grpSpPr>
          <a:xfrm>
            <a:off x="455401" y="17495257"/>
            <a:ext cx="426084" cy="93345"/>
            <a:chOff x="455401" y="17495257"/>
            <a:chExt cx="426084" cy="93345"/>
          </a:xfrm>
        </p:grpSpPr>
        <p:sp>
          <p:nvSpPr>
            <p:cNvPr id="349" name="object 349"/>
            <p:cNvSpPr/>
            <p:nvPr/>
          </p:nvSpPr>
          <p:spPr>
            <a:xfrm>
              <a:off x="668841" y="17501681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55396" y="17495266"/>
              <a:ext cx="220979" cy="93345"/>
            </a:xfrm>
            <a:custGeom>
              <a:avLst/>
              <a:gdLst/>
              <a:ahLst/>
              <a:cxnLst/>
              <a:rect l="l" t="t" r="r" b="b"/>
              <a:pathLst>
                <a:path w="220979" h="93344">
                  <a:moveTo>
                    <a:pt x="220548" y="0"/>
                  </a:moveTo>
                  <a:lnTo>
                    <a:pt x="206324" y="0"/>
                  </a:lnTo>
                  <a:lnTo>
                    <a:pt x="206324" y="13970"/>
                  </a:lnTo>
                  <a:lnTo>
                    <a:pt x="206324" y="78765"/>
                  </a:lnTo>
                  <a:lnTo>
                    <a:pt x="8445" y="78765"/>
                  </a:lnTo>
                  <a:lnTo>
                    <a:pt x="8445" y="13970"/>
                  </a:lnTo>
                  <a:lnTo>
                    <a:pt x="206324" y="13970"/>
                  </a:lnTo>
                  <a:lnTo>
                    <a:pt x="206324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8765"/>
                  </a:lnTo>
                  <a:lnTo>
                    <a:pt x="0" y="92735"/>
                  </a:lnTo>
                  <a:lnTo>
                    <a:pt x="220548" y="92735"/>
                  </a:lnTo>
                  <a:lnTo>
                    <a:pt x="220548" y="79133"/>
                  </a:lnTo>
                  <a:lnTo>
                    <a:pt x="220548" y="78765"/>
                  </a:lnTo>
                  <a:lnTo>
                    <a:pt x="220548" y="13970"/>
                  </a:lnTo>
                  <a:lnTo>
                    <a:pt x="220548" y="13538"/>
                  </a:lnTo>
                  <a:lnTo>
                    <a:pt x="220548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1" name="object 351"/>
          <p:cNvGrpSpPr/>
          <p:nvPr/>
        </p:nvGrpSpPr>
        <p:grpSpPr>
          <a:xfrm>
            <a:off x="2837127" y="16358565"/>
            <a:ext cx="332740" cy="160020"/>
            <a:chOff x="2837127" y="16358565"/>
            <a:chExt cx="332740" cy="160020"/>
          </a:xfrm>
        </p:grpSpPr>
        <p:sp>
          <p:nvSpPr>
            <p:cNvPr id="352" name="object 352"/>
            <p:cNvSpPr/>
            <p:nvPr/>
          </p:nvSpPr>
          <p:spPr>
            <a:xfrm>
              <a:off x="2837127" y="16358565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957236" y="16438398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106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106" y="0"/>
                  </a:lnTo>
                  <a:lnTo>
                    <a:pt x="212106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4" name="object 354"/>
          <p:cNvSpPr/>
          <p:nvPr/>
        </p:nvSpPr>
        <p:spPr>
          <a:xfrm>
            <a:off x="3169342" y="16104503"/>
            <a:ext cx="212725" cy="80010"/>
          </a:xfrm>
          <a:custGeom>
            <a:avLst/>
            <a:gdLst/>
            <a:ahLst/>
            <a:cxnLst/>
            <a:rect l="l" t="t" r="r" b="b"/>
            <a:pathLst>
              <a:path w="212725" h="80009">
                <a:moveTo>
                  <a:pt x="212217" y="79832"/>
                </a:moveTo>
                <a:lnTo>
                  <a:pt x="0" y="79832"/>
                </a:lnTo>
                <a:lnTo>
                  <a:pt x="0" y="0"/>
                </a:lnTo>
                <a:lnTo>
                  <a:pt x="212217" y="0"/>
                </a:lnTo>
                <a:lnTo>
                  <a:pt x="212217" y="79832"/>
                </a:lnTo>
                <a:close/>
              </a:path>
            </a:pathLst>
          </a:custGeom>
          <a:solidFill>
            <a:srgbClr val="B3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5" name="object 355"/>
          <p:cNvGrpSpPr/>
          <p:nvPr/>
        </p:nvGrpSpPr>
        <p:grpSpPr>
          <a:xfrm>
            <a:off x="2844016" y="16510660"/>
            <a:ext cx="431800" cy="94615"/>
            <a:chOff x="2844016" y="16510660"/>
            <a:chExt cx="431800" cy="94615"/>
          </a:xfrm>
        </p:grpSpPr>
        <p:sp>
          <p:nvSpPr>
            <p:cNvPr id="356" name="object 356"/>
            <p:cNvSpPr/>
            <p:nvPr/>
          </p:nvSpPr>
          <p:spPr>
            <a:xfrm>
              <a:off x="3063234" y="16518231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844012" y="16510660"/>
              <a:ext cx="226695" cy="94615"/>
            </a:xfrm>
            <a:custGeom>
              <a:avLst/>
              <a:gdLst/>
              <a:ahLst/>
              <a:cxnLst/>
              <a:rect l="l" t="t" r="r" b="b"/>
              <a:pathLst>
                <a:path w="226694" h="94615">
                  <a:moveTo>
                    <a:pt x="226326" y="0"/>
                  </a:moveTo>
                  <a:lnTo>
                    <a:pt x="212102" y="0"/>
                  </a:lnTo>
                  <a:lnTo>
                    <a:pt x="212102" y="15252"/>
                  </a:lnTo>
                  <a:lnTo>
                    <a:pt x="212102" y="80048"/>
                  </a:lnTo>
                  <a:lnTo>
                    <a:pt x="14224" y="80048"/>
                  </a:lnTo>
                  <a:lnTo>
                    <a:pt x="14224" y="15252"/>
                  </a:lnTo>
                  <a:lnTo>
                    <a:pt x="212102" y="15252"/>
                  </a:lnTo>
                  <a:lnTo>
                    <a:pt x="212102" y="0"/>
                  </a:lnTo>
                  <a:lnTo>
                    <a:pt x="0" y="0"/>
                  </a:lnTo>
                  <a:lnTo>
                    <a:pt x="0" y="15252"/>
                  </a:lnTo>
                  <a:lnTo>
                    <a:pt x="0" y="80048"/>
                  </a:lnTo>
                  <a:lnTo>
                    <a:pt x="0" y="94018"/>
                  </a:lnTo>
                  <a:lnTo>
                    <a:pt x="226326" y="94018"/>
                  </a:lnTo>
                  <a:lnTo>
                    <a:pt x="226326" y="80289"/>
                  </a:lnTo>
                  <a:lnTo>
                    <a:pt x="226326" y="80048"/>
                  </a:lnTo>
                  <a:lnTo>
                    <a:pt x="226326" y="15252"/>
                  </a:lnTo>
                  <a:lnTo>
                    <a:pt x="226326" y="14693"/>
                  </a:lnTo>
                  <a:lnTo>
                    <a:pt x="226326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8" name="object 358"/>
          <p:cNvSpPr/>
          <p:nvPr/>
        </p:nvSpPr>
        <p:spPr>
          <a:xfrm>
            <a:off x="455401" y="17818341"/>
            <a:ext cx="3732529" cy="27940"/>
          </a:xfrm>
          <a:custGeom>
            <a:avLst/>
            <a:gdLst/>
            <a:ahLst/>
            <a:cxnLst/>
            <a:rect l="l" t="t" r="r" b="b"/>
            <a:pathLst>
              <a:path w="3732529" h="27940">
                <a:moveTo>
                  <a:pt x="3732141" y="27685"/>
                </a:moveTo>
                <a:lnTo>
                  <a:pt x="0" y="27685"/>
                </a:lnTo>
                <a:lnTo>
                  <a:pt x="0" y="0"/>
                </a:lnTo>
                <a:lnTo>
                  <a:pt x="3732141" y="0"/>
                </a:lnTo>
                <a:lnTo>
                  <a:pt x="3732141" y="27685"/>
                </a:lnTo>
                <a:close/>
              </a:path>
            </a:pathLst>
          </a:custGeom>
          <a:solidFill>
            <a:srgbClr val="8A9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9" name="object 359"/>
          <p:cNvGrpSpPr/>
          <p:nvPr/>
        </p:nvGrpSpPr>
        <p:grpSpPr>
          <a:xfrm>
            <a:off x="2780684" y="17864261"/>
            <a:ext cx="179705" cy="1132840"/>
            <a:chOff x="2780684" y="17864261"/>
            <a:chExt cx="179705" cy="1132840"/>
          </a:xfrm>
        </p:grpSpPr>
        <p:sp>
          <p:nvSpPr>
            <p:cNvPr id="360" name="object 360"/>
            <p:cNvSpPr/>
            <p:nvPr/>
          </p:nvSpPr>
          <p:spPr>
            <a:xfrm>
              <a:off x="2780677" y="17864263"/>
              <a:ext cx="179705" cy="1132840"/>
            </a:xfrm>
            <a:custGeom>
              <a:avLst/>
              <a:gdLst/>
              <a:ahLst/>
              <a:cxnLst/>
              <a:rect l="l" t="t" r="r" b="b"/>
              <a:pathLst>
                <a:path w="179705" h="1132840">
                  <a:moveTo>
                    <a:pt x="179222" y="0"/>
                  </a:moveTo>
                  <a:lnTo>
                    <a:pt x="0" y="0"/>
                  </a:lnTo>
                  <a:lnTo>
                    <a:pt x="0" y="43256"/>
                  </a:lnTo>
                  <a:lnTo>
                    <a:pt x="25552" y="43256"/>
                  </a:lnTo>
                  <a:lnTo>
                    <a:pt x="25552" y="799553"/>
                  </a:lnTo>
                  <a:lnTo>
                    <a:pt x="0" y="799553"/>
                  </a:lnTo>
                  <a:lnTo>
                    <a:pt x="0" y="1132446"/>
                  </a:lnTo>
                  <a:lnTo>
                    <a:pt x="25552" y="1132446"/>
                  </a:lnTo>
                  <a:lnTo>
                    <a:pt x="153670" y="1132446"/>
                  </a:lnTo>
                  <a:lnTo>
                    <a:pt x="179222" y="1132446"/>
                  </a:lnTo>
                  <a:lnTo>
                    <a:pt x="179222" y="799553"/>
                  </a:lnTo>
                  <a:lnTo>
                    <a:pt x="153670" y="799553"/>
                  </a:lnTo>
                  <a:lnTo>
                    <a:pt x="153670" y="43256"/>
                  </a:lnTo>
                  <a:lnTo>
                    <a:pt x="179222" y="43256"/>
                  </a:lnTo>
                  <a:lnTo>
                    <a:pt x="179222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804680" y="17900179"/>
              <a:ext cx="130175" cy="1089660"/>
            </a:xfrm>
            <a:custGeom>
              <a:avLst/>
              <a:gdLst/>
              <a:ahLst/>
              <a:cxnLst/>
              <a:rect l="l" t="t" r="r" b="b"/>
              <a:pathLst>
                <a:path w="130175" h="1089659">
                  <a:moveTo>
                    <a:pt x="28663" y="781316"/>
                  </a:moveTo>
                  <a:lnTo>
                    <a:pt x="24180" y="772490"/>
                  </a:lnTo>
                  <a:lnTo>
                    <a:pt x="14325" y="769556"/>
                  </a:lnTo>
                  <a:lnTo>
                    <a:pt x="4470" y="772490"/>
                  </a:lnTo>
                  <a:lnTo>
                    <a:pt x="0" y="781316"/>
                  </a:lnTo>
                  <a:lnTo>
                    <a:pt x="0" y="1077518"/>
                  </a:lnTo>
                  <a:lnTo>
                    <a:pt x="4470" y="1086396"/>
                  </a:lnTo>
                  <a:lnTo>
                    <a:pt x="14325" y="1089355"/>
                  </a:lnTo>
                  <a:lnTo>
                    <a:pt x="24180" y="1086396"/>
                  </a:lnTo>
                  <a:lnTo>
                    <a:pt x="28663" y="1077518"/>
                  </a:lnTo>
                  <a:lnTo>
                    <a:pt x="28663" y="781316"/>
                  </a:lnTo>
                  <a:close/>
                </a:path>
                <a:path w="130175" h="1089659">
                  <a:moveTo>
                    <a:pt x="65557" y="660400"/>
                  </a:moveTo>
                  <a:lnTo>
                    <a:pt x="65443" y="656590"/>
                  </a:lnTo>
                  <a:lnTo>
                    <a:pt x="59105" y="654050"/>
                  </a:lnTo>
                  <a:lnTo>
                    <a:pt x="56667" y="657860"/>
                  </a:lnTo>
                  <a:lnTo>
                    <a:pt x="51130" y="668020"/>
                  </a:lnTo>
                  <a:lnTo>
                    <a:pt x="46545" y="678180"/>
                  </a:lnTo>
                  <a:lnTo>
                    <a:pt x="42227" y="687070"/>
                  </a:lnTo>
                  <a:lnTo>
                    <a:pt x="37439" y="697230"/>
                  </a:lnTo>
                  <a:lnTo>
                    <a:pt x="34328" y="703580"/>
                  </a:lnTo>
                  <a:lnTo>
                    <a:pt x="31546" y="708660"/>
                  </a:lnTo>
                  <a:lnTo>
                    <a:pt x="28778" y="715010"/>
                  </a:lnTo>
                  <a:lnTo>
                    <a:pt x="31915" y="704850"/>
                  </a:lnTo>
                  <a:lnTo>
                    <a:pt x="34658" y="695960"/>
                  </a:lnTo>
                  <a:lnTo>
                    <a:pt x="40678" y="676910"/>
                  </a:lnTo>
                  <a:lnTo>
                    <a:pt x="45135" y="659130"/>
                  </a:lnTo>
                  <a:lnTo>
                    <a:pt x="45212" y="657860"/>
                  </a:lnTo>
                  <a:lnTo>
                    <a:pt x="45288" y="656590"/>
                  </a:lnTo>
                  <a:lnTo>
                    <a:pt x="45377" y="655320"/>
                  </a:lnTo>
                  <a:lnTo>
                    <a:pt x="45453" y="654050"/>
                  </a:lnTo>
                  <a:lnTo>
                    <a:pt x="45529" y="652780"/>
                  </a:lnTo>
                  <a:lnTo>
                    <a:pt x="45605" y="651510"/>
                  </a:lnTo>
                  <a:lnTo>
                    <a:pt x="45694" y="650240"/>
                  </a:lnTo>
                  <a:lnTo>
                    <a:pt x="45847" y="647700"/>
                  </a:lnTo>
                  <a:lnTo>
                    <a:pt x="46329" y="640080"/>
                  </a:lnTo>
                  <a:lnTo>
                    <a:pt x="46253" y="637540"/>
                  </a:lnTo>
                  <a:lnTo>
                    <a:pt x="46215" y="636270"/>
                  </a:lnTo>
                  <a:lnTo>
                    <a:pt x="40335" y="633730"/>
                  </a:lnTo>
                  <a:lnTo>
                    <a:pt x="37769" y="637540"/>
                  </a:lnTo>
                  <a:lnTo>
                    <a:pt x="40551" y="624840"/>
                  </a:lnTo>
                  <a:lnTo>
                    <a:pt x="43230" y="610870"/>
                  </a:lnTo>
                  <a:lnTo>
                    <a:pt x="44958" y="603250"/>
                  </a:lnTo>
                  <a:lnTo>
                    <a:pt x="46101" y="598170"/>
                  </a:lnTo>
                  <a:lnTo>
                    <a:pt x="49441" y="585470"/>
                  </a:lnTo>
                  <a:lnTo>
                    <a:pt x="50444" y="580390"/>
                  </a:lnTo>
                  <a:lnTo>
                    <a:pt x="41554" y="577850"/>
                  </a:lnTo>
                  <a:lnTo>
                    <a:pt x="40005" y="582904"/>
                  </a:lnTo>
                  <a:lnTo>
                    <a:pt x="39624" y="585470"/>
                  </a:lnTo>
                  <a:lnTo>
                    <a:pt x="38658" y="590550"/>
                  </a:lnTo>
                  <a:lnTo>
                    <a:pt x="36550" y="596900"/>
                  </a:lnTo>
                  <a:lnTo>
                    <a:pt x="34112" y="603250"/>
                  </a:lnTo>
                  <a:lnTo>
                    <a:pt x="35547" y="598170"/>
                  </a:lnTo>
                  <a:lnTo>
                    <a:pt x="37833" y="590550"/>
                  </a:lnTo>
                  <a:lnTo>
                    <a:pt x="38214" y="589280"/>
                  </a:lnTo>
                  <a:lnTo>
                    <a:pt x="48145" y="553720"/>
                  </a:lnTo>
                  <a:lnTo>
                    <a:pt x="50736" y="544830"/>
                  </a:lnTo>
                  <a:lnTo>
                    <a:pt x="53327" y="535940"/>
                  </a:lnTo>
                  <a:lnTo>
                    <a:pt x="58991" y="518160"/>
                  </a:lnTo>
                  <a:lnTo>
                    <a:pt x="60439" y="513080"/>
                  </a:lnTo>
                  <a:lnTo>
                    <a:pt x="52552" y="510540"/>
                  </a:lnTo>
                  <a:lnTo>
                    <a:pt x="50215" y="514350"/>
                  </a:lnTo>
                  <a:lnTo>
                    <a:pt x="50101" y="515620"/>
                  </a:lnTo>
                  <a:lnTo>
                    <a:pt x="49771" y="515620"/>
                  </a:lnTo>
                  <a:lnTo>
                    <a:pt x="46037" y="523240"/>
                  </a:lnTo>
                  <a:lnTo>
                    <a:pt x="42468" y="530860"/>
                  </a:lnTo>
                  <a:lnTo>
                    <a:pt x="39027" y="538480"/>
                  </a:lnTo>
                  <a:lnTo>
                    <a:pt x="35661" y="544830"/>
                  </a:lnTo>
                  <a:lnTo>
                    <a:pt x="36220" y="542290"/>
                  </a:lnTo>
                  <a:lnTo>
                    <a:pt x="36550" y="539750"/>
                  </a:lnTo>
                  <a:lnTo>
                    <a:pt x="36995" y="537210"/>
                  </a:lnTo>
                  <a:lnTo>
                    <a:pt x="41071" y="519430"/>
                  </a:lnTo>
                  <a:lnTo>
                    <a:pt x="42189" y="515620"/>
                  </a:lnTo>
                  <a:lnTo>
                    <a:pt x="45923" y="502920"/>
                  </a:lnTo>
                  <a:lnTo>
                    <a:pt x="46647" y="500380"/>
                  </a:lnTo>
                  <a:lnTo>
                    <a:pt x="51015" y="485140"/>
                  </a:lnTo>
                  <a:lnTo>
                    <a:pt x="55778" y="467360"/>
                  </a:lnTo>
                  <a:lnTo>
                    <a:pt x="56997" y="463550"/>
                  </a:lnTo>
                  <a:lnTo>
                    <a:pt x="33731" y="488950"/>
                  </a:lnTo>
                  <a:lnTo>
                    <a:pt x="29438" y="496570"/>
                  </a:lnTo>
                  <a:lnTo>
                    <a:pt x="28778" y="497840"/>
                  </a:lnTo>
                  <a:lnTo>
                    <a:pt x="28219" y="499110"/>
                  </a:lnTo>
                  <a:lnTo>
                    <a:pt x="27546" y="500380"/>
                  </a:lnTo>
                  <a:lnTo>
                    <a:pt x="38125" y="459740"/>
                  </a:lnTo>
                  <a:lnTo>
                    <a:pt x="43662" y="434340"/>
                  </a:lnTo>
                  <a:lnTo>
                    <a:pt x="38214" y="430530"/>
                  </a:lnTo>
                  <a:lnTo>
                    <a:pt x="21336" y="459740"/>
                  </a:lnTo>
                  <a:lnTo>
                    <a:pt x="25590" y="447040"/>
                  </a:lnTo>
                  <a:lnTo>
                    <a:pt x="26860" y="443230"/>
                  </a:lnTo>
                  <a:lnTo>
                    <a:pt x="31470" y="430530"/>
                  </a:lnTo>
                  <a:lnTo>
                    <a:pt x="38887" y="410210"/>
                  </a:lnTo>
                  <a:lnTo>
                    <a:pt x="44551" y="393700"/>
                  </a:lnTo>
                  <a:lnTo>
                    <a:pt x="46101" y="388620"/>
                  </a:lnTo>
                  <a:lnTo>
                    <a:pt x="38773" y="386080"/>
                  </a:lnTo>
                  <a:lnTo>
                    <a:pt x="35775" y="389890"/>
                  </a:lnTo>
                  <a:lnTo>
                    <a:pt x="29451" y="400050"/>
                  </a:lnTo>
                  <a:lnTo>
                    <a:pt x="24155" y="410210"/>
                  </a:lnTo>
                  <a:lnTo>
                    <a:pt x="19316" y="420370"/>
                  </a:lnTo>
                  <a:lnTo>
                    <a:pt x="14439" y="430530"/>
                  </a:lnTo>
                  <a:lnTo>
                    <a:pt x="17513" y="420370"/>
                  </a:lnTo>
                  <a:lnTo>
                    <a:pt x="20675" y="411480"/>
                  </a:lnTo>
                  <a:lnTo>
                    <a:pt x="24282" y="401320"/>
                  </a:lnTo>
                  <a:lnTo>
                    <a:pt x="27101" y="392430"/>
                  </a:lnTo>
                  <a:lnTo>
                    <a:pt x="30835" y="381000"/>
                  </a:lnTo>
                  <a:lnTo>
                    <a:pt x="35140" y="369570"/>
                  </a:lnTo>
                  <a:lnTo>
                    <a:pt x="38633" y="358140"/>
                  </a:lnTo>
                  <a:lnTo>
                    <a:pt x="39839" y="347980"/>
                  </a:lnTo>
                  <a:lnTo>
                    <a:pt x="39992" y="346710"/>
                  </a:lnTo>
                  <a:lnTo>
                    <a:pt x="39890" y="342900"/>
                  </a:lnTo>
                  <a:lnTo>
                    <a:pt x="32994" y="340360"/>
                  </a:lnTo>
                  <a:lnTo>
                    <a:pt x="30441" y="345440"/>
                  </a:lnTo>
                  <a:lnTo>
                    <a:pt x="29997" y="346710"/>
                  </a:lnTo>
                  <a:lnTo>
                    <a:pt x="29438" y="347980"/>
                  </a:lnTo>
                  <a:lnTo>
                    <a:pt x="42684" y="308610"/>
                  </a:lnTo>
                  <a:lnTo>
                    <a:pt x="45847" y="297180"/>
                  </a:lnTo>
                  <a:lnTo>
                    <a:pt x="46545" y="294640"/>
                  </a:lnTo>
                  <a:lnTo>
                    <a:pt x="46837" y="292100"/>
                  </a:lnTo>
                  <a:lnTo>
                    <a:pt x="46951" y="291084"/>
                  </a:lnTo>
                  <a:lnTo>
                    <a:pt x="47015" y="290550"/>
                  </a:lnTo>
                  <a:lnTo>
                    <a:pt x="47993" y="281940"/>
                  </a:lnTo>
                  <a:lnTo>
                    <a:pt x="47879" y="276860"/>
                  </a:lnTo>
                  <a:lnTo>
                    <a:pt x="41440" y="275590"/>
                  </a:lnTo>
                  <a:lnTo>
                    <a:pt x="39001" y="279400"/>
                  </a:lnTo>
                  <a:lnTo>
                    <a:pt x="36220" y="283210"/>
                  </a:lnTo>
                  <a:lnTo>
                    <a:pt x="31102" y="292100"/>
                  </a:lnTo>
                  <a:lnTo>
                    <a:pt x="31915" y="290550"/>
                  </a:lnTo>
                  <a:lnTo>
                    <a:pt x="36347" y="276860"/>
                  </a:lnTo>
                  <a:lnTo>
                    <a:pt x="37122" y="274320"/>
                  </a:lnTo>
                  <a:lnTo>
                    <a:pt x="40233" y="264160"/>
                  </a:lnTo>
                  <a:lnTo>
                    <a:pt x="44221" y="250190"/>
                  </a:lnTo>
                  <a:lnTo>
                    <a:pt x="49110" y="236220"/>
                  </a:lnTo>
                  <a:lnTo>
                    <a:pt x="52324" y="231140"/>
                  </a:lnTo>
                  <a:lnTo>
                    <a:pt x="55435" y="226060"/>
                  </a:lnTo>
                  <a:lnTo>
                    <a:pt x="58216" y="219710"/>
                  </a:lnTo>
                  <a:lnTo>
                    <a:pt x="58889" y="219710"/>
                  </a:lnTo>
                  <a:lnTo>
                    <a:pt x="58991" y="218440"/>
                  </a:lnTo>
                  <a:lnTo>
                    <a:pt x="61214" y="214630"/>
                  </a:lnTo>
                  <a:lnTo>
                    <a:pt x="52997" y="212090"/>
                  </a:lnTo>
                  <a:lnTo>
                    <a:pt x="46482" y="220980"/>
                  </a:lnTo>
                  <a:lnTo>
                    <a:pt x="43091" y="227330"/>
                  </a:lnTo>
                  <a:lnTo>
                    <a:pt x="40017" y="233680"/>
                  </a:lnTo>
                  <a:lnTo>
                    <a:pt x="37223" y="240030"/>
                  </a:lnTo>
                  <a:lnTo>
                    <a:pt x="33667" y="246380"/>
                  </a:lnTo>
                  <a:lnTo>
                    <a:pt x="29997" y="252730"/>
                  </a:lnTo>
                  <a:lnTo>
                    <a:pt x="26657" y="259080"/>
                  </a:lnTo>
                  <a:lnTo>
                    <a:pt x="23888" y="264160"/>
                  </a:lnTo>
                  <a:lnTo>
                    <a:pt x="34201" y="227330"/>
                  </a:lnTo>
                  <a:lnTo>
                    <a:pt x="42900" y="204470"/>
                  </a:lnTo>
                  <a:lnTo>
                    <a:pt x="50990" y="180340"/>
                  </a:lnTo>
                  <a:lnTo>
                    <a:pt x="52438" y="176530"/>
                  </a:lnTo>
                  <a:lnTo>
                    <a:pt x="44881" y="173990"/>
                  </a:lnTo>
                  <a:lnTo>
                    <a:pt x="42214" y="177800"/>
                  </a:lnTo>
                  <a:lnTo>
                    <a:pt x="38468" y="184150"/>
                  </a:lnTo>
                  <a:lnTo>
                    <a:pt x="35013" y="190500"/>
                  </a:lnTo>
                  <a:lnTo>
                    <a:pt x="31737" y="196850"/>
                  </a:lnTo>
                  <a:lnTo>
                    <a:pt x="28549" y="204470"/>
                  </a:lnTo>
                  <a:lnTo>
                    <a:pt x="30441" y="199390"/>
                  </a:lnTo>
                  <a:lnTo>
                    <a:pt x="32105" y="194310"/>
                  </a:lnTo>
                  <a:lnTo>
                    <a:pt x="33223" y="189230"/>
                  </a:lnTo>
                  <a:lnTo>
                    <a:pt x="36068" y="180340"/>
                  </a:lnTo>
                  <a:lnTo>
                    <a:pt x="36906" y="177800"/>
                  </a:lnTo>
                  <a:lnTo>
                    <a:pt x="38582" y="172720"/>
                  </a:lnTo>
                  <a:lnTo>
                    <a:pt x="39420" y="170180"/>
                  </a:lnTo>
                  <a:lnTo>
                    <a:pt x="42519" y="161290"/>
                  </a:lnTo>
                  <a:lnTo>
                    <a:pt x="44551" y="151130"/>
                  </a:lnTo>
                  <a:lnTo>
                    <a:pt x="44780" y="149860"/>
                  </a:lnTo>
                  <a:lnTo>
                    <a:pt x="44881" y="148590"/>
                  </a:lnTo>
                  <a:lnTo>
                    <a:pt x="44996" y="147320"/>
                  </a:lnTo>
                  <a:lnTo>
                    <a:pt x="45224" y="144780"/>
                  </a:lnTo>
                  <a:lnTo>
                    <a:pt x="37223" y="144780"/>
                  </a:lnTo>
                  <a:lnTo>
                    <a:pt x="35331" y="148590"/>
                  </a:lnTo>
                  <a:lnTo>
                    <a:pt x="32931" y="153670"/>
                  </a:lnTo>
                  <a:lnTo>
                    <a:pt x="29972" y="160020"/>
                  </a:lnTo>
                  <a:lnTo>
                    <a:pt x="26543" y="166370"/>
                  </a:lnTo>
                  <a:lnTo>
                    <a:pt x="22771" y="172720"/>
                  </a:lnTo>
                  <a:lnTo>
                    <a:pt x="26962" y="160020"/>
                  </a:lnTo>
                  <a:lnTo>
                    <a:pt x="27381" y="158750"/>
                  </a:lnTo>
                  <a:lnTo>
                    <a:pt x="32486" y="144780"/>
                  </a:lnTo>
                  <a:lnTo>
                    <a:pt x="38481" y="130810"/>
                  </a:lnTo>
                  <a:lnTo>
                    <a:pt x="45770" y="118110"/>
                  </a:lnTo>
                  <a:lnTo>
                    <a:pt x="47332" y="115570"/>
                  </a:lnTo>
                  <a:lnTo>
                    <a:pt x="48107" y="114300"/>
                  </a:lnTo>
                  <a:lnTo>
                    <a:pt x="41770" y="109220"/>
                  </a:lnTo>
                  <a:lnTo>
                    <a:pt x="38214" y="113030"/>
                  </a:lnTo>
                  <a:lnTo>
                    <a:pt x="37884" y="114300"/>
                  </a:lnTo>
                  <a:lnTo>
                    <a:pt x="36880" y="114300"/>
                  </a:lnTo>
                  <a:lnTo>
                    <a:pt x="36334" y="115570"/>
                  </a:lnTo>
                  <a:lnTo>
                    <a:pt x="35775" y="115570"/>
                  </a:lnTo>
                  <a:lnTo>
                    <a:pt x="40436" y="106680"/>
                  </a:lnTo>
                  <a:lnTo>
                    <a:pt x="44030" y="97790"/>
                  </a:lnTo>
                  <a:lnTo>
                    <a:pt x="44538" y="96520"/>
                  </a:lnTo>
                  <a:lnTo>
                    <a:pt x="47701" y="87630"/>
                  </a:lnTo>
                  <a:lnTo>
                    <a:pt x="49555" y="77470"/>
                  </a:lnTo>
                  <a:lnTo>
                    <a:pt x="49657" y="76200"/>
                  </a:lnTo>
                  <a:lnTo>
                    <a:pt x="49771" y="74930"/>
                  </a:lnTo>
                  <a:lnTo>
                    <a:pt x="49999" y="72390"/>
                  </a:lnTo>
                  <a:lnTo>
                    <a:pt x="42887" y="71120"/>
                  </a:lnTo>
                  <a:lnTo>
                    <a:pt x="40665" y="74930"/>
                  </a:lnTo>
                  <a:lnTo>
                    <a:pt x="37376" y="80010"/>
                  </a:lnTo>
                  <a:lnTo>
                    <a:pt x="34099" y="86360"/>
                  </a:lnTo>
                  <a:lnTo>
                    <a:pt x="30708" y="92710"/>
                  </a:lnTo>
                  <a:lnTo>
                    <a:pt x="27101" y="97790"/>
                  </a:lnTo>
                  <a:lnTo>
                    <a:pt x="31838" y="81280"/>
                  </a:lnTo>
                  <a:lnTo>
                    <a:pt x="37401" y="64770"/>
                  </a:lnTo>
                  <a:lnTo>
                    <a:pt x="44056" y="49530"/>
                  </a:lnTo>
                  <a:lnTo>
                    <a:pt x="52108" y="34290"/>
                  </a:lnTo>
                  <a:lnTo>
                    <a:pt x="53733" y="31750"/>
                  </a:lnTo>
                  <a:lnTo>
                    <a:pt x="54546" y="30480"/>
                  </a:lnTo>
                  <a:lnTo>
                    <a:pt x="48107" y="25400"/>
                  </a:lnTo>
                  <a:lnTo>
                    <a:pt x="44551" y="29210"/>
                  </a:lnTo>
                  <a:lnTo>
                    <a:pt x="44107" y="30480"/>
                  </a:lnTo>
                  <a:lnTo>
                    <a:pt x="43662" y="30480"/>
                  </a:lnTo>
                  <a:lnTo>
                    <a:pt x="52882" y="1270"/>
                  </a:lnTo>
                  <a:lnTo>
                    <a:pt x="43662" y="0"/>
                  </a:lnTo>
                  <a:lnTo>
                    <a:pt x="41770" y="3810"/>
                  </a:lnTo>
                  <a:lnTo>
                    <a:pt x="35585" y="22860"/>
                  </a:lnTo>
                  <a:lnTo>
                    <a:pt x="29946" y="40640"/>
                  </a:lnTo>
                  <a:lnTo>
                    <a:pt x="24206" y="58420"/>
                  </a:lnTo>
                  <a:lnTo>
                    <a:pt x="17780" y="76200"/>
                  </a:lnTo>
                  <a:lnTo>
                    <a:pt x="16662" y="78740"/>
                  </a:lnTo>
                  <a:lnTo>
                    <a:pt x="19329" y="81280"/>
                  </a:lnTo>
                  <a:lnTo>
                    <a:pt x="22225" y="81280"/>
                  </a:lnTo>
                  <a:lnTo>
                    <a:pt x="19672" y="90170"/>
                  </a:lnTo>
                  <a:lnTo>
                    <a:pt x="17310" y="97790"/>
                  </a:lnTo>
                  <a:lnTo>
                    <a:pt x="15113" y="106680"/>
                  </a:lnTo>
                  <a:lnTo>
                    <a:pt x="12992" y="115570"/>
                  </a:lnTo>
                  <a:lnTo>
                    <a:pt x="11887" y="119380"/>
                  </a:lnTo>
                  <a:lnTo>
                    <a:pt x="17335" y="121920"/>
                  </a:lnTo>
                  <a:lnTo>
                    <a:pt x="20993" y="119380"/>
                  </a:lnTo>
                  <a:lnTo>
                    <a:pt x="21551" y="119380"/>
                  </a:lnTo>
                  <a:lnTo>
                    <a:pt x="22110" y="118110"/>
                  </a:lnTo>
                  <a:lnTo>
                    <a:pt x="22669" y="118110"/>
                  </a:lnTo>
                  <a:lnTo>
                    <a:pt x="18376" y="127000"/>
                  </a:lnTo>
                  <a:lnTo>
                    <a:pt x="14376" y="137160"/>
                  </a:lnTo>
                  <a:lnTo>
                    <a:pt x="10845" y="147320"/>
                  </a:lnTo>
                  <a:lnTo>
                    <a:pt x="8102" y="157480"/>
                  </a:lnTo>
                  <a:lnTo>
                    <a:pt x="6997" y="162560"/>
                  </a:lnTo>
                  <a:lnTo>
                    <a:pt x="15113" y="163830"/>
                  </a:lnTo>
                  <a:lnTo>
                    <a:pt x="17335" y="160020"/>
                  </a:lnTo>
                  <a:lnTo>
                    <a:pt x="11226" y="177800"/>
                  </a:lnTo>
                  <a:lnTo>
                    <a:pt x="8128" y="186690"/>
                  </a:lnTo>
                  <a:lnTo>
                    <a:pt x="3441" y="200660"/>
                  </a:lnTo>
                  <a:lnTo>
                    <a:pt x="9550" y="203200"/>
                  </a:lnTo>
                  <a:lnTo>
                    <a:pt x="12992" y="200660"/>
                  </a:lnTo>
                  <a:lnTo>
                    <a:pt x="19443" y="195580"/>
                  </a:lnTo>
                  <a:lnTo>
                    <a:pt x="22440" y="189230"/>
                  </a:lnTo>
                  <a:lnTo>
                    <a:pt x="25666" y="182880"/>
                  </a:lnTo>
                  <a:lnTo>
                    <a:pt x="26441" y="181610"/>
                  </a:lnTo>
                  <a:lnTo>
                    <a:pt x="27330" y="179070"/>
                  </a:lnTo>
                  <a:lnTo>
                    <a:pt x="28219" y="177800"/>
                  </a:lnTo>
                  <a:lnTo>
                    <a:pt x="25552" y="185420"/>
                  </a:lnTo>
                  <a:lnTo>
                    <a:pt x="22669" y="193040"/>
                  </a:lnTo>
                  <a:lnTo>
                    <a:pt x="20218" y="200660"/>
                  </a:lnTo>
                  <a:lnTo>
                    <a:pt x="16344" y="210820"/>
                  </a:lnTo>
                  <a:lnTo>
                    <a:pt x="12280" y="220980"/>
                  </a:lnTo>
                  <a:lnTo>
                    <a:pt x="9131" y="231140"/>
                  </a:lnTo>
                  <a:lnTo>
                    <a:pt x="8001" y="242570"/>
                  </a:lnTo>
                  <a:lnTo>
                    <a:pt x="8102" y="246380"/>
                  </a:lnTo>
                  <a:lnTo>
                    <a:pt x="14325" y="247650"/>
                  </a:lnTo>
                  <a:lnTo>
                    <a:pt x="19659" y="240030"/>
                  </a:lnTo>
                  <a:lnTo>
                    <a:pt x="14871" y="255270"/>
                  </a:lnTo>
                  <a:lnTo>
                    <a:pt x="10871" y="270510"/>
                  </a:lnTo>
                  <a:lnTo>
                    <a:pt x="7924" y="285750"/>
                  </a:lnTo>
                  <a:lnTo>
                    <a:pt x="6324" y="299720"/>
                  </a:lnTo>
                  <a:lnTo>
                    <a:pt x="6223" y="302260"/>
                  </a:lnTo>
                  <a:lnTo>
                    <a:pt x="6108" y="304800"/>
                  </a:lnTo>
                  <a:lnTo>
                    <a:pt x="12776" y="306070"/>
                  </a:lnTo>
                  <a:lnTo>
                    <a:pt x="15328" y="302260"/>
                  </a:lnTo>
                  <a:lnTo>
                    <a:pt x="16662" y="300990"/>
                  </a:lnTo>
                  <a:lnTo>
                    <a:pt x="17780" y="298450"/>
                  </a:lnTo>
                  <a:lnTo>
                    <a:pt x="18999" y="297180"/>
                  </a:lnTo>
                  <a:lnTo>
                    <a:pt x="12611" y="312420"/>
                  </a:lnTo>
                  <a:lnTo>
                    <a:pt x="6375" y="327660"/>
                  </a:lnTo>
                  <a:lnTo>
                    <a:pt x="1701" y="342900"/>
                  </a:lnTo>
                  <a:lnTo>
                    <a:pt x="0" y="358140"/>
                  </a:lnTo>
                  <a:lnTo>
                    <a:pt x="0" y="363220"/>
                  </a:lnTo>
                  <a:lnTo>
                    <a:pt x="7556" y="363220"/>
                  </a:lnTo>
                  <a:lnTo>
                    <a:pt x="14033" y="349250"/>
                  </a:lnTo>
                  <a:lnTo>
                    <a:pt x="18707" y="339090"/>
                  </a:lnTo>
                  <a:lnTo>
                    <a:pt x="23444" y="327660"/>
                  </a:lnTo>
                  <a:lnTo>
                    <a:pt x="28333" y="317500"/>
                  </a:lnTo>
                  <a:lnTo>
                    <a:pt x="26390" y="325120"/>
                  </a:lnTo>
                  <a:lnTo>
                    <a:pt x="24244" y="332740"/>
                  </a:lnTo>
                  <a:lnTo>
                    <a:pt x="21894" y="339090"/>
                  </a:lnTo>
                  <a:lnTo>
                    <a:pt x="19329" y="346710"/>
                  </a:lnTo>
                  <a:lnTo>
                    <a:pt x="16446" y="355600"/>
                  </a:lnTo>
                  <a:lnTo>
                    <a:pt x="14097" y="364490"/>
                  </a:lnTo>
                  <a:lnTo>
                    <a:pt x="11976" y="373380"/>
                  </a:lnTo>
                  <a:lnTo>
                    <a:pt x="9779" y="383540"/>
                  </a:lnTo>
                  <a:lnTo>
                    <a:pt x="7632" y="389890"/>
                  </a:lnTo>
                  <a:lnTo>
                    <a:pt x="1003" y="416560"/>
                  </a:lnTo>
                  <a:lnTo>
                    <a:pt x="9220" y="416560"/>
                  </a:lnTo>
                  <a:lnTo>
                    <a:pt x="10541" y="413715"/>
                  </a:lnTo>
                  <a:lnTo>
                    <a:pt x="7785" y="421640"/>
                  </a:lnTo>
                  <a:lnTo>
                    <a:pt x="4572" y="431800"/>
                  </a:lnTo>
                  <a:lnTo>
                    <a:pt x="2286" y="441960"/>
                  </a:lnTo>
                  <a:lnTo>
                    <a:pt x="2197" y="443230"/>
                  </a:lnTo>
                  <a:lnTo>
                    <a:pt x="1549" y="452120"/>
                  </a:lnTo>
                  <a:lnTo>
                    <a:pt x="1663" y="455930"/>
                  </a:lnTo>
                  <a:lnTo>
                    <a:pt x="7772" y="457200"/>
                  </a:lnTo>
                  <a:lnTo>
                    <a:pt x="10553" y="453390"/>
                  </a:lnTo>
                  <a:lnTo>
                    <a:pt x="12446" y="452120"/>
                  </a:lnTo>
                  <a:lnTo>
                    <a:pt x="14224" y="449580"/>
                  </a:lnTo>
                  <a:lnTo>
                    <a:pt x="15887" y="447040"/>
                  </a:lnTo>
                  <a:lnTo>
                    <a:pt x="11874" y="458470"/>
                  </a:lnTo>
                  <a:lnTo>
                    <a:pt x="8293" y="471170"/>
                  </a:lnTo>
                  <a:lnTo>
                    <a:pt x="5308" y="483870"/>
                  </a:lnTo>
                  <a:lnTo>
                    <a:pt x="3111" y="496570"/>
                  </a:lnTo>
                  <a:lnTo>
                    <a:pt x="2768" y="499110"/>
                  </a:lnTo>
                  <a:lnTo>
                    <a:pt x="7556" y="501650"/>
                  </a:lnTo>
                  <a:lnTo>
                    <a:pt x="10325" y="500380"/>
                  </a:lnTo>
                  <a:lnTo>
                    <a:pt x="14884" y="497840"/>
                  </a:lnTo>
                  <a:lnTo>
                    <a:pt x="18224" y="494030"/>
                  </a:lnTo>
                  <a:lnTo>
                    <a:pt x="20777" y="488950"/>
                  </a:lnTo>
                  <a:lnTo>
                    <a:pt x="17716" y="500380"/>
                  </a:lnTo>
                  <a:lnTo>
                    <a:pt x="14566" y="511810"/>
                  </a:lnTo>
                  <a:lnTo>
                    <a:pt x="11353" y="523240"/>
                  </a:lnTo>
                  <a:lnTo>
                    <a:pt x="8102" y="534670"/>
                  </a:lnTo>
                  <a:lnTo>
                    <a:pt x="7112" y="538480"/>
                  </a:lnTo>
                  <a:lnTo>
                    <a:pt x="12776" y="542290"/>
                  </a:lnTo>
                  <a:lnTo>
                    <a:pt x="16103" y="538480"/>
                  </a:lnTo>
                  <a:lnTo>
                    <a:pt x="21107" y="533400"/>
                  </a:lnTo>
                  <a:lnTo>
                    <a:pt x="25387" y="527050"/>
                  </a:lnTo>
                  <a:lnTo>
                    <a:pt x="29070" y="521970"/>
                  </a:lnTo>
                  <a:lnTo>
                    <a:pt x="32334" y="515620"/>
                  </a:lnTo>
                  <a:lnTo>
                    <a:pt x="23825" y="560070"/>
                  </a:lnTo>
                  <a:lnTo>
                    <a:pt x="21450" y="575310"/>
                  </a:lnTo>
                  <a:lnTo>
                    <a:pt x="17780" y="591820"/>
                  </a:lnTo>
                  <a:lnTo>
                    <a:pt x="16217" y="596900"/>
                  </a:lnTo>
                  <a:lnTo>
                    <a:pt x="25222" y="598170"/>
                  </a:lnTo>
                  <a:lnTo>
                    <a:pt x="27000" y="593090"/>
                  </a:lnTo>
                  <a:lnTo>
                    <a:pt x="27292" y="593090"/>
                  </a:lnTo>
                  <a:lnTo>
                    <a:pt x="27559" y="592137"/>
                  </a:lnTo>
                  <a:lnTo>
                    <a:pt x="27330" y="593090"/>
                  </a:lnTo>
                  <a:lnTo>
                    <a:pt x="26250" y="596900"/>
                  </a:lnTo>
                  <a:lnTo>
                    <a:pt x="23444" y="607060"/>
                  </a:lnTo>
                  <a:lnTo>
                    <a:pt x="18923" y="622300"/>
                  </a:lnTo>
                  <a:lnTo>
                    <a:pt x="15138" y="638810"/>
                  </a:lnTo>
                  <a:lnTo>
                    <a:pt x="12776" y="655320"/>
                  </a:lnTo>
                  <a:lnTo>
                    <a:pt x="12331" y="659130"/>
                  </a:lnTo>
                  <a:lnTo>
                    <a:pt x="20662" y="660400"/>
                  </a:lnTo>
                  <a:lnTo>
                    <a:pt x="22225" y="655320"/>
                  </a:lnTo>
                  <a:lnTo>
                    <a:pt x="23114" y="652780"/>
                  </a:lnTo>
                  <a:lnTo>
                    <a:pt x="25323" y="647700"/>
                  </a:lnTo>
                  <a:lnTo>
                    <a:pt x="24777" y="650240"/>
                  </a:lnTo>
                  <a:lnTo>
                    <a:pt x="24333" y="651510"/>
                  </a:lnTo>
                  <a:lnTo>
                    <a:pt x="23774" y="654050"/>
                  </a:lnTo>
                  <a:lnTo>
                    <a:pt x="19570" y="668020"/>
                  </a:lnTo>
                  <a:lnTo>
                    <a:pt x="14782" y="680720"/>
                  </a:lnTo>
                  <a:lnTo>
                    <a:pt x="10947" y="694690"/>
                  </a:lnTo>
                  <a:lnTo>
                    <a:pt x="10820" y="695960"/>
                  </a:lnTo>
                  <a:lnTo>
                    <a:pt x="10693" y="697230"/>
                  </a:lnTo>
                  <a:lnTo>
                    <a:pt x="10566" y="698500"/>
                  </a:lnTo>
                  <a:lnTo>
                    <a:pt x="9550" y="708660"/>
                  </a:lnTo>
                  <a:lnTo>
                    <a:pt x="9664" y="712470"/>
                  </a:lnTo>
                  <a:lnTo>
                    <a:pt x="16103" y="715010"/>
                  </a:lnTo>
                  <a:lnTo>
                    <a:pt x="18554" y="711200"/>
                  </a:lnTo>
                  <a:lnTo>
                    <a:pt x="19888" y="708660"/>
                  </a:lnTo>
                  <a:lnTo>
                    <a:pt x="22326" y="704850"/>
                  </a:lnTo>
                  <a:lnTo>
                    <a:pt x="19126" y="715010"/>
                  </a:lnTo>
                  <a:lnTo>
                    <a:pt x="16535" y="725170"/>
                  </a:lnTo>
                  <a:lnTo>
                    <a:pt x="14846" y="736600"/>
                  </a:lnTo>
                  <a:lnTo>
                    <a:pt x="14389" y="745490"/>
                  </a:lnTo>
                  <a:lnTo>
                    <a:pt x="14439" y="751840"/>
                  </a:lnTo>
                  <a:lnTo>
                    <a:pt x="21780" y="751840"/>
                  </a:lnTo>
                  <a:lnTo>
                    <a:pt x="23774" y="748030"/>
                  </a:lnTo>
                  <a:lnTo>
                    <a:pt x="29972" y="734060"/>
                  </a:lnTo>
                  <a:lnTo>
                    <a:pt x="38074" y="715010"/>
                  </a:lnTo>
                  <a:lnTo>
                    <a:pt x="41846" y="706120"/>
                  </a:lnTo>
                  <a:lnTo>
                    <a:pt x="48107" y="692150"/>
                  </a:lnTo>
                  <a:lnTo>
                    <a:pt x="31000" y="736600"/>
                  </a:lnTo>
                  <a:lnTo>
                    <a:pt x="28105" y="741680"/>
                  </a:lnTo>
                  <a:lnTo>
                    <a:pt x="36334" y="745490"/>
                  </a:lnTo>
                  <a:lnTo>
                    <a:pt x="39331" y="740410"/>
                  </a:lnTo>
                  <a:lnTo>
                    <a:pt x="44881" y="730250"/>
                  </a:lnTo>
                  <a:lnTo>
                    <a:pt x="48958" y="720090"/>
                  </a:lnTo>
                  <a:lnTo>
                    <a:pt x="52463" y="708660"/>
                  </a:lnTo>
                  <a:lnTo>
                    <a:pt x="56324" y="698500"/>
                  </a:lnTo>
                  <a:lnTo>
                    <a:pt x="64998" y="668020"/>
                  </a:lnTo>
                  <a:lnTo>
                    <a:pt x="65557" y="660400"/>
                  </a:lnTo>
                  <a:close/>
                </a:path>
                <a:path w="130175" h="1089659">
                  <a:moveTo>
                    <a:pt x="81546" y="780529"/>
                  </a:moveTo>
                  <a:lnTo>
                    <a:pt x="77050" y="771220"/>
                  </a:lnTo>
                  <a:lnTo>
                    <a:pt x="67157" y="768108"/>
                  </a:lnTo>
                  <a:lnTo>
                    <a:pt x="57264" y="771220"/>
                  </a:lnTo>
                  <a:lnTo>
                    <a:pt x="52768" y="780529"/>
                  </a:lnTo>
                  <a:lnTo>
                    <a:pt x="52768" y="1074508"/>
                  </a:lnTo>
                  <a:lnTo>
                    <a:pt x="57264" y="1083703"/>
                  </a:lnTo>
                  <a:lnTo>
                    <a:pt x="67157" y="1086777"/>
                  </a:lnTo>
                  <a:lnTo>
                    <a:pt x="77050" y="1083703"/>
                  </a:lnTo>
                  <a:lnTo>
                    <a:pt x="81546" y="1074508"/>
                  </a:lnTo>
                  <a:lnTo>
                    <a:pt x="81546" y="780529"/>
                  </a:lnTo>
                  <a:close/>
                </a:path>
                <a:path w="130175" h="1089659">
                  <a:moveTo>
                    <a:pt x="129552" y="781316"/>
                  </a:moveTo>
                  <a:lnTo>
                    <a:pt x="125056" y="772490"/>
                  </a:lnTo>
                  <a:lnTo>
                    <a:pt x="115163" y="769556"/>
                  </a:lnTo>
                  <a:lnTo>
                    <a:pt x="105270" y="772490"/>
                  </a:lnTo>
                  <a:lnTo>
                    <a:pt x="100774" y="781316"/>
                  </a:lnTo>
                  <a:lnTo>
                    <a:pt x="100774" y="1074851"/>
                  </a:lnTo>
                  <a:lnTo>
                    <a:pt x="105270" y="1083665"/>
                  </a:lnTo>
                  <a:lnTo>
                    <a:pt x="115163" y="1086599"/>
                  </a:lnTo>
                  <a:lnTo>
                    <a:pt x="125056" y="1083665"/>
                  </a:lnTo>
                  <a:lnTo>
                    <a:pt x="129552" y="1074851"/>
                  </a:lnTo>
                  <a:lnTo>
                    <a:pt x="129552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2" name="object 362"/>
          <p:cNvGrpSpPr/>
          <p:nvPr/>
        </p:nvGrpSpPr>
        <p:grpSpPr>
          <a:xfrm>
            <a:off x="4006880" y="17864261"/>
            <a:ext cx="180975" cy="1132840"/>
            <a:chOff x="4006880" y="17864261"/>
            <a:chExt cx="180975" cy="1132840"/>
          </a:xfrm>
        </p:grpSpPr>
        <p:sp>
          <p:nvSpPr>
            <p:cNvPr id="363" name="object 363"/>
            <p:cNvSpPr/>
            <p:nvPr/>
          </p:nvSpPr>
          <p:spPr>
            <a:xfrm>
              <a:off x="4006875" y="17864263"/>
              <a:ext cx="180975" cy="1132840"/>
            </a:xfrm>
            <a:custGeom>
              <a:avLst/>
              <a:gdLst/>
              <a:ahLst/>
              <a:cxnLst/>
              <a:rect l="l" t="t" r="r" b="b"/>
              <a:pathLst>
                <a:path w="180975" h="1132840">
                  <a:moveTo>
                    <a:pt x="180886" y="799553"/>
                  </a:moveTo>
                  <a:lnTo>
                    <a:pt x="153657" y="799553"/>
                  </a:lnTo>
                  <a:lnTo>
                    <a:pt x="153657" y="43256"/>
                  </a:lnTo>
                  <a:lnTo>
                    <a:pt x="179324" y="43256"/>
                  </a:lnTo>
                  <a:lnTo>
                    <a:pt x="179324" y="0"/>
                  </a:lnTo>
                  <a:lnTo>
                    <a:pt x="0" y="0"/>
                  </a:lnTo>
                  <a:lnTo>
                    <a:pt x="0" y="43256"/>
                  </a:lnTo>
                  <a:lnTo>
                    <a:pt x="25552" y="43256"/>
                  </a:lnTo>
                  <a:lnTo>
                    <a:pt x="25552" y="799553"/>
                  </a:lnTo>
                  <a:lnTo>
                    <a:pt x="1663" y="799553"/>
                  </a:lnTo>
                  <a:lnTo>
                    <a:pt x="1663" y="1132446"/>
                  </a:lnTo>
                  <a:lnTo>
                    <a:pt x="25552" y="1132446"/>
                  </a:lnTo>
                  <a:lnTo>
                    <a:pt x="153657" y="1132446"/>
                  </a:lnTo>
                  <a:lnTo>
                    <a:pt x="180886" y="1132446"/>
                  </a:lnTo>
                  <a:lnTo>
                    <a:pt x="180886" y="799553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30878" y="17900179"/>
              <a:ext cx="130175" cy="1089660"/>
            </a:xfrm>
            <a:custGeom>
              <a:avLst/>
              <a:gdLst/>
              <a:ahLst/>
              <a:cxnLst/>
              <a:rect l="l" t="t" r="r" b="b"/>
              <a:pathLst>
                <a:path w="130175" h="1089659">
                  <a:moveTo>
                    <a:pt x="28778" y="781316"/>
                  </a:moveTo>
                  <a:lnTo>
                    <a:pt x="24269" y="772490"/>
                  </a:lnTo>
                  <a:lnTo>
                    <a:pt x="14389" y="769556"/>
                  </a:lnTo>
                  <a:lnTo>
                    <a:pt x="4495" y="772490"/>
                  </a:lnTo>
                  <a:lnTo>
                    <a:pt x="0" y="781316"/>
                  </a:lnTo>
                  <a:lnTo>
                    <a:pt x="0" y="1077518"/>
                  </a:lnTo>
                  <a:lnTo>
                    <a:pt x="4495" y="1086396"/>
                  </a:lnTo>
                  <a:lnTo>
                    <a:pt x="14389" y="1089355"/>
                  </a:lnTo>
                  <a:lnTo>
                    <a:pt x="24269" y="1086396"/>
                  </a:lnTo>
                  <a:lnTo>
                    <a:pt x="28778" y="1077518"/>
                  </a:lnTo>
                  <a:lnTo>
                    <a:pt x="28778" y="781316"/>
                  </a:lnTo>
                  <a:close/>
                </a:path>
                <a:path w="130175" h="1089659">
                  <a:moveTo>
                    <a:pt x="65659" y="660400"/>
                  </a:moveTo>
                  <a:lnTo>
                    <a:pt x="65544" y="656590"/>
                  </a:lnTo>
                  <a:lnTo>
                    <a:pt x="59105" y="654050"/>
                  </a:lnTo>
                  <a:lnTo>
                    <a:pt x="56654" y="657860"/>
                  </a:lnTo>
                  <a:lnTo>
                    <a:pt x="51142" y="668020"/>
                  </a:lnTo>
                  <a:lnTo>
                    <a:pt x="46609" y="678180"/>
                  </a:lnTo>
                  <a:lnTo>
                    <a:pt x="42316" y="687070"/>
                  </a:lnTo>
                  <a:lnTo>
                    <a:pt x="37553" y="697230"/>
                  </a:lnTo>
                  <a:lnTo>
                    <a:pt x="34328" y="703580"/>
                  </a:lnTo>
                  <a:lnTo>
                    <a:pt x="31546" y="708660"/>
                  </a:lnTo>
                  <a:lnTo>
                    <a:pt x="28879" y="715010"/>
                  </a:lnTo>
                  <a:lnTo>
                    <a:pt x="32016" y="704850"/>
                  </a:lnTo>
                  <a:lnTo>
                    <a:pt x="34772" y="695960"/>
                  </a:lnTo>
                  <a:lnTo>
                    <a:pt x="40779" y="676910"/>
                  </a:lnTo>
                  <a:lnTo>
                    <a:pt x="45237" y="659130"/>
                  </a:lnTo>
                  <a:lnTo>
                    <a:pt x="45326" y="657860"/>
                  </a:lnTo>
                  <a:lnTo>
                    <a:pt x="45402" y="656590"/>
                  </a:lnTo>
                  <a:lnTo>
                    <a:pt x="45478" y="655320"/>
                  </a:lnTo>
                  <a:lnTo>
                    <a:pt x="45567" y="654050"/>
                  </a:lnTo>
                  <a:lnTo>
                    <a:pt x="45643" y="652780"/>
                  </a:lnTo>
                  <a:lnTo>
                    <a:pt x="45720" y="651510"/>
                  </a:lnTo>
                  <a:lnTo>
                    <a:pt x="45796" y="650240"/>
                  </a:lnTo>
                  <a:lnTo>
                    <a:pt x="45961" y="647700"/>
                  </a:lnTo>
                  <a:lnTo>
                    <a:pt x="46443" y="640080"/>
                  </a:lnTo>
                  <a:lnTo>
                    <a:pt x="46367" y="638810"/>
                  </a:lnTo>
                  <a:lnTo>
                    <a:pt x="46291" y="637540"/>
                  </a:lnTo>
                  <a:lnTo>
                    <a:pt x="46215" y="636270"/>
                  </a:lnTo>
                  <a:lnTo>
                    <a:pt x="40322" y="633730"/>
                  </a:lnTo>
                  <a:lnTo>
                    <a:pt x="37884" y="637540"/>
                  </a:lnTo>
                  <a:lnTo>
                    <a:pt x="40652" y="624840"/>
                  </a:lnTo>
                  <a:lnTo>
                    <a:pt x="43332" y="610870"/>
                  </a:lnTo>
                  <a:lnTo>
                    <a:pt x="45034" y="603250"/>
                  </a:lnTo>
                  <a:lnTo>
                    <a:pt x="46164" y="598170"/>
                  </a:lnTo>
                  <a:lnTo>
                    <a:pt x="49441" y="585470"/>
                  </a:lnTo>
                  <a:lnTo>
                    <a:pt x="50546" y="580390"/>
                  </a:lnTo>
                  <a:lnTo>
                    <a:pt x="41656" y="577850"/>
                  </a:lnTo>
                  <a:lnTo>
                    <a:pt x="40551" y="581444"/>
                  </a:lnTo>
                  <a:lnTo>
                    <a:pt x="40220" y="582891"/>
                  </a:lnTo>
                  <a:lnTo>
                    <a:pt x="38773" y="590550"/>
                  </a:lnTo>
                  <a:lnTo>
                    <a:pt x="36664" y="596900"/>
                  </a:lnTo>
                  <a:lnTo>
                    <a:pt x="34099" y="603250"/>
                  </a:lnTo>
                  <a:lnTo>
                    <a:pt x="35547" y="598170"/>
                  </a:lnTo>
                  <a:lnTo>
                    <a:pt x="36995" y="594360"/>
                  </a:lnTo>
                  <a:lnTo>
                    <a:pt x="37998" y="590550"/>
                  </a:lnTo>
                  <a:lnTo>
                    <a:pt x="38328" y="589280"/>
                  </a:lnTo>
                  <a:lnTo>
                    <a:pt x="48171" y="553720"/>
                  </a:lnTo>
                  <a:lnTo>
                    <a:pt x="50774" y="544830"/>
                  </a:lnTo>
                  <a:lnTo>
                    <a:pt x="53378" y="535940"/>
                  </a:lnTo>
                  <a:lnTo>
                    <a:pt x="59105" y="518160"/>
                  </a:lnTo>
                  <a:lnTo>
                    <a:pt x="60553" y="513080"/>
                  </a:lnTo>
                  <a:lnTo>
                    <a:pt x="52552" y="510540"/>
                  </a:lnTo>
                  <a:lnTo>
                    <a:pt x="49885" y="515620"/>
                  </a:lnTo>
                  <a:lnTo>
                    <a:pt x="46126" y="523240"/>
                  </a:lnTo>
                  <a:lnTo>
                    <a:pt x="42532" y="530860"/>
                  </a:lnTo>
                  <a:lnTo>
                    <a:pt x="39090" y="538480"/>
                  </a:lnTo>
                  <a:lnTo>
                    <a:pt x="35775" y="544830"/>
                  </a:lnTo>
                  <a:lnTo>
                    <a:pt x="37109" y="537210"/>
                  </a:lnTo>
                  <a:lnTo>
                    <a:pt x="41186" y="519430"/>
                  </a:lnTo>
                  <a:lnTo>
                    <a:pt x="42303" y="515620"/>
                  </a:lnTo>
                  <a:lnTo>
                    <a:pt x="46037" y="502920"/>
                  </a:lnTo>
                  <a:lnTo>
                    <a:pt x="46761" y="500380"/>
                  </a:lnTo>
                  <a:lnTo>
                    <a:pt x="51117" y="485140"/>
                  </a:lnTo>
                  <a:lnTo>
                    <a:pt x="55880" y="467360"/>
                  </a:lnTo>
                  <a:lnTo>
                    <a:pt x="56997" y="463550"/>
                  </a:lnTo>
                  <a:lnTo>
                    <a:pt x="33820" y="488950"/>
                  </a:lnTo>
                  <a:lnTo>
                    <a:pt x="29552" y="496570"/>
                  </a:lnTo>
                  <a:lnTo>
                    <a:pt x="28778" y="497840"/>
                  </a:lnTo>
                  <a:lnTo>
                    <a:pt x="27660" y="500380"/>
                  </a:lnTo>
                  <a:lnTo>
                    <a:pt x="30810" y="488950"/>
                  </a:lnTo>
                  <a:lnTo>
                    <a:pt x="43103" y="438150"/>
                  </a:lnTo>
                  <a:lnTo>
                    <a:pt x="43776" y="434340"/>
                  </a:lnTo>
                  <a:lnTo>
                    <a:pt x="38328" y="430530"/>
                  </a:lnTo>
                  <a:lnTo>
                    <a:pt x="35102" y="434340"/>
                  </a:lnTo>
                  <a:lnTo>
                    <a:pt x="30581" y="440690"/>
                  </a:lnTo>
                  <a:lnTo>
                    <a:pt x="27152" y="447040"/>
                  </a:lnTo>
                  <a:lnTo>
                    <a:pt x="21437" y="459740"/>
                  </a:lnTo>
                  <a:lnTo>
                    <a:pt x="25692" y="447040"/>
                  </a:lnTo>
                  <a:lnTo>
                    <a:pt x="26974" y="443230"/>
                  </a:lnTo>
                  <a:lnTo>
                    <a:pt x="31584" y="430530"/>
                  </a:lnTo>
                  <a:lnTo>
                    <a:pt x="39001" y="410210"/>
                  </a:lnTo>
                  <a:lnTo>
                    <a:pt x="44665" y="393700"/>
                  </a:lnTo>
                  <a:lnTo>
                    <a:pt x="46101" y="388620"/>
                  </a:lnTo>
                  <a:lnTo>
                    <a:pt x="38773" y="386080"/>
                  </a:lnTo>
                  <a:lnTo>
                    <a:pt x="35877" y="389890"/>
                  </a:lnTo>
                  <a:lnTo>
                    <a:pt x="29552" y="400050"/>
                  </a:lnTo>
                  <a:lnTo>
                    <a:pt x="24218" y="410210"/>
                  </a:lnTo>
                  <a:lnTo>
                    <a:pt x="14554" y="430530"/>
                  </a:lnTo>
                  <a:lnTo>
                    <a:pt x="17627" y="420370"/>
                  </a:lnTo>
                  <a:lnTo>
                    <a:pt x="21031" y="411480"/>
                  </a:lnTo>
                  <a:lnTo>
                    <a:pt x="24345" y="401320"/>
                  </a:lnTo>
                  <a:lnTo>
                    <a:pt x="27101" y="392430"/>
                  </a:lnTo>
                  <a:lnTo>
                    <a:pt x="30835" y="381000"/>
                  </a:lnTo>
                  <a:lnTo>
                    <a:pt x="35140" y="369570"/>
                  </a:lnTo>
                  <a:lnTo>
                    <a:pt x="38684" y="358140"/>
                  </a:lnTo>
                  <a:lnTo>
                    <a:pt x="39941" y="347980"/>
                  </a:lnTo>
                  <a:lnTo>
                    <a:pt x="40106" y="346710"/>
                  </a:lnTo>
                  <a:lnTo>
                    <a:pt x="39992" y="342900"/>
                  </a:lnTo>
                  <a:lnTo>
                    <a:pt x="32994" y="340360"/>
                  </a:lnTo>
                  <a:lnTo>
                    <a:pt x="30556" y="345440"/>
                  </a:lnTo>
                  <a:lnTo>
                    <a:pt x="30111" y="346710"/>
                  </a:lnTo>
                  <a:lnTo>
                    <a:pt x="29552" y="347980"/>
                  </a:lnTo>
                  <a:lnTo>
                    <a:pt x="31775" y="340360"/>
                  </a:lnTo>
                  <a:lnTo>
                    <a:pt x="32994" y="336550"/>
                  </a:lnTo>
                  <a:lnTo>
                    <a:pt x="37769" y="322580"/>
                  </a:lnTo>
                  <a:lnTo>
                    <a:pt x="39585" y="317500"/>
                  </a:lnTo>
                  <a:lnTo>
                    <a:pt x="42748" y="308610"/>
                  </a:lnTo>
                  <a:lnTo>
                    <a:pt x="45885" y="297180"/>
                  </a:lnTo>
                  <a:lnTo>
                    <a:pt x="46583" y="294640"/>
                  </a:lnTo>
                  <a:lnTo>
                    <a:pt x="46863" y="292100"/>
                  </a:lnTo>
                  <a:lnTo>
                    <a:pt x="46951" y="291299"/>
                  </a:lnTo>
                  <a:lnTo>
                    <a:pt x="47078" y="290233"/>
                  </a:lnTo>
                  <a:lnTo>
                    <a:pt x="47993" y="281940"/>
                  </a:lnTo>
                  <a:lnTo>
                    <a:pt x="47993" y="276860"/>
                  </a:lnTo>
                  <a:lnTo>
                    <a:pt x="41440" y="275590"/>
                  </a:lnTo>
                  <a:lnTo>
                    <a:pt x="39103" y="279400"/>
                  </a:lnTo>
                  <a:lnTo>
                    <a:pt x="36220" y="283210"/>
                  </a:lnTo>
                  <a:lnTo>
                    <a:pt x="33655" y="288290"/>
                  </a:lnTo>
                  <a:lnTo>
                    <a:pt x="31216" y="292100"/>
                  </a:lnTo>
                  <a:lnTo>
                    <a:pt x="32194" y="290233"/>
                  </a:lnTo>
                  <a:lnTo>
                    <a:pt x="36398" y="276860"/>
                  </a:lnTo>
                  <a:lnTo>
                    <a:pt x="37185" y="274320"/>
                  </a:lnTo>
                  <a:lnTo>
                    <a:pt x="40297" y="264160"/>
                  </a:lnTo>
                  <a:lnTo>
                    <a:pt x="44323" y="250190"/>
                  </a:lnTo>
                  <a:lnTo>
                    <a:pt x="49212" y="236220"/>
                  </a:lnTo>
                  <a:lnTo>
                    <a:pt x="55435" y="226060"/>
                  </a:lnTo>
                  <a:lnTo>
                    <a:pt x="58547" y="219710"/>
                  </a:lnTo>
                  <a:lnTo>
                    <a:pt x="58877" y="219710"/>
                  </a:lnTo>
                  <a:lnTo>
                    <a:pt x="59105" y="218440"/>
                  </a:lnTo>
                  <a:lnTo>
                    <a:pt x="61214" y="214630"/>
                  </a:lnTo>
                  <a:lnTo>
                    <a:pt x="52997" y="212090"/>
                  </a:lnTo>
                  <a:lnTo>
                    <a:pt x="50330" y="215900"/>
                  </a:lnTo>
                  <a:lnTo>
                    <a:pt x="46545" y="220980"/>
                  </a:lnTo>
                  <a:lnTo>
                    <a:pt x="43154" y="227330"/>
                  </a:lnTo>
                  <a:lnTo>
                    <a:pt x="40106" y="233680"/>
                  </a:lnTo>
                  <a:lnTo>
                    <a:pt x="37325" y="240030"/>
                  </a:lnTo>
                  <a:lnTo>
                    <a:pt x="33769" y="246380"/>
                  </a:lnTo>
                  <a:lnTo>
                    <a:pt x="30111" y="252730"/>
                  </a:lnTo>
                  <a:lnTo>
                    <a:pt x="23990" y="264160"/>
                  </a:lnTo>
                  <a:lnTo>
                    <a:pt x="19773" y="274320"/>
                  </a:lnTo>
                  <a:lnTo>
                    <a:pt x="26187" y="251460"/>
                  </a:lnTo>
                  <a:lnTo>
                    <a:pt x="30022" y="240030"/>
                  </a:lnTo>
                  <a:lnTo>
                    <a:pt x="34302" y="227330"/>
                  </a:lnTo>
                  <a:lnTo>
                    <a:pt x="42964" y="204470"/>
                  </a:lnTo>
                  <a:lnTo>
                    <a:pt x="50990" y="180340"/>
                  </a:lnTo>
                  <a:lnTo>
                    <a:pt x="52552" y="176530"/>
                  </a:lnTo>
                  <a:lnTo>
                    <a:pt x="44881" y="173990"/>
                  </a:lnTo>
                  <a:lnTo>
                    <a:pt x="42329" y="177800"/>
                  </a:lnTo>
                  <a:lnTo>
                    <a:pt x="38569" y="184150"/>
                  </a:lnTo>
                  <a:lnTo>
                    <a:pt x="35077" y="190500"/>
                  </a:lnTo>
                  <a:lnTo>
                    <a:pt x="31800" y="196850"/>
                  </a:lnTo>
                  <a:lnTo>
                    <a:pt x="28663" y="204470"/>
                  </a:lnTo>
                  <a:lnTo>
                    <a:pt x="32219" y="194310"/>
                  </a:lnTo>
                  <a:lnTo>
                    <a:pt x="33324" y="189230"/>
                  </a:lnTo>
                  <a:lnTo>
                    <a:pt x="36169" y="180340"/>
                  </a:lnTo>
                  <a:lnTo>
                    <a:pt x="37007" y="177800"/>
                  </a:lnTo>
                  <a:lnTo>
                    <a:pt x="38684" y="172720"/>
                  </a:lnTo>
                  <a:lnTo>
                    <a:pt x="39522" y="170180"/>
                  </a:lnTo>
                  <a:lnTo>
                    <a:pt x="42583" y="161290"/>
                  </a:lnTo>
                  <a:lnTo>
                    <a:pt x="44665" y="151130"/>
                  </a:lnTo>
                  <a:lnTo>
                    <a:pt x="44881" y="149860"/>
                  </a:lnTo>
                  <a:lnTo>
                    <a:pt x="45326" y="144780"/>
                  </a:lnTo>
                  <a:lnTo>
                    <a:pt x="37325" y="144780"/>
                  </a:lnTo>
                  <a:lnTo>
                    <a:pt x="32994" y="153670"/>
                  </a:lnTo>
                  <a:lnTo>
                    <a:pt x="30035" y="160020"/>
                  </a:lnTo>
                  <a:lnTo>
                    <a:pt x="26644" y="166370"/>
                  </a:lnTo>
                  <a:lnTo>
                    <a:pt x="45770" y="118110"/>
                  </a:lnTo>
                  <a:lnTo>
                    <a:pt x="48221" y="114300"/>
                  </a:lnTo>
                  <a:lnTo>
                    <a:pt x="41884" y="109220"/>
                  </a:lnTo>
                  <a:lnTo>
                    <a:pt x="37998" y="114300"/>
                  </a:lnTo>
                  <a:lnTo>
                    <a:pt x="36880" y="114300"/>
                  </a:lnTo>
                  <a:lnTo>
                    <a:pt x="36436" y="115570"/>
                  </a:lnTo>
                  <a:lnTo>
                    <a:pt x="35877" y="115570"/>
                  </a:lnTo>
                  <a:lnTo>
                    <a:pt x="40551" y="106680"/>
                  </a:lnTo>
                  <a:lnTo>
                    <a:pt x="44132" y="97790"/>
                  </a:lnTo>
                  <a:lnTo>
                    <a:pt x="44653" y="96520"/>
                  </a:lnTo>
                  <a:lnTo>
                    <a:pt x="47802" y="87630"/>
                  </a:lnTo>
                  <a:lnTo>
                    <a:pt x="49657" y="77470"/>
                  </a:lnTo>
                  <a:lnTo>
                    <a:pt x="49771" y="76200"/>
                  </a:lnTo>
                  <a:lnTo>
                    <a:pt x="49885" y="74930"/>
                  </a:lnTo>
                  <a:lnTo>
                    <a:pt x="50101" y="72390"/>
                  </a:lnTo>
                  <a:lnTo>
                    <a:pt x="42989" y="71120"/>
                  </a:lnTo>
                  <a:lnTo>
                    <a:pt x="40665" y="74930"/>
                  </a:lnTo>
                  <a:lnTo>
                    <a:pt x="37376" y="80010"/>
                  </a:lnTo>
                  <a:lnTo>
                    <a:pt x="34099" y="86360"/>
                  </a:lnTo>
                  <a:lnTo>
                    <a:pt x="30759" y="92710"/>
                  </a:lnTo>
                  <a:lnTo>
                    <a:pt x="27216" y="97790"/>
                  </a:lnTo>
                  <a:lnTo>
                    <a:pt x="31940" y="81280"/>
                  </a:lnTo>
                  <a:lnTo>
                    <a:pt x="37465" y="64770"/>
                  </a:lnTo>
                  <a:lnTo>
                    <a:pt x="44119" y="49530"/>
                  </a:lnTo>
                  <a:lnTo>
                    <a:pt x="52222" y="34290"/>
                  </a:lnTo>
                  <a:lnTo>
                    <a:pt x="53848" y="31750"/>
                  </a:lnTo>
                  <a:lnTo>
                    <a:pt x="54660" y="30480"/>
                  </a:lnTo>
                  <a:lnTo>
                    <a:pt x="48221" y="25400"/>
                  </a:lnTo>
                  <a:lnTo>
                    <a:pt x="44665" y="29210"/>
                  </a:lnTo>
                  <a:lnTo>
                    <a:pt x="44221" y="30480"/>
                  </a:lnTo>
                  <a:lnTo>
                    <a:pt x="43776" y="30480"/>
                  </a:lnTo>
                  <a:lnTo>
                    <a:pt x="52882" y="1270"/>
                  </a:lnTo>
                  <a:lnTo>
                    <a:pt x="43662" y="0"/>
                  </a:lnTo>
                  <a:lnTo>
                    <a:pt x="41770" y="3810"/>
                  </a:lnTo>
                  <a:lnTo>
                    <a:pt x="35585" y="22860"/>
                  </a:lnTo>
                  <a:lnTo>
                    <a:pt x="29933" y="40640"/>
                  </a:lnTo>
                  <a:lnTo>
                    <a:pt x="24206" y="58420"/>
                  </a:lnTo>
                  <a:lnTo>
                    <a:pt x="17767" y="76200"/>
                  </a:lnTo>
                  <a:lnTo>
                    <a:pt x="16662" y="78740"/>
                  </a:lnTo>
                  <a:lnTo>
                    <a:pt x="19443" y="81280"/>
                  </a:lnTo>
                  <a:lnTo>
                    <a:pt x="22212" y="81280"/>
                  </a:lnTo>
                  <a:lnTo>
                    <a:pt x="19710" y="90170"/>
                  </a:lnTo>
                  <a:lnTo>
                    <a:pt x="17360" y="97790"/>
                  </a:lnTo>
                  <a:lnTo>
                    <a:pt x="15125" y="106680"/>
                  </a:lnTo>
                  <a:lnTo>
                    <a:pt x="12992" y="115570"/>
                  </a:lnTo>
                  <a:lnTo>
                    <a:pt x="11887" y="119380"/>
                  </a:lnTo>
                  <a:lnTo>
                    <a:pt x="17322" y="121920"/>
                  </a:lnTo>
                  <a:lnTo>
                    <a:pt x="20993" y="119380"/>
                  </a:lnTo>
                  <a:lnTo>
                    <a:pt x="21666" y="119380"/>
                  </a:lnTo>
                  <a:lnTo>
                    <a:pt x="22110" y="118110"/>
                  </a:lnTo>
                  <a:lnTo>
                    <a:pt x="22771" y="118110"/>
                  </a:lnTo>
                  <a:lnTo>
                    <a:pt x="18465" y="127000"/>
                  </a:lnTo>
                  <a:lnTo>
                    <a:pt x="14439" y="137160"/>
                  </a:lnTo>
                  <a:lnTo>
                    <a:pt x="10909" y="147320"/>
                  </a:lnTo>
                  <a:lnTo>
                    <a:pt x="8216" y="157480"/>
                  </a:lnTo>
                  <a:lnTo>
                    <a:pt x="6997" y="162560"/>
                  </a:lnTo>
                  <a:lnTo>
                    <a:pt x="15100" y="163830"/>
                  </a:lnTo>
                  <a:lnTo>
                    <a:pt x="17437" y="160020"/>
                  </a:lnTo>
                  <a:lnTo>
                    <a:pt x="14338" y="168910"/>
                  </a:lnTo>
                  <a:lnTo>
                    <a:pt x="11303" y="177800"/>
                  </a:lnTo>
                  <a:lnTo>
                    <a:pt x="8216" y="186690"/>
                  </a:lnTo>
                  <a:lnTo>
                    <a:pt x="4991" y="196850"/>
                  </a:lnTo>
                  <a:lnTo>
                    <a:pt x="3441" y="200660"/>
                  </a:lnTo>
                  <a:lnTo>
                    <a:pt x="9550" y="203200"/>
                  </a:lnTo>
                  <a:lnTo>
                    <a:pt x="19545" y="195580"/>
                  </a:lnTo>
                  <a:lnTo>
                    <a:pt x="22555" y="189230"/>
                  </a:lnTo>
                  <a:lnTo>
                    <a:pt x="25768" y="182880"/>
                  </a:lnTo>
                  <a:lnTo>
                    <a:pt x="26555" y="181610"/>
                  </a:lnTo>
                  <a:lnTo>
                    <a:pt x="27444" y="179070"/>
                  </a:lnTo>
                  <a:lnTo>
                    <a:pt x="28333" y="177800"/>
                  </a:lnTo>
                  <a:lnTo>
                    <a:pt x="25666" y="185420"/>
                  </a:lnTo>
                  <a:lnTo>
                    <a:pt x="22771" y="193040"/>
                  </a:lnTo>
                  <a:lnTo>
                    <a:pt x="20218" y="200660"/>
                  </a:lnTo>
                  <a:lnTo>
                    <a:pt x="16383" y="210820"/>
                  </a:lnTo>
                  <a:lnTo>
                    <a:pt x="12319" y="220980"/>
                  </a:lnTo>
                  <a:lnTo>
                    <a:pt x="9144" y="231140"/>
                  </a:lnTo>
                  <a:lnTo>
                    <a:pt x="8001" y="242570"/>
                  </a:lnTo>
                  <a:lnTo>
                    <a:pt x="8102" y="246380"/>
                  </a:lnTo>
                  <a:lnTo>
                    <a:pt x="14439" y="247650"/>
                  </a:lnTo>
                  <a:lnTo>
                    <a:pt x="19773" y="240030"/>
                  </a:lnTo>
                  <a:lnTo>
                    <a:pt x="14973" y="255270"/>
                  </a:lnTo>
                  <a:lnTo>
                    <a:pt x="6438" y="299720"/>
                  </a:lnTo>
                  <a:lnTo>
                    <a:pt x="6223" y="304800"/>
                  </a:lnTo>
                  <a:lnTo>
                    <a:pt x="12877" y="306070"/>
                  </a:lnTo>
                  <a:lnTo>
                    <a:pt x="15328" y="302260"/>
                  </a:lnTo>
                  <a:lnTo>
                    <a:pt x="16776" y="300990"/>
                  </a:lnTo>
                  <a:lnTo>
                    <a:pt x="17767" y="298450"/>
                  </a:lnTo>
                  <a:lnTo>
                    <a:pt x="18999" y="297180"/>
                  </a:lnTo>
                  <a:lnTo>
                    <a:pt x="12661" y="312420"/>
                  </a:lnTo>
                  <a:lnTo>
                    <a:pt x="6451" y="327660"/>
                  </a:lnTo>
                  <a:lnTo>
                    <a:pt x="1765" y="342900"/>
                  </a:lnTo>
                  <a:lnTo>
                    <a:pt x="0" y="358140"/>
                  </a:lnTo>
                  <a:lnTo>
                    <a:pt x="101" y="363220"/>
                  </a:lnTo>
                  <a:lnTo>
                    <a:pt x="7556" y="363220"/>
                  </a:lnTo>
                  <a:lnTo>
                    <a:pt x="9436" y="359410"/>
                  </a:lnTo>
                  <a:lnTo>
                    <a:pt x="14135" y="349250"/>
                  </a:lnTo>
                  <a:lnTo>
                    <a:pt x="18796" y="339090"/>
                  </a:lnTo>
                  <a:lnTo>
                    <a:pt x="23507" y="327660"/>
                  </a:lnTo>
                  <a:lnTo>
                    <a:pt x="28333" y="317500"/>
                  </a:lnTo>
                  <a:lnTo>
                    <a:pt x="26403" y="325120"/>
                  </a:lnTo>
                  <a:lnTo>
                    <a:pt x="24295" y="332740"/>
                  </a:lnTo>
                  <a:lnTo>
                    <a:pt x="21983" y="339090"/>
                  </a:lnTo>
                  <a:lnTo>
                    <a:pt x="19443" y="346710"/>
                  </a:lnTo>
                  <a:lnTo>
                    <a:pt x="16510" y="355600"/>
                  </a:lnTo>
                  <a:lnTo>
                    <a:pt x="14147" y="364490"/>
                  </a:lnTo>
                  <a:lnTo>
                    <a:pt x="12014" y="373380"/>
                  </a:lnTo>
                  <a:lnTo>
                    <a:pt x="11442" y="375983"/>
                  </a:lnTo>
                  <a:lnTo>
                    <a:pt x="11442" y="411480"/>
                  </a:lnTo>
                  <a:lnTo>
                    <a:pt x="11099" y="412457"/>
                  </a:lnTo>
                  <a:lnTo>
                    <a:pt x="11099" y="411480"/>
                  </a:lnTo>
                  <a:lnTo>
                    <a:pt x="11442" y="411480"/>
                  </a:lnTo>
                  <a:lnTo>
                    <a:pt x="11442" y="375983"/>
                  </a:lnTo>
                  <a:lnTo>
                    <a:pt x="9779" y="383540"/>
                  </a:lnTo>
                  <a:lnTo>
                    <a:pt x="7696" y="389890"/>
                  </a:lnTo>
                  <a:lnTo>
                    <a:pt x="5410" y="396240"/>
                  </a:lnTo>
                  <a:lnTo>
                    <a:pt x="3340" y="402590"/>
                  </a:lnTo>
                  <a:lnTo>
                    <a:pt x="1778" y="410210"/>
                  </a:lnTo>
                  <a:lnTo>
                    <a:pt x="1549" y="411480"/>
                  </a:lnTo>
                  <a:lnTo>
                    <a:pt x="1435" y="412750"/>
                  </a:lnTo>
                  <a:lnTo>
                    <a:pt x="1358" y="413715"/>
                  </a:lnTo>
                  <a:lnTo>
                    <a:pt x="1104" y="416560"/>
                  </a:lnTo>
                  <a:lnTo>
                    <a:pt x="9334" y="416560"/>
                  </a:lnTo>
                  <a:lnTo>
                    <a:pt x="10668" y="413677"/>
                  </a:lnTo>
                  <a:lnTo>
                    <a:pt x="7874" y="421640"/>
                  </a:lnTo>
                  <a:lnTo>
                    <a:pt x="4622" y="431800"/>
                  </a:lnTo>
                  <a:lnTo>
                    <a:pt x="2298" y="441960"/>
                  </a:lnTo>
                  <a:lnTo>
                    <a:pt x="2209" y="443230"/>
                  </a:lnTo>
                  <a:lnTo>
                    <a:pt x="1549" y="452120"/>
                  </a:lnTo>
                  <a:lnTo>
                    <a:pt x="1625" y="453390"/>
                  </a:lnTo>
                  <a:lnTo>
                    <a:pt x="1778" y="455930"/>
                  </a:lnTo>
                  <a:lnTo>
                    <a:pt x="7886" y="457200"/>
                  </a:lnTo>
                  <a:lnTo>
                    <a:pt x="10553" y="453390"/>
                  </a:lnTo>
                  <a:lnTo>
                    <a:pt x="12547" y="452120"/>
                  </a:lnTo>
                  <a:lnTo>
                    <a:pt x="14325" y="449580"/>
                  </a:lnTo>
                  <a:lnTo>
                    <a:pt x="15887" y="447040"/>
                  </a:lnTo>
                  <a:lnTo>
                    <a:pt x="11887" y="458470"/>
                  </a:lnTo>
                  <a:lnTo>
                    <a:pt x="8343" y="471170"/>
                  </a:lnTo>
                  <a:lnTo>
                    <a:pt x="5397" y="483870"/>
                  </a:lnTo>
                  <a:lnTo>
                    <a:pt x="2768" y="499110"/>
                  </a:lnTo>
                  <a:lnTo>
                    <a:pt x="7658" y="501650"/>
                  </a:lnTo>
                  <a:lnTo>
                    <a:pt x="10439" y="500380"/>
                  </a:lnTo>
                  <a:lnTo>
                    <a:pt x="14998" y="497840"/>
                  </a:lnTo>
                  <a:lnTo>
                    <a:pt x="18211" y="494030"/>
                  </a:lnTo>
                  <a:lnTo>
                    <a:pt x="20878" y="488950"/>
                  </a:lnTo>
                  <a:lnTo>
                    <a:pt x="17767" y="500380"/>
                  </a:lnTo>
                  <a:lnTo>
                    <a:pt x="8216" y="534670"/>
                  </a:lnTo>
                  <a:lnTo>
                    <a:pt x="7112" y="538480"/>
                  </a:lnTo>
                  <a:lnTo>
                    <a:pt x="12877" y="542290"/>
                  </a:lnTo>
                  <a:lnTo>
                    <a:pt x="16217" y="538480"/>
                  </a:lnTo>
                  <a:lnTo>
                    <a:pt x="21158" y="533400"/>
                  </a:lnTo>
                  <a:lnTo>
                    <a:pt x="25412" y="527050"/>
                  </a:lnTo>
                  <a:lnTo>
                    <a:pt x="29121" y="521970"/>
                  </a:lnTo>
                  <a:lnTo>
                    <a:pt x="32435" y="515620"/>
                  </a:lnTo>
                  <a:lnTo>
                    <a:pt x="31216" y="519430"/>
                  </a:lnTo>
                  <a:lnTo>
                    <a:pt x="30111" y="523240"/>
                  </a:lnTo>
                  <a:lnTo>
                    <a:pt x="28994" y="528320"/>
                  </a:lnTo>
                  <a:lnTo>
                    <a:pt x="26022" y="543560"/>
                  </a:lnTo>
                  <a:lnTo>
                    <a:pt x="23888" y="560070"/>
                  </a:lnTo>
                  <a:lnTo>
                    <a:pt x="21488" y="575310"/>
                  </a:lnTo>
                  <a:lnTo>
                    <a:pt x="17767" y="591820"/>
                  </a:lnTo>
                  <a:lnTo>
                    <a:pt x="16332" y="596900"/>
                  </a:lnTo>
                  <a:lnTo>
                    <a:pt x="25222" y="598170"/>
                  </a:lnTo>
                  <a:lnTo>
                    <a:pt x="27101" y="593090"/>
                  </a:lnTo>
                  <a:lnTo>
                    <a:pt x="27330" y="593090"/>
                  </a:lnTo>
                  <a:lnTo>
                    <a:pt x="28105" y="590550"/>
                  </a:lnTo>
                  <a:lnTo>
                    <a:pt x="23558" y="607060"/>
                  </a:lnTo>
                  <a:lnTo>
                    <a:pt x="19024" y="622300"/>
                  </a:lnTo>
                  <a:lnTo>
                    <a:pt x="15201" y="638810"/>
                  </a:lnTo>
                  <a:lnTo>
                    <a:pt x="12776" y="655320"/>
                  </a:lnTo>
                  <a:lnTo>
                    <a:pt x="12661" y="656590"/>
                  </a:lnTo>
                  <a:lnTo>
                    <a:pt x="12547" y="657860"/>
                  </a:lnTo>
                  <a:lnTo>
                    <a:pt x="12433" y="659130"/>
                  </a:lnTo>
                  <a:lnTo>
                    <a:pt x="20662" y="660400"/>
                  </a:lnTo>
                  <a:lnTo>
                    <a:pt x="23215" y="652780"/>
                  </a:lnTo>
                  <a:lnTo>
                    <a:pt x="24333" y="650240"/>
                  </a:lnTo>
                  <a:lnTo>
                    <a:pt x="25323" y="647700"/>
                  </a:lnTo>
                  <a:lnTo>
                    <a:pt x="24434" y="651510"/>
                  </a:lnTo>
                  <a:lnTo>
                    <a:pt x="23888" y="654050"/>
                  </a:lnTo>
                  <a:lnTo>
                    <a:pt x="19634" y="668020"/>
                  </a:lnTo>
                  <a:lnTo>
                    <a:pt x="14859" y="680720"/>
                  </a:lnTo>
                  <a:lnTo>
                    <a:pt x="11036" y="694690"/>
                  </a:lnTo>
                  <a:lnTo>
                    <a:pt x="10909" y="695960"/>
                  </a:lnTo>
                  <a:lnTo>
                    <a:pt x="10795" y="697230"/>
                  </a:lnTo>
                  <a:lnTo>
                    <a:pt x="9664" y="708660"/>
                  </a:lnTo>
                  <a:lnTo>
                    <a:pt x="9779" y="712470"/>
                  </a:lnTo>
                  <a:lnTo>
                    <a:pt x="16103" y="715010"/>
                  </a:lnTo>
                  <a:lnTo>
                    <a:pt x="19989" y="708660"/>
                  </a:lnTo>
                  <a:lnTo>
                    <a:pt x="21221" y="706120"/>
                  </a:lnTo>
                  <a:lnTo>
                    <a:pt x="22326" y="704850"/>
                  </a:lnTo>
                  <a:lnTo>
                    <a:pt x="19177" y="715010"/>
                  </a:lnTo>
                  <a:lnTo>
                    <a:pt x="16586" y="725170"/>
                  </a:lnTo>
                  <a:lnTo>
                    <a:pt x="14909" y="736600"/>
                  </a:lnTo>
                  <a:lnTo>
                    <a:pt x="14503" y="745490"/>
                  </a:lnTo>
                  <a:lnTo>
                    <a:pt x="14554" y="751840"/>
                  </a:lnTo>
                  <a:lnTo>
                    <a:pt x="21882" y="751840"/>
                  </a:lnTo>
                  <a:lnTo>
                    <a:pt x="23888" y="748030"/>
                  </a:lnTo>
                  <a:lnTo>
                    <a:pt x="30022" y="734060"/>
                  </a:lnTo>
                  <a:lnTo>
                    <a:pt x="38125" y="715010"/>
                  </a:lnTo>
                  <a:lnTo>
                    <a:pt x="41897" y="706120"/>
                  </a:lnTo>
                  <a:lnTo>
                    <a:pt x="48107" y="692150"/>
                  </a:lnTo>
                  <a:lnTo>
                    <a:pt x="31102" y="736600"/>
                  </a:lnTo>
                  <a:lnTo>
                    <a:pt x="28105" y="741680"/>
                  </a:lnTo>
                  <a:lnTo>
                    <a:pt x="36436" y="745490"/>
                  </a:lnTo>
                  <a:lnTo>
                    <a:pt x="39433" y="740410"/>
                  </a:lnTo>
                  <a:lnTo>
                    <a:pt x="44970" y="730250"/>
                  </a:lnTo>
                  <a:lnTo>
                    <a:pt x="49009" y="720090"/>
                  </a:lnTo>
                  <a:lnTo>
                    <a:pt x="52489" y="708660"/>
                  </a:lnTo>
                  <a:lnTo>
                    <a:pt x="58750" y="692150"/>
                  </a:lnTo>
                  <a:lnTo>
                    <a:pt x="59702" y="689610"/>
                  </a:lnTo>
                  <a:lnTo>
                    <a:pt x="62788" y="679450"/>
                  </a:lnTo>
                  <a:lnTo>
                    <a:pt x="64973" y="669290"/>
                  </a:lnTo>
                  <a:lnTo>
                    <a:pt x="65062" y="668020"/>
                  </a:lnTo>
                  <a:lnTo>
                    <a:pt x="65659" y="660400"/>
                  </a:lnTo>
                  <a:close/>
                </a:path>
                <a:path w="130175" h="1089659">
                  <a:moveTo>
                    <a:pt x="81661" y="780529"/>
                  </a:moveTo>
                  <a:lnTo>
                    <a:pt x="77165" y="771220"/>
                  </a:lnTo>
                  <a:lnTo>
                    <a:pt x="67271" y="768108"/>
                  </a:lnTo>
                  <a:lnTo>
                    <a:pt x="57378" y="771220"/>
                  </a:lnTo>
                  <a:lnTo>
                    <a:pt x="52882" y="780529"/>
                  </a:lnTo>
                  <a:lnTo>
                    <a:pt x="52882" y="1074508"/>
                  </a:lnTo>
                  <a:lnTo>
                    <a:pt x="57378" y="1083703"/>
                  </a:lnTo>
                  <a:lnTo>
                    <a:pt x="67271" y="1086777"/>
                  </a:lnTo>
                  <a:lnTo>
                    <a:pt x="77165" y="1083703"/>
                  </a:lnTo>
                  <a:lnTo>
                    <a:pt x="81661" y="1074508"/>
                  </a:lnTo>
                  <a:lnTo>
                    <a:pt x="81661" y="780529"/>
                  </a:lnTo>
                  <a:close/>
                </a:path>
                <a:path w="130175" h="1089659">
                  <a:moveTo>
                    <a:pt x="129654" y="781316"/>
                  </a:moveTo>
                  <a:lnTo>
                    <a:pt x="125158" y="772490"/>
                  </a:lnTo>
                  <a:lnTo>
                    <a:pt x="115265" y="769556"/>
                  </a:lnTo>
                  <a:lnTo>
                    <a:pt x="105384" y="772490"/>
                  </a:lnTo>
                  <a:lnTo>
                    <a:pt x="100876" y="781316"/>
                  </a:lnTo>
                  <a:lnTo>
                    <a:pt x="100876" y="1074851"/>
                  </a:lnTo>
                  <a:lnTo>
                    <a:pt x="105384" y="1083665"/>
                  </a:lnTo>
                  <a:lnTo>
                    <a:pt x="115265" y="1086599"/>
                  </a:lnTo>
                  <a:lnTo>
                    <a:pt x="125158" y="1083665"/>
                  </a:lnTo>
                  <a:lnTo>
                    <a:pt x="129654" y="1074851"/>
                  </a:lnTo>
                  <a:lnTo>
                    <a:pt x="129654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1647487" y="17864261"/>
            <a:ext cx="179705" cy="1132840"/>
            <a:chOff x="1647487" y="17864261"/>
            <a:chExt cx="179705" cy="1132840"/>
          </a:xfrm>
        </p:grpSpPr>
        <p:sp>
          <p:nvSpPr>
            <p:cNvPr id="366" name="object 366"/>
            <p:cNvSpPr/>
            <p:nvPr/>
          </p:nvSpPr>
          <p:spPr>
            <a:xfrm>
              <a:off x="1647482" y="17864263"/>
              <a:ext cx="179705" cy="1132840"/>
            </a:xfrm>
            <a:custGeom>
              <a:avLst/>
              <a:gdLst/>
              <a:ahLst/>
              <a:cxnLst/>
              <a:rect l="l" t="t" r="r" b="b"/>
              <a:pathLst>
                <a:path w="179705" h="1132840">
                  <a:moveTo>
                    <a:pt x="179222" y="0"/>
                  </a:moveTo>
                  <a:lnTo>
                    <a:pt x="0" y="0"/>
                  </a:lnTo>
                  <a:lnTo>
                    <a:pt x="0" y="43256"/>
                  </a:lnTo>
                  <a:lnTo>
                    <a:pt x="25552" y="43256"/>
                  </a:lnTo>
                  <a:lnTo>
                    <a:pt x="25552" y="799553"/>
                  </a:lnTo>
                  <a:lnTo>
                    <a:pt x="0" y="799553"/>
                  </a:lnTo>
                  <a:lnTo>
                    <a:pt x="0" y="1132446"/>
                  </a:lnTo>
                  <a:lnTo>
                    <a:pt x="25552" y="1132446"/>
                  </a:lnTo>
                  <a:lnTo>
                    <a:pt x="153555" y="1132446"/>
                  </a:lnTo>
                  <a:lnTo>
                    <a:pt x="179222" y="1132446"/>
                  </a:lnTo>
                  <a:lnTo>
                    <a:pt x="179222" y="799553"/>
                  </a:lnTo>
                  <a:lnTo>
                    <a:pt x="153555" y="799553"/>
                  </a:lnTo>
                  <a:lnTo>
                    <a:pt x="153555" y="43256"/>
                  </a:lnTo>
                  <a:lnTo>
                    <a:pt x="179222" y="43256"/>
                  </a:lnTo>
                  <a:lnTo>
                    <a:pt x="179222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671485" y="17900179"/>
              <a:ext cx="130175" cy="1089660"/>
            </a:xfrm>
            <a:custGeom>
              <a:avLst/>
              <a:gdLst/>
              <a:ahLst/>
              <a:cxnLst/>
              <a:rect l="l" t="t" r="r" b="b"/>
              <a:pathLst>
                <a:path w="130175" h="1089659">
                  <a:moveTo>
                    <a:pt x="28778" y="781316"/>
                  </a:moveTo>
                  <a:lnTo>
                    <a:pt x="24269" y="772490"/>
                  </a:lnTo>
                  <a:lnTo>
                    <a:pt x="14389" y="769556"/>
                  </a:lnTo>
                  <a:lnTo>
                    <a:pt x="4495" y="772490"/>
                  </a:lnTo>
                  <a:lnTo>
                    <a:pt x="0" y="781316"/>
                  </a:lnTo>
                  <a:lnTo>
                    <a:pt x="0" y="1077518"/>
                  </a:lnTo>
                  <a:lnTo>
                    <a:pt x="4495" y="1086396"/>
                  </a:lnTo>
                  <a:lnTo>
                    <a:pt x="14389" y="1089355"/>
                  </a:lnTo>
                  <a:lnTo>
                    <a:pt x="24269" y="1086396"/>
                  </a:lnTo>
                  <a:lnTo>
                    <a:pt x="28778" y="1077518"/>
                  </a:lnTo>
                  <a:lnTo>
                    <a:pt x="28778" y="781316"/>
                  </a:lnTo>
                  <a:close/>
                </a:path>
                <a:path w="130175" h="1089659">
                  <a:moveTo>
                    <a:pt x="65544" y="660400"/>
                  </a:moveTo>
                  <a:lnTo>
                    <a:pt x="65443" y="656590"/>
                  </a:lnTo>
                  <a:lnTo>
                    <a:pt x="59105" y="654050"/>
                  </a:lnTo>
                  <a:lnTo>
                    <a:pt x="56654" y="657860"/>
                  </a:lnTo>
                  <a:lnTo>
                    <a:pt x="51142" y="668020"/>
                  </a:lnTo>
                  <a:lnTo>
                    <a:pt x="46596" y="678180"/>
                  </a:lnTo>
                  <a:lnTo>
                    <a:pt x="42265" y="687070"/>
                  </a:lnTo>
                  <a:lnTo>
                    <a:pt x="37439" y="697230"/>
                  </a:lnTo>
                  <a:lnTo>
                    <a:pt x="34328" y="703580"/>
                  </a:lnTo>
                  <a:lnTo>
                    <a:pt x="31546" y="708660"/>
                  </a:lnTo>
                  <a:lnTo>
                    <a:pt x="28778" y="715010"/>
                  </a:lnTo>
                  <a:lnTo>
                    <a:pt x="31915" y="704850"/>
                  </a:lnTo>
                  <a:lnTo>
                    <a:pt x="34658" y="695960"/>
                  </a:lnTo>
                  <a:lnTo>
                    <a:pt x="40690" y="676910"/>
                  </a:lnTo>
                  <a:lnTo>
                    <a:pt x="45173" y="659130"/>
                  </a:lnTo>
                  <a:lnTo>
                    <a:pt x="45262" y="657860"/>
                  </a:lnTo>
                  <a:lnTo>
                    <a:pt x="45351" y="656590"/>
                  </a:lnTo>
                  <a:lnTo>
                    <a:pt x="45427" y="655320"/>
                  </a:lnTo>
                  <a:lnTo>
                    <a:pt x="45516" y="654050"/>
                  </a:lnTo>
                  <a:lnTo>
                    <a:pt x="45593" y="652780"/>
                  </a:lnTo>
                  <a:lnTo>
                    <a:pt x="45681" y="651510"/>
                  </a:lnTo>
                  <a:lnTo>
                    <a:pt x="45770" y="650240"/>
                  </a:lnTo>
                  <a:lnTo>
                    <a:pt x="45935" y="647700"/>
                  </a:lnTo>
                  <a:lnTo>
                    <a:pt x="46443" y="640080"/>
                  </a:lnTo>
                  <a:lnTo>
                    <a:pt x="46367" y="638810"/>
                  </a:lnTo>
                  <a:lnTo>
                    <a:pt x="46291" y="637540"/>
                  </a:lnTo>
                  <a:lnTo>
                    <a:pt x="46215" y="636270"/>
                  </a:lnTo>
                  <a:lnTo>
                    <a:pt x="40322" y="633730"/>
                  </a:lnTo>
                  <a:lnTo>
                    <a:pt x="37769" y="637540"/>
                  </a:lnTo>
                  <a:lnTo>
                    <a:pt x="40589" y="624840"/>
                  </a:lnTo>
                  <a:lnTo>
                    <a:pt x="43268" y="610870"/>
                  </a:lnTo>
                  <a:lnTo>
                    <a:pt x="44983" y="603250"/>
                  </a:lnTo>
                  <a:lnTo>
                    <a:pt x="46113" y="598170"/>
                  </a:lnTo>
                  <a:lnTo>
                    <a:pt x="49441" y="585470"/>
                  </a:lnTo>
                  <a:lnTo>
                    <a:pt x="50444" y="580390"/>
                  </a:lnTo>
                  <a:lnTo>
                    <a:pt x="41656" y="577850"/>
                  </a:lnTo>
                  <a:lnTo>
                    <a:pt x="39865" y="583704"/>
                  </a:lnTo>
                  <a:lnTo>
                    <a:pt x="38773" y="590550"/>
                  </a:lnTo>
                  <a:lnTo>
                    <a:pt x="36550" y="596900"/>
                  </a:lnTo>
                  <a:lnTo>
                    <a:pt x="34099" y="603250"/>
                  </a:lnTo>
                  <a:lnTo>
                    <a:pt x="35547" y="598170"/>
                  </a:lnTo>
                  <a:lnTo>
                    <a:pt x="37833" y="590550"/>
                  </a:lnTo>
                  <a:lnTo>
                    <a:pt x="38214" y="589280"/>
                  </a:lnTo>
                  <a:lnTo>
                    <a:pt x="48145" y="553720"/>
                  </a:lnTo>
                  <a:lnTo>
                    <a:pt x="50736" y="544830"/>
                  </a:lnTo>
                  <a:lnTo>
                    <a:pt x="53327" y="535940"/>
                  </a:lnTo>
                  <a:lnTo>
                    <a:pt x="58991" y="518160"/>
                  </a:lnTo>
                  <a:lnTo>
                    <a:pt x="60439" y="513080"/>
                  </a:lnTo>
                  <a:lnTo>
                    <a:pt x="52552" y="510540"/>
                  </a:lnTo>
                  <a:lnTo>
                    <a:pt x="50215" y="514350"/>
                  </a:lnTo>
                  <a:lnTo>
                    <a:pt x="49999" y="515620"/>
                  </a:lnTo>
                  <a:lnTo>
                    <a:pt x="49771" y="515620"/>
                  </a:lnTo>
                  <a:lnTo>
                    <a:pt x="46037" y="523240"/>
                  </a:lnTo>
                  <a:lnTo>
                    <a:pt x="42481" y="530860"/>
                  </a:lnTo>
                  <a:lnTo>
                    <a:pt x="39065" y="538480"/>
                  </a:lnTo>
                  <a:lnTo>
                    <a:pt x="35775" y="544830"/>
                  </a:lnTo>
                  <a:lnTo>
                    <a:pt x="36220" y="542290"/>
                  </a:lnTo>
                  <a:lnTo>
                    <a:pt x="36550" y="539750"/>
                  </a:lnTo>
                  <a:lnTo>
                    <a:pt x="37109" y="537210"/>
                  </a:lnTo>
                  <a:lnTo>
                    <a:pt x="41135" y="519430"/>
                  </a:lnTo>
                  <a:lnTo>
                    <a:pt x="42252" y="515620"/>
                  </a:lnTo>
                  <a:lnTo>
                    <a:pt x="45974" y="502920"/>
                  </a:lnTo>
                  <a:lnTo>
                    <a:pt x="46710" y="500380"/>
                  </a:lnTo>
                  <a:lnTo>
                    <a:pt x="51054" y="485140"/>
                  </a:lnTo>
                  <a:lnTo>
                    <a:pt x="55765" y="467360"/>
                  </a:lnTo>
                  <a:lnTo>
                    <a:pt x="56997" y="463550"/>
                  </a:lnTo>
                  <a:lnTo>
                    <a:pt x="33731" y="488950"/>
                  </a:lnTo>
                  <a:lnTo>
                    <a:pt x="29438" y="496570"/>
                  </a:lnTo>
                  <a:lnTo>
                    <a:pt x="28778" y="497840"/>
                  </a:lnTo>
                  <a:lnTo>
                    <a:pt x="28219" y="499110"/>
                  </a:lnTo>
                  <a:lnTo>
                    <a:pt x="27546" y="500380"/>
                  </a:lnTo>
                  <a:lnTo>
                    <a:pt x="30695" y="488950"/>
                  </a:lnTo>
                  <a:lnTo>
                    <a:pt x="31750" y="485140"/>
                  </a:lnTo>
                  <a:lnTo>
                    <a:pt x="35775" y="469900"/>
                  </a:lnTo>
                  <a:lnTo>
                    <a:pt x="38100" y="459740"/>
                  </a:lnTo>
                  <a:lnTo>
                    <a:pt x="39547" y="453390"/>
                  </a:lnTo>
                  <a:lnTo>
                    <a:pt x="43776" y="434340"/>
                  </a:lnTo>
                  <a:lnTo>
                    <a:pt x="38214" y="430530"/>
                  </a:lnTo>
                  <a:lnTo>
                    <a:pt x="34988" y="434340"/>
                  </a:lnTo>
                  <a:lnTo>
                    <a:pt x="30530" y="440690"/>
                  </a:lnTo>
                  <a:lnTo>
                    <a:pt x="27114" y="447040"/>
                  </a:lnTo>
                  <a:lnTo>
                    <a:pt x="21323" y="459740"/>
                  </a:lnTo>
                  <a:lnTo>
                    <a:pt x="25590" y="447040"/>
                  </a:lnTo>
                  <a:lnTo>
                    <a:pt x="26860" y="443230"/>
                  </a:lnTo>
                  <a:lnTo>
                    <a:pt x="31483" y="430530"/>
                  </a:lnTo>
                  <a:lnTo>
                    <a:pt x="38938" y="410210"/>
                  </a:lnTo>
                  <a:lnTo>
                    <a:pt x="44665" y="393700"/>
                  </a:lnTo>
                  <a:lnTo>
                    <a:pt x="46101" y="388620"/>
                  </a:lnTo>
                  <a:lnTo>
                    <a:pt x="38773" y="386080"/>
                  </a:lnTo>
                  <a:lnTo>
                    <a:pt x="35877" y="389890"/>
                  </a:lnTo>
                  <a:lnTo>
                    <a:pt x="29502" y="400050"/>
                  </a:lnTo>
                  <a:lnTo>
                    <a:pt x="24180" y="410210"/>
                  </a:lnTo>
                  <a:lnTo>
                    <a:pt x="14554" y="430530"/>
                  </a:lnTo>
                  <a:lnTo>
                    <a:pt x="17602" y="420370"/>
                  </a:lnTo>
                  <a:lnTo>
                    <a:pt x="20726" y="411480"/>
                  </a:lnTo>
                  <a:lnTo>
                    <a:pt x="24295" y="401320"/>
                  </a:lnTo>
                  <a:lnTo>
                    <a:pt x="27101" y="392430"/>
                  </a:lnTo>
                  <a:lnTo>
                    <a:pt x="30835" y="381000"/>
                  </a:lnTo>
                  <a:lnTo>
                    <a:pt x="35128" y="369570"/>
                  </a:lnTo>
                  <a:lnTo>
                    <a:pt x="38633" y="358140"/>
                  </a:lnTo>
                  <a:lnTo>
                    <a:pt x="39839" y="347980"/>
                  </a:lnTo>
                  <a:lnTo>
                    <a:pt x="39992" y="346710"/>
                  </a:lnTo>
                  <a:lnTo>
                    <a:pt x="39878" y="342900"/>
                  </a:lnTo>
                  <a:lnTo>
                    <a:pt x="32994" y="340360"/>
                  </a:lnTo>
                  <a:lnTo>
                    <a:pt x="31102" y="344170"/>
                  </a:lnTo>
                  <a:lnTo>
                    <a:pt x="30441" y="345440"/>
                  </a:lnTo>
                  <a:lnTo>
                    <a:pt x="29997" y="346710"/>
                  </a:lnTo>
                  <a:lnTo>
                    <a:pt x="29438" y="347980"/>
                  </a:lnTo>
                  <a:lnTo>
                    <a:pt x="31661" y="340360"/>
                  </a:lnTo>
                  <a:lnTo>
                    <a:pt x="32880" y="336550"/>
                  </a:lnTo>
                  <a:lnTo>
                    <a:pt x="37719" y="322580"/>
                  </a:lnTo>
                  <a:lnTo>
                    <a:pt x="39522" y="317500"/>
                  </a:lnTo>
                  <a:lnTo>
                    <a:pt x="42684" y="308610"/>
                  </a:lnTo>
                  <a:lnTo>
                    <a:pt x="45834" y="297180"/>
                  </a:lnTo>
                  <a:lnTo>
                    <a:pt x="46532" y="294640"/>
                  </a:lnTo>
                  <a:lnTo>
                    <a:pt x="46824" y="292100"/>
                  </a:lnTo>
                  <a:lnTo>
                    <a:pt x="46951" y="291084"/>
                  </a:lnTo>
                  <a:lnTo>
                    <a:pt x="47002" y="290550"/>
                  </a:lnTo>
                  <a:lnTo>
                    <a:pt x="47993" y="281940"/>
                  </a:lnTo>
                  <a:lnTo>
                    <a:pt x="47879" y="276860"/>
                  </a:lnTo>
                  <a:lnTo>
                    <a:pt x="41440" y="275590"/>
                  </a:lnTo>
                  <a:lnTo>
                    <a:pt x="38989" y="279400"/>
                  </a:lnTo>
                  <a:lnTo>
                    <a:pt x="36220" y="283210"/>
                  </a:lnTo>
                  <a:lnTo>
                    <a:pt x="31102" y="292100"/>
                  </a:lnTo>
                  <a:lnTo>
                    <a:pt x="31915" y="290550"/>
                  </a:lnTo>
                  <a:lnTo>
                    <a:pt x="36334" y="276860"/>
                  </a:lnTo>
                  <a:lnTo>
                    <a:pt x="37122" y="274320"/>
                  </a:lnTo>
                  <a:lnTo>
                    <a:pt x="40233" y="264160"/>
                  </a:lnTo>
                  <a:lnTo>
                    <a:pt x="44221" y="250190"/>
                  </a:lnTo>
                  <a:lnTo>
                    <a:pt x="49110" y="236220"/>
                  </a:lnTo>
                  <a:lnTo>
                    <a:pt x="52324" y="231140"/>
                  </a:lnTo>
                  <a:lnTo>
                    <a:pt x="55435" y="226060"/>
                  </a:lnTo>
                  <a:lnTo>
                    <a:pt x="58216" y="219710"/>
                  </a:lnTo>
                  <a:lnTo>
                    <a:pt x="58877" y="219710"/>
                  </a:lnTo>
                  <a:lnTo>
                    <a:pt x="58991" y="218440"/>
                  </a:lnTo>
                  <a:lnTo>
                    <a:pt x="61214" y="214630"/>
                  </a:lnTo>
                  <a:lnTo>
                    <a:pt x="52997" y="212090"/>
                  </a:lnTo>
                  <a:lnTo>
                    <a:pt x="46482" y="220980"/>
                  </a:lnTo>
                  <a:lnTo>
                    <a:pt x="43103" y="227330"/>
                  </a:lnTo>
                  <a:lnTo>
                    <a:pt x="40055" y="233680"/>
                  </a:lnTo>
                  <a:lnTo>
                    <a:pt x="37325" y="240030"/>
                  </a:lnTo>
                  <a:lnTo>
                    <a:pt x="29997" y="252730"/>
                  </a:lnTo>
                  <a:lnTo>
                    <a:pt x="26657" y="259080"/>
                  </a:lnTo>
                  <a:lnTo>
                    <a:pt x="23888" y="264160"/>
                  </a:lnTo>
                  <a:lnTo>
                    <a:pt x="21882" y="269240"/>
                  </a:lnTo>
                  <a:lnTo>
                    <a:pt x="34239" y="227330"/>
                  </a:lnTo>
                  <a:lnTo>
                    <a:pt x="42938" y="204470"/>
                  </a:lnTo>
                  <a:lnTo>
                    <a:pt x="50990" y="180340"/>
                  </a:lnTo>
                  <a:lnTo>
                    <a:pt x="52438" y="176530"/>
                  </a:lnTo>
                  <a:lnTo>
                    <a:pt x="44767" y="173990"/>
                  </a:lnTo>
                  <a:lnTo>
                    <a:pt x="42214" y="177800"/>
                  </a:lnTo>
                  <a:lnTo>
                    <a:pt x="38468" y="184150"/>
                  </a:lnTo>
                  <a:lnTo>
                    <a:pt x="35013" y="190500"/>
                  </a:lnTo>
                  <a:lnTo>
                    <a:pt x="31737" y="196850"/>
                  </a:lnTo>
                  <a:lnTo>
                    <a:pt x="28549" y="204470"/>
                  </a:lnTo>
                  <a:lnTo>
                    <a:pt x="30441" y="199390"/>
                  </a:lnTo>
                  <a:lnTo>
                    <a:pt x="32105" y="194310"/>
                  </a:lnTo>
                  <a:lnTo>
                    <a:pt x="33210" y="189230"/>
                  </a:lnTo>
                  <a:lnTo>
                    <a:pt x="36957" y="177800"/>
                  </a:lnTo>
                  <a:lnTo>
                    <a:pt x="38633" y="172720"/>
                  </a:lnTo>
                  <a:lnTo>
                    <a:pt x="39471" y="170180"/>
                  </a:lnTo>
                  <a:lnTo>
                    <a:pt x="42532" y="161290"/>
                  </a:lnTo>
                  <a:lnTo>
                    <a:pt x="44665" y="151130"/>
                  </a:lnTo>
                  <a:lnTo>
                    <a:pt x="44767" y="149860"/>
                  </a:lnTo>
                  <a:lnTo>
                    <a:pt x="45326" y="144780"/>
                  </a:lnTo>
                  <a:lnTo>
                    <a:pt x="37325" y="144780"/>
                  </a:lnTo>
                  <a:lnTo>
                    <a:pt x="35331" y="148590"/>
                  </a:lnTo>
                  <a:lnTo>
                    <a:pt x="32931" y="153670"/>
                  </a:lnTo>
                  <a:lnTo>
                    <a:pt x="29972" y="160020"/>
                  </a:lnTo>
                  <a:lnTo>
                    <a:pt x="26543" y="166370"/>
                  </a:lnTo>
                  <a:lnTo>
                    <a:pt x="22771" y="172720"/>
                  </a:lnTo>
                  <a:lnTo>
                    <a:pt x="26962" y="160020"/>
                  </a:lnTo>
                  <a:lnTo>
                    <a:pt x="27381" y="158750"/>
                  </a:lnTo>
                  <a:lnTo>
                    <a:pt x="45656" y="118110"/>
                  </a:lnTo>
                  <a:lnTo>
                    <a:pt x="48221" y="114300"/>
                  </a:lnTo>
                  <a:lnTo>
                    <a:pt x="41770" y="109220"/>
                  </a:lnTo>
                  <a:lnTo>
                    <a:pt x="38214" y="113030"/>
                  </a:lnTo>
                  <a:lnTo>
                    <a:pt x="37769" y="114300"/>
                  </a:lnTo>
                  <a:lnTo>
                    <a:pt x="36880" y="114300"/>
                  </a:lnTo>
                  <a:lnTo>
                    <a:pt x="36436" y="115570"/>
                  </a:lnTo>
                  <a:lnTo>
                    <a:pt x="35877" y="115570"/>
                  </a:lnTo>
                  <a:lnTo>
                    <a:pt x="40487" y="106680"/>
                  </a:lnTo>
                  <a:lnTo>
                    <a:pt x="44043" y="97790"/>
                  </a:lnTo>
                  <a:lnTo>
                    <a:pt x="44551" y="96520"/>
                  </a:lnTo>
                  <a:lnTo>
                    <a:pt x="47701" y="87630"/>
                  </a:lnTo>
                  <a:lnTo>
                    <a:pt x="49555" y="77470"/>
                  </a:lnTo>
                  <a:lnTo>
                    <a:pt x="49657" y="76200"/>
                  </a:lnTo>
                  <a:lnTo>
                    <a:pt x="49771" y="74930"/>
                  </a:lnTo>
                  <a:lnTo>
                    <a:pt x="49999" y="72390"/>
                  </a:lnTo>
                  <a:lnTo>
                    <a:pt x="42887" y="71120"/>
                  </a:lnTo>
                  <a:lnTo>
                    <a:pt x="40665" y="74930"/>
                  </a:lnTo>
                  <a:lnTo>
                    <a:pt x="37376" y="80010"/>
                  </a:lnTo>
                  <a:lnTo>
                    <a:pt x="34086" y="86360"/>
                  </a:lnTo>
                  <a:lnTo>
                    <a:pt x="30708" y="92710"/>
                  </a:lnTo>
                  <a:lnTo>
                    <a:pt x="27101" y="97790"/>
                  </a:lnTo>
                  <a:lnTo>
                    <a:pt x="31826" y="81280"/>
                  </a:lnTo>
                  <a:lnTo>
                    <a:pt x="37350" y="64770"/>
                  </a:lnTo>
                  <a:lnTo>
                    <a:pt x="44005" y="49530"/>
                  </a:lnTo>
                  <a:lnTo>
                    <a:pt x="52108" y="34290"/>
                  </a:lnTo>
                  <a:lnTo>
                    <a:pt x="53733" y="31750"/>
                  </a:lnTo>
                  <a:lnTo>
                    <a:pt x="54546" y="30480"/>
                  </a:lnTo>
                  <a:lnTo>
                    <a:pt x="48107" y="25400"/>
                  </a:lnTo>
                  <a:lnTo>
                    <a:pt x="44551" y="29210"/>
                  </a:lnTo>
                  <a:lnTo>
                    <a:pt x="44107" y="30480"/>
                  </a:lnTo>
                  <a:lnTo>
                    <a:pt x="43776" y="30480"/>
                  </a:lnTo>
                  <a:lnTo>
                    <a:pt x="43218" y="31750"/>
                  </a:lnTo>
                  <a:lnTo>
                    <a:pt x="42329" y="31750"/>
                  </a:lnTo>
                  <a:lnTo>
                    <a:pt x="44348" y="25400"/>
                  </a:lnTo>
                  <a:lnTo>
                    <a:pt x="46456" y="19050"/>
                  </a:lnTo>
                  <a:lnTo>
                    <a:pt x="48653" y="12700"/>
                  </a:lnTo>
                  <a:lnTo>
                    <a:pt x="52882" y="1270"/>
                  </a:lnTo>
                  <a:lnTo>
                    <a:pt x="43662" y="0"/>
                  </a:lnTo>
                  <a:lnTo>
                    <a:pt x="41770" y="3810"/>
                  </a:lnTo>
                  <a:lnTo>
                    <a:pt x="35585" y="22860"/>
                  </a:lnTo>
                  <a:lnTo>
                    <a:pt x="29933" y="40640"/>
                  </a:lnTo>
                  <a:lnTo>
                    <a:pt x="24206" y="58420"/>
                  </a:lnTo>
                  <a:lnTo>
                    <a:pt x="17767" y="76200"/>
                  </a:lnTo>
                  <a:lnTo>
                    <a:pt x="16662" y="78740"/>
                  </a:lnTo>
                  <a:lnTo>
                    <a:pt x="19329" y="81280"/>
                  </a:lnTo>
                  <a:lnTo>
                    <a:pt x="22212" y="81280"/>
                  </a:lnTo>
                  <a:lnTo>
                    <a:pt x="19710" y="90170"/>
                  </a:lnTo>
                  <a:lnTo>
                    <a:pt x="17360" y="97790"/>
                  </a:lnTo>
                  <a:lnTo>
                    <a:pt x="15125" y="106680"/>
                  </a:lnTo>
                  <a:lnTo>
                    <a:pt x="12992" y="115570"/>
                  </a:lnTo>
                  <a:lnTo>
                    <a:pt x="11887" y="119380"/>
                  </a:lnTo>
                  <a:lnTo>
                    <a:pt x="17322" y="121920"/>
                  </a:lnTo>
                  <a:lnTo>
                    <a:pt x="20993" y="119380"/>
                  </a:lnTo>
                  <a:lnTo>
                    <a:pt x="21551" y="119380"/>
                  </a:lnTo>
                  <a:lnTo>
                    <a:pt x="22110" y="118110"/>
                  </a:lnTo>
                  <a:lnTo>
                    <a:pt x="22656" y="118110"/>
                  </a:lnTo>
                  <a:lnTo>
                    <a:pt x="18351" y="127000"/>
                  </a:lnTo>
                  <a:lnTo>
                    <a:pt x="14325" y="137160"/>
                  </a:lnTo>
                  <a:lnTo>
                    <a:pt x="10795" y="147320"/>
                  </a:lnTo>
                  <a:lnTo>
                    <a:pt x="8102" y="157480"/>
                  </a:lnTo>
                  <a:lnTo>
                    <a:pt x="6997" y="162560"/>
                  </a:lnTo>
                  <a:lnTo>
                    <a:pt x="15100" y="163830"/>
                  </a:lnTo>
                  <a:lnTo>
                    <a:pt x="17322" y="160020"/>
                  </a:lnTo>
                  <a:lnTo>
                    <a:pt x="11277" y="177800"/>
                  </a:lnTo>
                  <a:lnTo>
                    <a:pt x="8166" y="186690"/>
                  </a:lnTo>
                  <a:lnTo>
                    <a:pt x="4889" y="196850"/>
                  </a:lnTo>
                  <a:lnTo>
                    <a:pt x="3441" y="200660"/>
                  </a:lnTo>
                  <a:lnTo>
                    <a:pt x="9550" y="203200"/>
                  </a:lnTo>
                  <a:lnTo>
                    <a:pt x="12992" y="200660"/>
                  </a:lnTo>
                  <a:lnTo>
                    <a:pt x="19443" y="195580"/>
                  </a:lnTo>
                  <a:lnTo>
                    <a:pt x="22440" y="189230"/>
                  </a:lnTo>
                  <a:lnTo>
                    <a:pt x="25666" y="182880"/>
                  </a:lnTo>
                  <a:lnTo>
                    <a:pt x="26441" y="181610"/>
                  </a:lnTo>
                  <a:lnTo>
                    <a:pt x="27444" y="179070"/>
                  </a:lnTo>
                  <a:lnTo>
                    <a:pt x="28219" y="177800"/>
                  </a:lnTo>
                  <a:lnTo>
                    <a:pt x="25552" y="185420"/>
                  </a:lnTo>
                  <a:lnTo>
                    <a:pt x="22656" y="193040"/>
                  </a:lnTo>
                  <a:lnTo>
                    <a:pt x="20218" y="200660"/>
                  </a:lnTo>
                  <a:lnTo>
                    <a:pt x="16332" y="210820"/>
                  </a:lnTo>
                  <a:lnTo>
                    <a:pt x="12268" y="220980"/>
                  </a:lnTo>
                  <a:lnTo>
                    <a:pt x="9118" y="231140"/>
                  </a:lnTo>
                  <a:lnTo>
                    <a:pt x="8115" y="241300"/>
                  </a:lnTo>
                  <a:lnTo>
                    <a:pt x="8001" y="246380"/>
                  </a:lnTo>
                  <a:lnTo>
                    <a:pt x="14325" y="247650"/>
                  </a:lnTo>
                  <a:lnTo>
                    <a:pt x="18770" y="241300"/>
                  </a:lnTo>
                  <a:lnTo>
                    <a:pt x="19773" y="240030"/>
                  </a:lnTo>
                  <a:lnTo>
                    <a:pt x="7924" y="285750"/>
                  </a:lnTo>
                  <a:lnTo>
                    <a:pt x="6273" y="300990"/>
                  </a:lnTo>
                  <a:lnTo>
                    <a:pt x="6108" y="304800"/>
                  </a:lnTo>
                  <a:lnTo>
                    <a:pt x="12877" y="306070"/>
                  </a:lnTo>
                  <a:lnTo>
                    <a:pt x="16662" y="300990"/>
                  </a:lnTo>
                  <a:lnTo>
                    <a:pt x="17767" y="298450"/>
                  </a:lnTo>
                  <a:lnTo>
                    <a:pt x="18999" y="297180"/>
                  </a:lnTo>
                  <a:lnTo>
                    <a:pt x="12598" y="312420"/>
                  </a:lnTo>
                  <a:lnTo>
                    <a:pt x="6375" y="327660"/>
                  </a:lnTo>
                  <a:lnTo>
                    <a:pt x="1701" y="342900"/>
                  </a:lnTo>
                  <a:lnTo>
                    <a:pt x="0" y="358140"/>
                  </a:lnTo>
                  <a:lnTo>
                    <a:pt x="101" y="363220"/>
                  </a:lnTo>
                  <a:lnTo>
                    <a:pt x="7556" y="363220"/>
                  </a:lnTo>
                  <a:lnTo>
                    <a:pt x="9436" y="359410"/>
                  </a:lnTo>
                  <a:lnTo>
                    <a:pt x="18719" y="339090"/>
                  </a:lnTo>
                  <a:lnTo>
                    <a:pt x="23444" y="327660"/>
                  </a:lnTo>
                  <a:lnTo>
                    <a:pt x="28333" y="317500"/>
                  </a:lnTo>
                  <a:lnTo>
                    <a:pt x="26390" y="325120"/>
                  </a:lnTo>
                  <a:lnTo>
                    <a:pt x="24244" y="332740"/>
                  </a:lnTo>
                  <a:lnTo>
                    <a:pt x="21894" y="339090"/>
                  </a:lnTo>
                  <a:lnTo>
                    <a:pt x="19329" y="346710"/>
                  </a:lnTo>
                  <a:lnTo>
                    <a:pt x="16446" y="355600"/>
                  </a:lnTo>
                  <a:lnTo>
                    <a:pt x="14097" y="364490"/>
                  </a:lnTo>
                  <a:lnTo>
                    <a:pt x="11963" y="373380"/>
                  </a:lnTo>
                  <a:lnTo>
                    <a:pt x="9766" y="383540"/>
                  </a:lnTo>
                  <a:lnTo>
                    <a:pt x="7683" y="389890"/>
                  </a:lnTo>
                  <a:lnTo>
                    <a:pt x="990" y="416560"/>
                  </a:lnTo>
                  <a:lnTo>
                    <a:pt x="9220" y="416560"/>
                  </a:lnTo>
                  <a:lnTo>
                    <a:pt x="10541" y="413715"/>
                  </a:lnTo>
                  <a:lnTo>
                    <a:pt x="7785" y="421640"/>
                  </a:lnTo>
                  <a:lnTo>
                    <a:pt x="4559" y="431800"/>
                  </a:lnTo>
                  <a:lnTo>
                    <a:pt x="2286" y="441960"/>
                  </a:lnTo>
                  <a:lnTo>
                    <a:pt x="2184" y="443230"/>
                  </a:lnTo>
                  <a:lnTo>
                    <a:pt x="1549" y="452120"/>
                  </a:lnTo>
                  <a:lnTo>
                    <a:pt x="1663" y="455930"/>
                  </a:lnTo>
                  <a:lnTo>
                    <a:pt x="7886" y="457200"/>
                  </a:lnTo>
                  <a:lnTo>
                    <a:pt x="12433" y="452120"/>
                  </a:lnTo>
                  <a:lnTo>
                    <a:pt x="14211" y="449580"/>
                  </a:lnTo>
                  <a:lnTo>
                    <a:pt x="15887" y="447040"/>
                  </a:lnTo>
                  <a:lnTo>
                    <a:pt x="11887" y="458470"/>
                  </a:lnTo>
                  <a:lnTo>
                    <a:pt x="8331" y="471170"/>
                  </a:lnTo>
                  <a:lnTo>
                    <a:pt x="5346" y="483870"/>
                  </a:lnTo>
                  <a:lnTo>
                    <a:pt x="3111" y="496570"/>
                  </a:lnTo>
                  <a:lnTo>
                    <a:pt x="2768" y="499110"/>
                  </a:lnTo>
                  <a:lnTo>
                    <a:pt x="7658" y="501650"/>
                  </a:lnTo>
                  <a:lnTo>
                    <a:pt x="10439" y="500380"/>
                  </a:lnTo>
                  <a:lnTo>
                    <a:pt x="14884" y="497840"/>
                  </a:lnTo>
                  <a:lnTo>
                    <a:pt x="18211" y="494030"/>
                  </a:lnTo>
                  <a:lnTo>
                    <a:pt x="20777" y="488950"/>
                  </a:lnTo>
                  <a:lnTo>
                    <a:pt x="17665" y="500380"/>
                  </a:lnTo>
                  <a:lnTo>
                    <a:pt x="14528" y="511810"/>
                  </a:lnTo>
                  <a:lnTo>
                    <a:pt x="11341" y="523240"/>
                  </a:lnTo>
                  <a:lnTo>
                    <a:pt x="8102" y="534670"/>
                  </a:lnTo>
                  <a:lnTo>
                    <a:pt x="7112" y="538480"/>
                  </a:lnTo>
                  <a:lnTo>
                    <a:pt x="12776" y="542290"/>
                  </a:lnTo>
                  <a:lnTo>
                    <a:pt x="16217" y="538480"/>
                  </a:lnTo>
                  <a:lnTo>
                    <a:pt x="21158" y="533400"/>
                  </a:lnTo>
                  <a:lnTo>
                    <a:pt x="25400" y="527050"/>
                  </a:lnTo>
                  <a:lnTo>
                    <a:pt x="29070" y="521970"/>
                  </a:lnTo>
                  <a:lnTo>
                    <a:pt x="32321" y="515620"/>
                  </a:lnTo>
                  <a:lnTo>
                    <a:pt x="31102" y="519430"/>
                  </a:lnTo>
                  <a:lnTo>
                    <a:pt x="29997" y="523240"/>
                  </a:lnTo>
                  <a:lnTo>
                    <a:pt x="26009" y="543560"/>
                  </a:lnTo>
                  <a:lnTo>
                    <a:pt x="23837" y="560070"/>
                  </a:lnTo>
                  <a:lnTo>
                    <a:pt x="21450" y="575310"/>
                  </a:lnTo>
                  <a:lnTo>
                    <a:pt x="17767" y="591820"/>
                  </a:lnTo>
                  <a:lnTo>
                    <a:pt x="16217" y="596900"/>
                  </a:lnTo>
                  <a:lnTo>
                    <a:pt x="25222" y="598170"/>
                  </a:lnTo>
                  <a:lnTo>
                    <a:pt x="27000" y="593090"/>
                  </a:lnTo>
                  <a:lnTo>
                    <a:pt x="27292" y="593090"/>
                  </a:lnTo>
                  <a:lnTo>
                    <a:pt x="27559" y="592137"/>
                  </a:lnTo>
                  <a:lnTo>
                    <a:pt x="27330" y="593090"/>
                  </a:lnTo>
                  <a:lnTo>
                    <a:pt x="26238" y="596900"/>
                  </a:lnTo>
                  <a:lnTo>
                    <a:pt x="23444" y="607060"/>
                  </a:lnTo>
                  <a:lnTo>
                    <a:pt x="18923" y="622300"/>
                  </a:lnTo>
                  <a:lnTo>
                    <a:pt x="15138" y="638810"/>
                  </a:lnTo>
                  <a:lnTo>
                    <a:pt x="12776" y="655320"/>
                  </a:lnTo>
                  <a:lnTo>
                    <a:pt x="12331" y="659130"/>
                  </a:lnTo>
                  <a:lnTo>
                    <a:pt x="20662" y="660400"/>
                  </a:lnTo>
                  <a:lnTo>
                    <a:pt x="23215" y="652780"/>
                  </a:lnTo>
                  <a:lnTo>
                    <a:pt x="24218" y="650240"/>
                  </a:lnTo>
                  <a:lnTo>
                    <a:pt x="25323" y="647700"/>
                  </a:lnTo>
                  <a:lnTo>
                    <a:pt x="24777" y="650240"/>
                  </a:lnTo>
                  <a:lnTo>
                    <a:pt x="24333" y="651510"/>
                  </a:lnTo>
                  <a:lnTo>
                    <a:pt x="23774" y="654050"/>
                  </a:lnTo>
                  <a:lnTo>
                    <a:pt x="19583" y="668020"/>
                  </a:lnTo>
                  <a:lnTo>
                    <a:pt x="14833" y="680720"/>
                  </a:lnTo>
                  <a:lnTo>
                    <a:pt x="10985" y="694690"/>
                  </a:lnTo>
                  <a:lnTo>
                    <a:pt x="9550" y="708660"/>
                  </a:lnTo>
                  <a:lnTo>
                    <a:pt x="9664" y="712470"/>
                  </a:lnTo>
                  <a:lnTo>
                    <a:pt x="16103" y="715010"/>
                  </a:lnTo>
                  <a:lnTo>
                    <a:pt x="19989" y="708660"/>
                  </a:lnTo>
                  <a:lnTo>
                    <a:pt x="21107" y="706120"/>
                  </a:lnTo>
                  <a:lnTo>
                    <a:pt x="22326" y="704850"/>
                  </a:lnTo>
                  <a:lnTo>
                    <a:pt x="19113" y="715010"/>
                  </a:lnTo>
                  <a:lnTo>
                    <a:pt x="16497" y="725170"/>
                  </a:lnTo>
                  <a:lnTo>
                    <a:pt x="14795" y="736600"/>
                  </a:lnTo>
                  <a:lnTo>
                    <a:pt x="14325" y="746760"/>
                  </a:lnTo>
                  <a:lnTo>
                    <a:pt x="14554" y="751840"/>
                  </a:lnTo>
                  <a:lnTo>
                    <a:pt x="21882" y="751840"/>
                  </a:lnTo>
                  <a:lnTo>
                    <a:pt x="29959" y="734060"/>
                  </a:lnTo>
                  <a:lnTo>
                    <a:pt x="38074" y="715010"/>
                  </a:lnTo>
                  <a:lnTo>
                    <a:pt x="41846" y="706120"/>
                  </a:lnTo>
                  <a:lnTo>
                    <a:pt x="47561" y="693369"/>
                  </a:lnTo>
                  <a:lnTo>
                    <a:pt x="31102" y="736600"/>
                  </a:lnTo>
                  <a:lnTo>
                    <a:pt x="28105" y="741680"/>
                  </a:lnTo>
                  <a:lnTo>
                    <a:pt x="36436" y="745490"/>
                  </a:lnTo>
                  <a:lnTo>
                    <a:pt x="39331" y="740410"/>
                  </a:lnTo>
                  <a:lnTo>
                    <a:pt x="44869" y="730250"/>
                  </a:lnTo>
                  <a:lnTo>
                    <a:pt x="48958" y="720090"/>
                  </a:lnTo>
                  <a:lnTo>
                    <a:pt x="52463" y="708660"/>
                  </a:lnTo>
                  <a:lnTo>
                    <a:pt x="56324" y="698500"/>
                  </a:lnTo>
                  <a:lnTo>
                    <a:pt x="64998" y="668020"/>
                  </a:lnTo>
                  <a:lnTo>
                    <a:pt x="65544" y="660400"/>
                  </a:lnTo>
                  <a:close/>
                </a:path>
                <a:path w="130175" h="1089659">
                  <a:moveTo>
                    <a:pt x="81546" y="780529"/>
                  </a:moveTo>
                  <a:lnTo>
                    <a:pt x="77050" y="771220"/>
                  </a:lnTo>
                  <a:lnTo>
                    <a:pt x="67157" y="768108"/>
                  </a:lnTo>
                  <a:lnTo>
                    <a:pt x="57264" y="771220"/>
                  </a:lnTo>
                  <a:lnTo>
                    <a:pt x="52768" y="780529"/>
                  </a:lnTo>
                  <a:lnTo>
                    <a:pt x="52768" y="1074508"/>
                  </a:lnTo>
                  <a:lnTo>
                    <a:pt x="57264" y="1083703"/>
                  </a:lnTo>
                  <a:lnTo>
                    <a:pt x="67157" y="1086777"/>
                  </a:lnTo>
                  <a:lnTo>
                    <a:pt x="77050" y="1083703"/>
                  </a:lnTo>
                  <a:lnTo>
                    <a:pt x="81546" y="1074508"/>
                  </a:lnTo>
                  <a:lnTo>
                    <a:pt x="81546" y="780529"/>
                  </a:lnTo>
                  <a:close/>
                </a:path>
                <a:path w="130175" h="1089659">
                  <a:moveTo>
                    <a:pt x="129552" y="781316"/>
                  </a:moveTo>
                  <a:lnTo>
                    <a:pt x="125056" y="772490"/>
                  </a:lnTo>
                  <a:lnTo>
                    <a:pt x="115163" y="769556"/>
                  </a:lnTo>
                  <a:lnTo>
                    <a:pt x="105270" y="772490"/>
                  </a:lnTo>
                  <a:lnTo>
                    <a:pt x="100774" y="781316"/>
                  </a:lnTo>
                  <a:lnTo>
                    <a:pt x="100774" y="1074851"/>
                  </a:lnTo>
                  <a:lnTo>
                    <a:pt x="105270" y="1083665"/>
                  </a:lnTo>
                  <a:lnTo>
                    <a:pt x="115163" y="1086599"/>
                  </a:lnTo>
                  <a:lnTo>
                    <a:pt x="125056" y="1083665"/>
                  </a:lnTo>
                  <a:lnTo>
                    <a:pt x="129552" y="1074851"/>
                  </a:lnTo>
                  <a:lnTo>
                    <a:pt x="129552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455401" y="17864261"/>
            <a:ext cx="154940" cy="1132840"/>
            <a:chOff x="455401" y="17864261"/>
            <a:chExt cx="154940" cy="1132840"/>
          </a:xfrm>
        </p:grpSpPr>
        <p:sp>
          <p:nvSpPr>
            <p:cNvPr id="369" name="object 369"/>
            <p:cNvSpPr/>
            <p:nvPr/>
          </p:nvSpPr>
          <p:spPr>
            <a:xfrm>
              <a:off x="455396" y="17864263"/>
              <a:ext cx="154940" cy="1132840"/>
            </a:xfrm>
            <a:custGeom>
              <a:avLst/>
              <a:gdLst/>
              <a:ahLst/>
              <a:cxnLst/>
              <a:rect l="l" t="t" r="r" b="b"/>
              <a:pathLst>
                <a:path w="154940" h="1132840">
                  <a:moveTo>
                    <a:pt x="154444" y="0"/>
                  </a:moveTo>
                  <a:lnTo>
                    <a:pt x="0" y="0"/>
                  </a:lnTo>
                  <a:lnTo>
                    <a:pt x="0" y="43256"/>
                  </a:lnTo>
                  <a:lnTo>
                    <a:pt x="774" y="43256"/>
                  </a:lnTo>
                  <a:lnTo>
                    <a:pt x="774" y="799553"/>
                  </a:lnTo>
                  <a:lnTo>
                    <a:pt x="0" y="799553"/>
                  </a:lnTo>
                  <a:lnTo>
                    <a:pt x="0" y="1132446"/>
                  </a:lnTo>
                  <a:lnTo>
                    <a:pt x="774" y="1132446"/>
                  </a:lnTo>
                  <a:lnTo>
                    <a:pt x="128879" y="1132446"/>
                  </a:lnTo>
                  <a:lnTo>
                    <a:pt x="154444" y="1132446"/>
                  </a:lnTo>
                  <a:lnTo>
                    <a:pt x="154444" y="799553"/>
                  </a:lnTo>
                  <a:lnTo>
                    <a:pt x="128879" y="799553"/>
                  </a:lnTo>
                  <a:lnTo>
                    <a:pt x="128879" y="43256"/>
                  </a:lnTo>
                  <a:lnTo>
                    <a:pt x="154444" y="43256"/>
                  </a:lnTo>
                  <a:lnTo>
                    <a:pt x="154444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55396" y="17900179"/>
              <a:ext cx="128905" cy="1089660"/>
            </a:xfrm>
            <a:custGeom>
              <a:avLst/>
              <a:gdLst/>
              <a:ahLst/>
              <a:cxnLst/>
              <a:rect l="l" t="t" r="r" b="b"/>
              <a:pathLst>
                <a:path w="128904" h="1089659">
                  <a:moveTo>
                    <a:pt x="28003" y="781316"/>
                  </a:moveTo>
                  <a:lnTo>
                    <a:pt x="24168" y="772985"/>
                  </a:lnTo>
                  <a:lnTo>
                    <a:pt x="15455" y="769683"/>
                  </a:lnTo>
                  <a:lnTo>
                    <a:pt x="6019" y="771347"/>
                  </a:lnTo>
                  <a:lnTo>
                    <a:pt x="0" y="777976"/>
                  </a:lnTo>
                  <a:lnTo>
                    <a:pt x="0" y="1080846"/>
                  </a:lnTo>
                  <a:lnTo>
                    <a:pt x="6019" y="1087475"/>
                  </a:lnTo>
                  <a:lnTo>
                    <a:pt x="15455" y="1089152"/>
                  </a:lnTo>
                  <a:lnTo>
                    <a:pt x="24168" y="1085837"/>
                  </a:lnTo>
                  <a:lnTo>
                    <a:pt x="28003" y="1077518"/>
                  </a:lnTo>
                  <a:lnTo>
                    <a:pt x="28003" y="781316"/>
                  </a:lnTo>
                  <a:close/>
                </a:path>
                <a:path w="128904" h="1089659">
                  <a:moveTo>
                    <a:pt x="64770" y="660400"/>
                  </a:moveTo>
                  <a:lnTo>
                    <a:pt x="64668" y="656590"/>
                  </a:lnTo>
                  <a:lnTo>
                    <a:pt x="58331" y="654050"/>
                  </a:lnTo>
                  <a:lnTo>
                    <a:pt x="55892" y="657860"/>
                  </a:lnTo>
                  <a:lnTo>
                    <a:pt x="50355" y="668020"/>
                  </a:lnTo>
                  <a:lnTo>
                    <a:pt x="45770" y="678180"/>
                  </a:lnTo>
                  <a:lnTo>
                    <a:pt x="41452" y="687070"/>
                  </a:lnTo>
                  <a:lnTo>
                    <a:pt x="36664" y="697230"/>
                  </a:lnTo>
                  <a:lnTo>
                    <a:pt x="33553" y="703580"/>
                  </a:lnTo>
                  <a:lnTo>
                    <a:pt x="30772" y="708660"/>
                  </a:lnTo>
                  <a:lnTo>
                    <a:pt x="28003" y="715010"/>
                  </a:lnTo>
                  <a:lnTo>
                    <a:pt x="31140" y="704850"/>
                  </a:lnTo>
                  <a:lnTo>
                    <a:pt x="33883" y="695960"/>
                  </a:lnTo>
                  <a:lnTo>
                    <a:pt x="39916" y="676910"/>
                  </a:lnTo>
                  <a:lnTo>
                    <a:pt x="44399" y="659130"/>
                  </a:lnTo>
                  <a:lnTo>
                    <a:pt x="44488" y="657860"/>
                  </a:lnTo>
                  <a:lnTo>
                    <a:pt x="44577" y="656590"/>
                  </a:lnTo>
                  <a:lnTo>
                    <a:pt x="44653" y="655320"/>
                  </a:lnTo>
                  <a:lnTo>
                    <a:pt x="44742" y="654050"/>
                  </a:lnTo>
                  <a:lnTo>
                    <a:pt x="44818" y="652780"/>
                  </a:lnTo>
                  <a:lnTo>
                    <a:pt x="45161" y="647700"/>
                  </a:lnTo>
                  <a:lnTo>
                    <a:pt x="45669" y="640080"/>
                  </a:lnTo>
                  <a:lnTo>
                    <a:pt x="45593" y="638810"/>
                  </a:lnTo>
                  <a:lnTo>
                    <a:pt x="45516" y="637540"/>
                  </a:lnTo>
                  <a:lnTo>
                    <a:pt x="45440" y="636270"/>
                  </a:lnTo>
                  <a:lnTo>
                    <a:pt x="39547" y="633730"/>
                  </a:lnTo>
                  <a:lnTo>
                    <a:pt x="36995" y="637540"/>
                  </a:lnTo>
                  <a:lnTo>
                    <a:pt x="39814" y="624840"/>
                  </a:lnTo>
                  <a:lnTo>
                    <a:pt x="42494" y="610870"/>
                  </a:lnTo>
                  <a:lnTo>
                    <a:pt x="44208" y="603250"/>
                  </a:lnTo>
                  <a:lnTo>
                    <a:pt x="45339" y="598170"/>
                  </a:lnTo>
                  <a:lnTo>
                    <a:pt x="48666" y="585470"/>
                  </a:lnTo>
                  <a:lnTo>
                    <a:pt x="49669" y="580390"/>
                  </a:lnTo>
                  <a:lnTo>
                    <a:pt x="40881" y="577850"/>
                  </a:lnTo>
                  <a:lnTo>
                    <a:pt x="39446" y="582930"/>
                  </a:lnTo>
                  <a:lnTo>
                    <a:pt x="37998" y="590550"/>
                  </a:lnTo>
                  <a:lnTo>
                    <a:pt x="35775" y="596900"/>
                  </a:lnTo>
                  <a:lnTo>
                    <a:pt x="33337" y="603250"/>
                  </a:lnTo>
                  <a:lnTo>
                    <a:pt x="34772" y="598170"/>
                  </a:lnTo>
                  <a:lnTo>
                    <a:pt x="37058" y="590550"/>
                  </a:lnTo>
                  <a:lnTo>
                    <a:pt x="37439" y="589280"/>
                  </a:lnTo>
                  <a:lnTo>
                    <a:pt x="47371" y="553720"/>
                  </a:lnTo>
                  <a:lnTo>
                    <a:pt x="49961" y="544830"/>
                  </a:lnTo>
                  <a:lnTo>
                    <a:pt x="52552" y="535940"/>
                  </a:lnTo>
                  <a:lnTo>
                    <a:pt x="58216" y="518160"/>
                  </a:lnTo>
                  <a:lnTo>
                    <a:pt x="59778" y="513080"/>
                  </a:lnTo>
                  <a:lnTo>
                    <a:pt x="51777" y="510540"/>
                  </a:lnTo>
                  <a:lnTo>
                    <a:pt x="49441" y="514350"/>
                  </a:lnTo>
                  <a:lnTo>
                    <a:pt x="49326" y="515620"/>
                  </a:lnTo>
                  <a:lnTo>
                    <a:pt x="48996" y="515620"/>
                  </a:lnTo>
                  <a:lnTo>
                    <a:pt x="45262" y="523240"/>
                  </a:lnTo>
                  <a:lnTo>
                    <a:pt x="41706" y="530860"/>
                  </a:lnTo>
                  <a:lnTo>
                    <a:pt x="38290" y="538480"/>
                  </a:lnTo>
                  <a:lnTo>
                    <a:pt x="35001" y="544830"/>
                  </a:lnTo>
                  <a:lnTo>
                    <a:pt x="45910" y="500380"/>
                  </a:lnTo>
                  <a:lnTo>
                    <a:pt x="50279" y="485140"/>
                  </a:lnTo>
                  <a:lnTo>
                    <a:pt x="55105" y="467360"/>
                  </a:lnTo>
                  <a:lnTo>
                    <a:pt x="56222" y="463550"/>
                  </a:lnTo>
                  <a:lnTo>
                    <a:pt x="49326" y="461010"/>
                  </a:lnTo>
                  <a:lnTo>
                    <a:pt x="46329" y="464820"/>
                  </a:lnTo>
                  <a:lnTo>
                    <a:pt x="41160" y="472440"/>
                  </a:lnTo>
                  <a:lnTo>
                    <a:pt x="36918" y="480060"/>
                  </a:lnTo>
                  <a:lnTo>
                    <a:pt x="32956" y="488950"/>
                  </a:lnTo>
                  <a:lnTo>
                    <a:pt x="28663" y="496570"/>
                  </a:lnTo>
                  <a:lnTo>
                    <a:pt x="28003" y="497840"/>
                  </a:lnTo>
                  <a:lnTo>
                    <a:pt x="27444" y="499110"/>
                  </a:lnTo>
                  <a:lnTo>
                    <a:pt x="26771" y="500380"/>
                  </a:lnTo>
                  <a:lnTo>
                    <a:pt x="37350" y="459740"/>
                  </a:lnTo>
                  <a:lnTo>
                    <a:pt x="43002" y="434340"/>
                  </a:lnTo>
                  <a:lnTo>
                    <a:pt x="37439" y="430530"/>
                  </a:lnTo>
                  <a:lnTo>
                    <a:pt x="34226" y="434340"/>
                  </a:lnTo>
                  <a:lnTo>
                    <a:pt x="29756" y="440690"/>
                  </a:lnTo>
                  <a:lnTo>
                    <a:pt x="26339" y="447040"/>
                  </a:lnTo>
                  <a:lnTo>
                    <a:pt x="20548" y="459740"/>
                  </a:lnTo>
                  <a:lnTo>
                    <a:pt x="24853" y="447040"/>
                  </a:lnTo>
                  <a:lnTo>
                    <a:pt x="26136" y="443230"/>
                  </a:lnTo>
                  <a:lnTo>
                    <a:pt x="30746" y="430530"/>
                  </a:lnTo>
                  <a:lnTo>
                    <a:pt x="38176" y="410210"/>
                  </a:lnTo>
                  <a:lnTo>
                    <a:pt x="43891" y="393700"/>
                  </a:lnTo>
                  <a:lnTo>
                    <a:pt x="45326" y="388620"/>
                  </a:lnTo>
                  <a:lnTo>
                    <a:pt x="37998" y="386080"/>
                  </a:lnTo>
                  <a:lnTo>
                    <a:pt x="35102" y="389890"/>
                  </a:lnTo>
                  <a:lnTo>
                    <a:pt x="28727" y="400050"/>
                  </a:lnTo>
                  <a:lnTo>
                    <a:pt x="23406" y="410210"/>
                  </a:lnTo>
                  <a:lnTo>
                    <a:pt x="13779" y="430530"/>
                  </a:lnTo>
                  <a:lnTo>
                    <a:pt x="16789" y="420370"/>
                  </a:lnTo>
                  <a:lnTo>
                    <a:pt x="19926" y="411480"/>
                  </a:lnTo>
                  <a:lnTo>
                    <a:pt x="23507" y="401320"/>
                  </a:lnTo>
                  <a:lnTo>
                    <a:pt x="26327" y="392430"/>
                  </a:lnTo>
                  <a:lnTo>
                    <a:pt x="30060" y="381000"/>
                  </a:lnTo>
                  <a:lnTo>
                    <a:pt x="34353" y="369570"/>
                  </a:lnTo>
                  <a:lnTo>
                    <a:pt x="37858" y="358140"/>
                  </a:lnTo>
                  <a:lnTo>
                    <a:pt x="39065" y="347980"/>
                  </a:lnTo>
                  <a:lnTo>
                    <a:pt x="39217" y="346710"/>
                  </a:lnTo>
                  <a:lnTo>
                    <a:pt x="39103" y="342900"/>
                  </a:lnTo>
                  <a:lnTo>
                    <a:pt x="32219" y="340360"/>
                  </a:lnTo>
                  <a:lnTo>
                    <a:pt x="29667" y="345440"/>
                  </a:lnTo>
                  <a:lnTo>
                    <a:pt x="29222" y="346710"/>
                  </a:lnTo>
                  <a:lnTo>
                    <a:pt x="28663" y="347980"/>
                  </a:lnTo>
                  <a:lnTo>
                    <a:pt x="30886" y="340360"/>
                  </a:lnTo>
                  <a:lnTo>
                    <a:pt x="32219" y="336550"/>
                  </a:lnTo>
                  <a:lnTo>
                    <a:pt x="36982" y="322580"/>
                  </a:lnTo>
                  <a:lnTo>
                    <a:pt x="46177" y="291084"/>
                  </a:lnTo>
                  <a:lnTo>
                    <a:pt x="46240" y="290550"/>
                  </a:lnTo>
                  <a:lnTo>
                    <a:pt x="47218" y="281940"/>
                  </a:lnTo>
                  <a:lnTo>
                    <a:pt x="47104" y="276860"/>
                  </a:lnTo>
                  <a:lnTo>
                    <a:pt x="40665" y="275590"/>
                  </a:lnTo>
                  <a:lnTo>
                    <a:pt x="38328" y="279400"/>
                  </a:lnTo>
                  <a:lnTo>
                    <a:pt x="35445" y="283210"/>
                  </a:lnTo>
                  <a:lnTo>
                    <a:pt x="31051" y="290842"/>
                  </a:lnTo>
                  <a:lnTo>
                    <a:pt x="31140" y="290550"/>
                  </a:lnTo>
                  <a:lnTo>
                    <a:pt x="35560" y="276860"/>
                  </a:lnTo>
                  <a:lnTo>
                    <a:pt x="36347" y="274320"/>
                  </a:lnTo>
                  <a:lnTo>
                    <a:pt x="39458" y="264160"/>
                  </a:lnTo>
                  <a:lnTo>
                    <a:pt x="43446" y="250190"/>
                  </a:lnTo>
                  <a:lnTo>
                    <a:pt x="48336" y="236220"/>
                  </a:lnTo>
                  <a:lnTo>
                    <a:pt x="51549" y="231140"/>
                  </a:lnTo>
                  <a:lnTo>
                    <a:pt x="54660" y="226060"/>
                  </a:lnTo>
                  <a:lnTo>
                    <a:pt x="57442" y="219710"/>
                  </a:lnTo>
                  <a:lnTo>
                    <a:pt x="58102" y="219710"/>
                  </a:lnTo>
                  <a:lnTo>
                    <a:pt x="58216" y="218440"/>
                  </a:lnTo>
                  <a:lnTo>
                    <a:pt x="60439" y="214630"/>
                  </a:lnTo>
                  <a:lnTo>
                    <a:pt x="52222" y="212090"/>
                  </a:lnTo>
                  <a:lnTo>
                    <a:pt x="45707" y="220980"/>
                  </a:lnTo>
                  <a:lnTo>
                    <a:pt x="42316" y="227330"/>
                  </a:lnTo>
                  <a:lnTo>
                    <a:pt x="39243" y="233680"/>
                  </a:lnTo>
                  <a:lnTo>
                    <a:pt x="36436" y="240030"/>
                  </a:lnTo>
                  <a:lnTo>
                    <a:pt x="32893" y="246380"/>
                  </a:lnTo>
                  <a:lnTo>
                    <a:pt x="31038" y="249593"/>
                  </a:lnTo>
                  <a:lnTo>
                    <a:pt x="31038" y="290855"/>
                  </a:lnTo>
                  <a:lnTo>
                    <a:pt x="30327" y="292100"/>
                  </a:lnTo>
                  <a:lnTo>
                    <a:pt x="30861" y="291084"/>
                  </a:lnTo>
                  <a:lnTo>
                    <a:pt x="31038" y="290855"/>
                  </a:lnTo>
                  <a:lnTo>
                    <a:pt x="31038" y="249593"/>
                  </a:lnTo>
                  <a:lnTo>
                    <a:pt x="29222" y="252730"/>
                  </a:lnTo>
                  <a:lnTo>
                    <a:pt x="25882" y="259080"/>
                  </a:lnTo>
                  <a:lnTo>
                    <a:pt x="23114" y="264160"/>
                  </a:lnTo>
                  <a:lnTo>
                    <a:pt x="20993" y="269240"/>
                  </a:lnTo>
                  <a:lnTo>
                    <a:pt x="18999" y="274320"/>
                  </a:lnTo>
                  <a:lnTo>
                    <a:pt x="25361" y="251460"/>
                  </a:lnTo>
                  <a:lnTo>
                    <a:pt x="29210" y="240030"/>
                  </a:lnTo>
                  <a:lnTo>
                    <a:pt x="33489" y="227330"/>
                  </a:lnTo>
                  <a:lnTo>
                    <a:pt x="42164" y="204470"/>
                  </a:lnTo>
                  <a:lnTo>
                    <a:pt x="50215" y="180340"/>
                  </a:lnTo>
                  <a:lnTo>
                    <a:pt x="51663" y="176530"/>
                  </a:lnTo>
                  <a:lnTo>
                    <a:pt x="43992" y="173990"/>
                  </a:lnTo>
                  <a:lnTo>
                    <a:pt x="41440" y="177800"/>
                  </a:lnTo>
                  <a:lnTo>
                    <a:pt x="37693" y="184150"/>
                  </a:lnTo>
                  <a:lnTo>
                    <a:pt x="34239" y="190500"/>
                  </a:lnTo>
                  <a:lnTo>
                    <a:pt x="30962" y="196850"/>
                  </a:lnTo>
                  <a:lnTo>
                    <a:pt x="27774" y="204470"/>
                  </a:lnTo>
                  <a:lnTo>
                    <a:pt x="29667" y="199390"/>
                  </a:lnTo>
                  <a:lnTo>
                    <a:pt x="31445" y="194310"/>
                  </a:lnTo>
                  <a:lnTo>
                    <a:pt x="32550" y="189230"/>
                  </a:lnTo>
                  <a:lnTo>
                    <a:pt x="35344" y="180340"/>
                  </a:lnTo>
                  <a:lnTo>
                    <a:pt x="36169" y="177800"/>
                  </a:lnTo>
                  <a:lnTo>
                    <a:pt x="37833" y="172720"/>
                  </a:lnTo>
                  <a:lnTo>
                    <a:pt x="38658" y="170180"/>
                  </a:lnTo>
                  <a:lnTo>
                    <a:pt x="41744" y="161290"/>
                  </a:lnTo>
                  <a:lnTo>
                    <a:pt x="43891" y="151130"/>
                  </a:lnTo>
                  <a:lnTo>
                    <a:pt x="43992" y="149860"/>
                  </a:lnTo>
                  <a:lnTo>
                    <a:pt x="44551" y="144780"/>
                  </a:lnTo>
                  <a:lnTo>
                    <a:pt x="36436" y="144780"/>
                  </a:lnTo>
                  <a:lnTo>
                    <a:pt x="34658" y="148590"/>
                  </a:lnTo>
                  <a:lnTo>
                    <a:pt x="32207" y="153670"/>
                  </a:lnTo>
                  <a:lnTo>
                    <a:pt x="29210" y="160020"/>
                  </a:lnTo>
                  <a:lnTo>
                    <a:pt x="25768" y="166370"/>
                  </a:lnTo>
                  <a:lnTo>
                    <a:pt x="21996" y="172720"/>
                  </a:lnTo>
                  <a:lnTo>
                    <a:pt x="26200" y="160020"/>
                  </a:lnTo>
                  <a:lnTo>
                    <a:pt x="26619" y="158750"/>
                  </a:lnTo>
                  <a:lnTo>
                    <a:pt x="44996" y="118110"/>
                  </a:lnTo>
                  <a:lnTo>
                    <a:pt x="47447" y="114300"/>
                  </a:lnTo>
                  <a:lnTo>
                    <a:pt x="41109" y="109220"/>
                  </a:lnTo>
                  <a:lnTo>
                    <a:pt x="37439" y="113030"/>
                  </a:lnTo>
                  <a:lnTo>
                    <a:pt x="36995" y="114300"/>
                  </a:lnTo>
                  <a:lnTo>
                    <a:pt x="36106" y="114300"/>
                  </a:lnTo>
                  <a:lnTo>
                    <a:pt x="35661" y="115570"/>
                  </a:lnTo>
                  <a:lnTo>
                    <a:pt x="35102" y="115570"/>
                  </a:lnTo>
                  <a:lnTo>
                    <a:pt x="39763" y="106680"/>
                  </a:lnTo>
                  <a:lnTo>
                    <a:pt x="43307" y="97790"/>
                  </a:lnTo>
                  <a:lnTo>
                    <a:pt x="43815" y="96520"/>
                  </a:lnTo>
                  <a:lnTo>
                    <a:pt x="46939" y="87630"/>
                  </a:lnTo>
                  <a:lnTo>
                    <a:pt x="48780" y="77470"/>
                  </a:lnTo>
                  <a:lnTo>
                    <a:pt x="48882" y="76200"/>
                  </a:lnTo>
                  <a:lnTo>
                    <a:pt x="48996" y="74930"/>
                  </a:lnTo>
                  <a:lnTo>
                    <a:pt x="49225" y="72390"/>
                  </a:lnTo>
                  <a:lnTo>
                    <a:pt x="42113" y="71120"/>
                  </a:lnTo>
                  <a:lnTo>
                    <a:pt x="39890" y="74930"/>
                  </a:lnTo>
                  <a:lnTo>
                    <a:pt x="36601" y="80010"/>
                  </a:lnTo>
                  <a:lnTo>
                    <a:pt x="33312" y="86360"/>
                  </a:lnTo>
                  <a:lnTo>
                    <a:pt x="29933" y="92710"/>
                  </a:lnTo>
                  <a:lnTo>
                    <a:pt x="26327" y="97790"/>
                  </a:lnTo>
                  <a:lnTo>
                    <a:pt x="31051" y="81280"/>
                  </a:lnTo>
                  <a:lnTo>
                    <a:pt x="36576" y="64770"/>
                  </a:lnTo>
                  <a:lnTo>
                    <a:pt x="43243" y="49530"/>
                  </a:lnTo>
                  <a:lnTo>
                    <a:pt x="51333" y="34290"/>
                  </a:lnTo>
                  <a:lnTo>
                    <a:pt x="52959" y="31750"/>
                  </a:lnTo>
                  <a:lnTo>
                    <a:pt x="53771" y="30480"/>
                  </a:lnTo>
                  <a:lnTo>
                    <a:pt x="47332" y="25400"/>
                  </a:lnTo>
                  <a:lnTo>
                    <a:pt x="43776" y="29210"/>
                  </a:lnTo>
                  <a:lnTo>
                    <a:pt x="43332" y="30480"/>
                  </a:lnTo>
                  <a:lnTo>
                    <a:pt x="43002" y="30480"/>
                  </a:lnTo>
                  <a:lnTo>
                    <a:pt x="42443" y="31750"/>
                  </a:lnTo>
                  <a:lnTo>
                    <a:pt x="41554" y="31750"/>
                  </a:lnTo>
                  <a:lnTo>
                    <a:pt x="43573" y="25400"/>
                  </a:lnTo>
                  <a:lnTo>
                    <a:pt x="45681" y="19050"/>
                  </a:lnTo>
                  <a:lnTo>
                    <a:pt x="47879" y="12700"/>
                  </a:lnTo>
                  <a:lnTo>
                    <a:pt x="52108" y="1270"/>
                  </a:lnTo>
                  <a:lnTo>
                    <a:pt x="42887" y="0"/>
                  </a:lnTo>
                  <a:lnTo>
                    <a:pt x="40995" y="3810"/>
                  </a:lnTo>
                  <a:lnTo>
                    <a:pt x="34810" y="22860"/>
                  </a:lnTo>
                  <a:lnTo>
                    <a:pt x="29159" y="40640"/>
                  </a:lnTo>
                  <a:lnTo>
                    <a:pt x="23431" y="58420"/>
                  </a:lnTo>
                  <a:lnTo>
                    <a:pt x="16992" y="76200"/>
                  </a:lnTo>
                  <a:lnTo>
                    <a:pt x="15887" y="78740"/>
                  </a:lnTo>
                  <a:lnTo>
                    <a:pt x="18669" y="81280"/>
                  </a:lnTo>
                  <a:lnTo>
                    <a:pt x="21437" y="81280"/>
                  </a:lnTo>
                  <a:lnTo>
                    <a:pt x="18897" y="90170"/>
                  </a:lnTo>
                  <a:lnTo>
                    <a:pt x="16535" y="97790"/>
                  </a:lnTo>
                  <a:lnTo>
                    <a:pt x="14338" y="106680"/>
                  </a:lnTo>
                  <a:lnTo>
                    <a:pt x="12217" y="115570"/>
                  </a:lnTo>
                  <a:lnTo>
                    <a:pt x="11112" y="119380"/>
                  </a:lnTo>
                  <a:lnTo>
                    <a:pt x="16548" y="121920"/>
                  </a:lnTo>
                  <a:lnTo>
                    <a:pt x="20218" y="119380"/>
                  </a:lnTo>
                  <a:lnTo>
                    <a:pt x="20777" y="119380"/>
                  </a:lnTo>
                  <a:lnTo>
                    <a:pt x="21336" y="118110"/>
                  </a:lnTo>
                  <a:lnTo>
                    <a:pt x="21882" y="118110"/>
                  </a:lnTo>
                  <a:lnTo>
                    <a:pt x="17602" y="127000"/>
                  </a:lnTo>
                  <a:lnTo>
                    <a:pt x="13601" y="137160"/>
                  </a:lnTo>
                  <a:lnTo>
                    <a:pt x="10071" y="147320"/>
                  </a:lnTo>
                  <a:lnTo>
                    <a:pt x="7327" y="157480"/>
                  </a:lnTo>
                  <a:lnTo>
                    <a:pt x="6223" y="162560"/>
                  </a:lnTo>
                  <a:lnTo>
                    <a:pt x="14325" y="163830"/>
                  </a:lnTo>
                  <a:lnTo>
                    <a:pt x="16548" y="160020"/>
                  </a:lnTo>
                  <a:lnTo>
                    <a:pt x="13512" y="168910"/>
                  </a:lnTo>
                  <a:lnTo>
                    <a:pt x="10515" y="177800"/>
                  </a:lnTo>
                  <a:lnTo>
                    <a:pt x="7442" y="186690"/>
                  </a:lnTo>
                  <a:lnTo>
                    <a:pt x="4216" y="196850"/>
                  </a:lnTo>
                  <a:lnTo>
                    <a:pt x="2667" y="200660"/>
                  </a:lnTo>
                  <a:lnTo>
                    <a:pt x="8775" y="203200"/>
                  </a:lnTo>
                  <a:lnTo>
                    <a:pt x="12217" y="200660"/>
                  </a:lnTo>
                  <a:lnTo>
                    <a:pt x="18669" y="195580"/>
                  </a:lnTo>
                  <a:lnTo>
                    <a:pt x="21666" y="189230"/>
                  </a:lnTo>
                  <a:lnTo>
                    <a:pt x="24892" y="182880"/>
                  </a:lnTo>
                  <a:lnTo>
                    <a:pt x="25666" y="181610"/>
                  </a:lnTo>
                  <a:lnTo>
                    <a:pt x="26670" y="179070"/>
                  </a:lnTo>
                  <a:lnTo>
                    <a:pt x="27444" y="177800"/>
                  </a:lnTo>
                  <a:lnTo>
                    <a:pt x="24777" y="185420"/>
                  </a:lnTo>
                  <a:lnTo>
                    <a:pt x="21882" y="193040"/>
                  </a:lnTo>
                  <a:lnTo>
                    <a:pt x="19443" y="200660"/>
                  </a:lnTo>
                  <a:lnTo>
                    <a:pt x="15570" y="210820"/>
                  </a:lnTo>
                  <a:lnTo>
                    <a:pt x="11493" y="220980"/>
                  </a:lnTo>
                  <a:lnTo>
                    <a:pt x="8343" y="231140"/>
                  </a:lnTo>
                  <a:lnTo>
                    <a:pt x="7340" y="241300"/>
                  </a:lnTo>
                  <a:lnTo>
                    <a:pt x="7327" y="246380"/>
                  </a:lnTo>
                  <a:lnTo>
                    <a:pt x="13665" y="247650"/>
                  </a:lnTo>
                  <a:lnTo>
                    <a:pt x="16103" y="243840"/>
                  </a:lnTo>
                  <a:lnTo>
                    <a:pt x="17106" y="242570"/>
                  </a:lnTo>
                  <a:lnTo>
                    <a:pt x="17995" y="241300"/>
                  </a:lnTo>
                  <a:lnTo>
                    <a:pt x="18999" y="240030"/>
                  </a:lnTo>
                  <a:lnTo>
                    <a:pt x="14147" y="255270"/>
                  </a:lnTo>
                  <a:lnTo>
                    <a:pt x="10121" y="270510"/>
                  </a:lnTo>
                  <a:lnTo>
                    <a:pt x="7200" y="285750"/>
                  </a:lnTo>
                  <a:lnTo>
                    <a:pt x="5664" y="299720"/>
                  </a:lnTo>
                  <a:lnTo>
                    <a:pt x="5588" y="300990"/>
                  </a:lnTo>
                  <a:lnTo>
                    <a:pt x="5499" y="302260"/>
                  </a:lnTo>
                  <a:lnTo>
                    <a:pt x="5334" y="304800"/>
                  </a:lnTo>
                  <a:lnTo>
                    <a:pt x="12001" y="306070"/>
                  </a:lnTo>
                  <a:lnTo>
                    <a:pt x="14554" y="302260"/>
                  </a:lnTo>
                  <a:lnTo>
                    <a:pt x="15887" y="300990"/>
                  </a:lnTo>
                  <a:lnTo>
                    <a:pt x="16992" y="298450"/>
                  </a:lnTo>
                  <a:lnTo>
                    <a:pt x="18224" y="297180"/>
                  </a:lnTo>
                  <a:lnTo>
                    <a:pt x="7569" y="322580"/>
                  </a:lnTo>
                  <a:lnTo>
                    <a:pt x="2984" y="335280"/>
                  </a:lnTo>
                  <a:lnTo>
                    <a:pt x="0" y="347980"/>
                  </a:lnTo>
                  <a:lnTo>
                    <a:pt x="0" y="360680"/>
                  </a:lnTo>
                  <a:lnTo>
                    <a:pt x="1778" y="363220"/>
                  </a:lnTo>
                  <a:lnTo>
                    <a:pt x="6997" y="363220"/>
                  </a:lnTo>
                  <a:lnTo>
                    <a:pt x="13258" y="349250"/>
                  </a:lnTo>
                  <a:lnTo>
                    <a:pt x="17932" y="339090"/>
                  </a:lnTo>
                  <a:lnTo>
                    <a:pt x="22656" y="327660"/>
                  </a:lnTo>
                  <a:lnTo>
                    <a:pt x="27559" y="317500"/>
                  </a:lnTo>
                  <a:lnTo>
                    <a:pt x="25615" y="325120"/>
                  </a:lnTo>
                  <a:lnTo>
                    <a:pt x="23482" y="332740"/>
                  </a:lnTo>
                  <a:lnTo>
                    <a:pt x="21158" y="339090"/>
                  </a:lnTo>
                  <a:lnTo>
                    <a:pt x="18669" y="346710"/>
                  </a:lnTo>
                  <a:lnTo>
                    <a:pt x="15722" y="355600"/>
                  </a:lnTo>
                  <a:lnTo>
                    <a:pt x="13335" y="364490"/>
                  </a:lnTo>
                  <a:lnTo>
                    <a:pt x="11201" y="373380"/>
                  </a:lnTo>
                  <a:lnTo>
                    <a:pt x="10668" y="375856"/>
                  </a:lnTo>
                  <a:lnTo>
                    <a:pt x="10668" y="411480"/>
                  </a:lnTo>
                  <a:lnTo>
                    <a:pt x="10223" y="412724"/>
                  </a:lnTo>
                  <a:lnTo>
                    <a:pt x="10439" y="411480"/>
                  </a:lnTo>
                  <a:lnTo>
                    <a:pt x="10668" y="411480"/>
                  </a:lnTo>
                  <a:lnTo>
                    <a:pt x="10668" y="375856"/>
                  </a:lnTo>
                  <a:lnTo>
                    <a:pt x="9004" y="383540"/>
                  </a:lnTo>
                  <a:lnTo>
                    <a:pt x="6921" y="389890"/>
                  </a:lnTo>
                  <a:lnTo>
                    <a:pt x="4622" y="396240"/>
                  </a:lnTo>
                  <a:lnTo>
                    <a:pt x="2514" y="402590"/>
                  </a:lnTo>
                  <a:lnTo>
                    <a:pt x="1003" y="410210"/>
                  </a:lnTo>
                  <a:lnTo>
                    <a:pt x="774" y="411480"/>
                  </a:lnTo>
                  <a:lnTo>
                    <a:pt x="660" y="412750"/>
                  </a:lnTo>
                  <a:lnTo>
                    <a:pt x="330" y="416560"/>
                  </a:lnTo>
                  <a:lnTo>
                    <a:pt x="8445" y="416560"/>
                  </a:lnTo>
                  <a:lnTo>
                    <a:pt x="10185" y="412813"/>
                  </a:lnTo>
                  <a:lnTo>
                    <a:pt x="7061" y="421640"/>
                  </a:lnTo>
                  <a:lnTo>
                    <a:pt x="3810" y="431800"/>
                  </a:lnTo>
                  <a:lnTo>
                    <a:pt x="1511" y="441960"/>
                  </a:lnTo>
                  <a:lnTo>
                    <a:pt x="1422" y="443230"/>
                  </a:lnTo>
                  <a:lnTo>
                    <a:pt x="774" y="452120"/>
                  </a:lnTo>
                  <a:lnTo>
                    <a:pt x="889" y="455930"/>
                  </a:lnTo>
                  <a:lnTo>
                    <a:pt x="6997" y="457200"/>
                  </a:lnTo>
                  <a:lnTo>
                    <a:pt x="9779" y="453390"/>
                  </a:lnTo>
                  <a:lnTo>
                    <a:pt x="11671" y="452120"/>
                  </a:lnTo>
                  <a:lnTo>
                    <a:pt x="13436" y="449580"/>
                  </a:lnTo>
                  <a:lnTo>
                    <a:pt x="15113" y="447040"/>
                  </a:lnTo>
                  <a:lnTo>
                    <a:pt x="11112" y="458470"/>
                  </a:lnTo>
                  <a:lnTo>
                    <a:pt x="7569" y="471170"/>
                  </a:lnTo>
                  <a:lnTo>
                    <a:pt x="4622" y="483870"/>
                  </a:lnTo>
                  <a:lnTo>
                    <a:pt x="1993" y="499110"/>
                  </a:lnTo>
                  <a:lnTo>
                    <a:pt x="6883" y="501650"/>
                  </a:lnTo>
                  <a:lnTo>
                    <a:pt x="9664" y="500380"/>
                  </a:lnTo>
                  <a:lnTo>
                    <a:pt x="14224" y="497840"/>
                  </a:lnTo>
                  <a:lnTo>
                    <a:pt x="17437" y="494030"/>
                  </a:lnTo>
                  <a:lnTo>
                    <a:pt x="20104" y="488950"/>
                  </a:lnTo>
                  <a:lnTo>
                    <a:pt x="16992" y="500380"/>
                  </a:lnTo>
                  <a:lnTo>
                    <a:pt x="13804" y="511810"/>
                  </a:lnTo>
                  <a:lnTo>
                    <a:pt x="7327" y="534670"/>
                  </a:lnTo>
                  <a:lnTo>
                    <a:pt x="6337" y="538480"/>
                  </a:lnTo>
                  <a:lnTo>
                    <a:pt x="12001" y="542290"/>
                  </a:lnTo>
                  <a:lnTo>
                    <a:pt x="15443" y="538480"/>
                  </a:lnTo>
                  <a:lnTo>
                    <a:pt x="20383" y="533400"/>
                  </a:lnTo>
                  <a:lnTo>
                    <a:pt x="24625" y="527050"/>
                  </a:lnTo>
                  <a:lnTo>
                    <a:pt x="28295" y="521970"/>
                  </a:lnTo>
                  <a:lnTo>
                    <a:pt x="31559" y="515620"/>
                  </a:lnTo>
                  <a:lnTo>
                    <a:pt x="30441" y="519430"/>
                  </a:lnTo>
                  <a:lnTo>
                    <a:pt x="29222" y="523240"/>
                  </a:lnTo>
                  <a:lnTo>
                    <a:pt x="25234" y="543560"/>
                  </a:lnTo>
                  <a:lnTo>
                    <a:pt x="23063" y="560070"/>
                  </a:lnTo>
                  <a:lnTo>
                    <a:pt x="20675" y="575310"/>
                  </a:lnTo>
                  <a:lnTo>
                    <a:pt x="16992" y="591820"/>
                  </a:lnTo>
                  <a:lnTo>
                    <a:pt x="15443" y="596900"/>
                  </a:lnTo>
                  <a:lnTo>
                    <a:pt x="24447" y="598170"/>
                  </a:lnTo>
                  <a:lnTo>
                    <a:pt x="26225" y="593090"/>
                  </a:lnTo>
                  <a:lnTo>
                    <a:pt x="26517" y="593090"/>
                  </a:lnTo>
                  <a:lnTo>
                    <a:pt x="26784" y="592137"/>
                  </a:lnTo>
                  <a:lnTo>
                    <a:pt x="26555" y="593090"/>
                  </a:lnTo>
                  <a:lnTo>
                    <a:pt x="25476" y="596900"/>
                  </a:lnTo>
                  <a:lnTo>
                    <a:pt x="22669" y="607060"/>
                  </a:lnTo>
                  <a:lnTo>
                    <a:pt x="18148" y="622300"/>
                  </a:lnTo>
                  <a:lnTo>
                    <a:pt x="14363" y="638810"/>
                  </a:lnTo>
                  <a:lnTo>
                    <a:pt x="12001" y="655320"/>
                  </a:lnTo>
                  <a:lnTo>
                    <a:pt x="11557" y="659130"/>
                  </a:lnTo>
                  <a:lnTo>
                    <a:pt x="19888" y="660400"/>
                  </a:lnTo>
                  <a:lnTo>
                    <a:pt x="22440" y="652780"/>
                  </a:lnTo>
                  <a:lnTo>
                    <a:pt x="23444" y="650240"/>
                  </a:lnTo>
                  <a:lnTo>
                    <a:pt x="24549" y="647700"/>
                  </a:lnTo>
                  <a:lnTo>
                    <a:pt x="24003" y="650240"/>
                  </a:lnTo>
                  <a:lnTo>
                    <a:pt x="23114" y="654050"/>
                  </a:lnTo>
                  <a:lnTo>
                    <a:pt x="18859" y="668020"/>
                  </a:lnTo>
                  <a:lnTo>
                    <a:pt x="14071" y="680720"/>
                  </a:lnTo>
                  <a:lnTo>
                    <a:pt x="10223" y="694690"/>
                  </a:lnTo>
                  <a:lnTo>
                    <a:pt x="8775" y="708660"/>
                  </a:lnTo>
                  <a:lnTo>
                    <a:pt x="8890" y="712470"/>
                  </a:lnTo>
                  <a:lnTo>
                    <a:pt x="15328" y="715010"/>
                  </a:lnTo>
                  <a:lnTo>
                    <a:pt x="19215" y="708660"/>
                  </a:lnTo>
                  <a:lnTo>
                    <a:pt x="20332" y="706120"/>
                  </a:lnTo>
                  <a:lnTo>
                    <a:pt x="21551" y="704850"/>
                  </a:lnTo>
                  <a:lnTo>
                    <a:pt x="18338" y="715010"/>
                  </a:lnTo>
                  <a:lnTo>
                    <a:pt x="15735" y="725170"/>
                  </a:lnTo>
                  <a:lnTo>
                    <a:pt x="14071" y="736600"/>
                  </a:lnTo>
                  <a:lnTo>
                    <a:pt x="13716" y="745490"/>
                  </a:lnTo>
                  <a:lnTo>
                    <a:pt x="13779" y="751840"/>
                  </a:lnTo>
                  <a:lnTo>
                    <a:pt x="20993" y="751840"/>
                  </a:lnTo>
                  <a:lnTo>
                    <a:pt x="22999" y="748030"/>
                  </a:lnTo>
                  <a:lnTo>
                    <a:pt x="29210" y="734060"/>
                  </a:lnTo>
                  <a:lnTo>
                    <a:pt x="37325" y="715010"/>
                  </a:lnTo>
                  <a:lnTo>
                    <a:pt x="41122" y="706120"/>
                  </a:lnTo>
                  <a:lnTo>
                    <a:pt x="46786" y="693381"/>
                  </a:lnTo>
                  <a:lnTo>
                    <a:pt x="46659" y="694690"/>
                  </a:lnTo>
                  <a:lnTo>
                    <a:pt x="43230" y="706120"/>
                  </a:lnTo>
                  <a:lnTo>
                    <a:pt x="39814" y="716280"/>
                  </a:lnTo>
                  <a:lnTo>
                    <a:pt x="35623" y="726440"/>
                  </a:lnTo>
                  <a:lnTo>
                    <a:pt x="30226" y="736600"/>
                  </a:lnTo>
                  <a:lnTo>
                    <a:pt x="27330" y="741680"/>
                  </a:lnTo>
                  <a:lnTo>
                    <a:pt x="35547" y="745490"/>
                  </a:lnTo>
                  <a:lnTo>
                    <a:pt x="38557" y="740410"/>
                  </a:lnTo>
                  <a:lnTo>
                    <a:pt x="44094" y="730250"/>
                  </a:lnTo>
                  <a:lnTo>
                    <a:pt x="48183" y="720090"/>
                  </a:lnTo>
                  <a:lnTo>
                    <a:pt x="51689" y="708660"/>
                  </a:lnTo>
                  <a:lnTo>
                    <a:pt x="55549" y="698500"/>
                  </a:lnTo>
                  <a:lnTo>
                    <a:pt x="64223" y="668020"/>
                  </a:lnTo>
                  <a:lnTo>
                    <a:pt x="64770" y="660400"/>
                  </a:lnTo>
                  <a:close/>
                </a:path>
                <a:path w="128904" h="1089659">
                  <a:moveTo>
                    <a:pt x="80886" y="780529"/>
                  </a:moveTo>
                  <a:lnTo>
                    <a:pt x="76377" y="771220"/>
                  </a:lnTo>
                  <a:lnTo>
                    <a:pt x="66446" y="768108"/>
                  </a:lnTo>
                  <a:lnTo>
                    <a:pt x="56515" y="771220"/>
                  </a:lnTo>
                  <a:lnTo>
                    <a:pt x="51993" y="780529"/>
                  </a:lnTo>
                  <a:lnTo>
                    <a:pt x="51993" y="1074508"/>
                  </a:lnTo>
                  <a:lnTo>
                    <a:pt x="56515" y="1083703"/>
                  </a:lnTo>
                  <a:lnTo>
                    <a:pt x="66446" y="1086777"/>
                  </a:lnTo>
                  <a:lnTo>
                    <a:pt x="76377" y="1083703"/>
                  </a:lnTo>
                  <a:lnTo>
                    <a:pt x="80886" y="1074508"/>
                  </a:lnTo>
                  <a:lnTo>
                    <a:pt x="80886" y="780529"/>
                  </a:lnTo>
                  <a:close/>
                </a:path>
                <a:path w="128904" h="1089659">
                  <a:moveTo>
                    <a:pt x="128879" y="781316"/>
                  </a:moveTo>
                  <a:lnTo>
                    <a:pt x="124371" y="772490"/>
                  </a:lnTo>
                  <a:lnTo>
                    <a:pt x="114439" y="769556"/>
                  </a:lnTo>
                  <a:lnTo>
                    <a:pt x="104508" y="772490"/>
                  </a:lnTo>
                  <a:lnTo>
                    <a:pt x="99999" y="781316"/>
                  </a:lnTo>
                  <a:lnTo>
                    <a:pt x="99999" y="1074851"/>
                  </a:lnTo>
                  <a:lnTo>
                    <a:pt x="104508" y="1083665"/>
                  </a:lnTo>
                  <a:lnTo>
                    <a:pt x="114439" y="1086599"/>
                  </a:lnTo>
                  <a:lnTo>
                    <a:pt x="124371" y="1083665"/>
                  </a:lnTo>
                  <a:lnTo>
                    <a:pt x="128879" y="1074851"/>
                  </a:lnTo>
                  <a:lnTo>
                    <a:pt x="128879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1" name="object 371"/>
          <p:cNvSpPr/>
          <p:nvPr/>
        </p:nvSpPr>
        <p:spPr>
          <a:xfrm>
            <a:off x="2047589" y="17864261"/>
            <a:ext cx="227329" cy="998219"/>
          </a:xfrm>
          <a:custGeom>
            <a:avLst/>
            <a:gdLst/>
            <a:ahLst/>
            <a:cxnLst/>
            <a:rect l="l" t="t" r="r" b="b"/>
            <a:pathLst>
              <a:path w="227330" h="998219">
                <a:moveTo>
                  <a:pt x="0" y="997792"/>
                </a:moveTo>
                <a:lnTo>
                  <a:pt x="227328" y="997792"/>
                </a:lnTo>
                <a:lnTo>
                  <a:pt x="227328" y="0"/>
                </a:lnTo>
                <a:lnTo>
                  <a:pt x="0" y="0"/>
                </a:lnTo>
                <a:lnTo>
                  <a:pt x="0" y="997792"/>
                </a:lnTo>
                <a:close/>
              </a:path>
            </a:pathLst>
          </a:custGeom>
          <a:solidFill>
            <a:srgbClr val="663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2" name="object 372"/>
          <p:cNvGrpSpPr/>
          <p:nvPr/>
        </p:nvGrpSpPr>
        <p:grpSpPr>
          <a:xfrm>
            <a:off x="2018812" y="17840819"/>
            <a:ext cx="570230" cy="1045844"/>
            <a:chOff x="2018812" y="17840819"/>
            <a:chExt cx="570230" cy="1045844"/>
          </a:xfrm>
        </p:grpSpPr>
        <p:sp>
          <p:nvSpPr>
            <p:cNvPr id="373" name="object 373"/>
            <p:cNvSpPr/>
            <p:nvPr/>
          </p:nvSpPr>
          <p:spPr>
            <a:xfrm>
              <a:off x="2332472" y="17864262"/>
              <a:ext cx="227329" cy="998219"/>
            </a:xfrm>
            <a:custGeom>
              <a:avLst/>
              <a:gdLst/>
              <a:ahLst/>
              <a:cxnLst/>
              <a:rect l="l" t="t" r="r" b="b"/>
              <a:pathLst>
                <a:path w="227330" h="998219">
                  <a:moveTo>
                    <a:pt x="0" y="997792"/>
                  </a:moveTo>
                  <a:lnTo>
                    <a:pt x="227328" y="997792"/>
                  </a:lnTo>
                  <a:lnTo>
                    <a:pt x="227328" y="0"/>
                  </a:lnTo>
                  <a:lnTo>
                    <a:pt x="0" y="0"/>
                  </a:lnTo>
                  <a:lnTo>
                    <a:pt x="0" y="997792"/>
                  </a:lnTo>
                  <a:close/>
                </a:path>
              </a:pathLst>
            </a:custGeom>
            <a:solidFill>
              <a:srgbClr val="663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018804" y="17840820"/>
              <a:ext cx="570230" cy="1045844"/>
            </a:xfrm>
            <a:custGeom>
              <a:avLst/>
              <a:gdLst/>
              <a:ahLst/>
              <a:cxnLst/>
              <a:rect l="l" t="t" r="r" b="b"/>
              <a:pathLst>
                <a:path w="570230" h="1045844">
                  <a:moveTo>
                    <a:pt x="569772" y="0"/>
                  </a:moveTo>
                  <a:lnTo>
                    <a:pt x="256108" y="0"/>
                  </a:lnTo>
                  <a:lnTo>
                    <a:pt x="256108" y="47015"/>
                  </a:lnTo>
                  <a:lnTo>
                    <a:pt x="256108" y="309194"/>
                  </a:lnTo>
                  <a:lnTo>
                    <a:pt x="256108" y="356781"/>
                  </a:lnTo>
                  <a:lnTo>
                    <a:pt x="256108" y="720699"/>
                  </a:lnTo>
                  <a:lnTo>
                    <a:pt x="256108" y="768184"/>
                  </a:lnTo>
                  <a:lnTo>
                    <a:pt x="256108" y="997305"/>
                  </a:lnTo>
                  <a:lnTo>
                    <a:pt x="57556" y="997305"/>
                  </a:lnTo>
                  <a:lnTo>
                    <a:pt x="57556" y="768184"/>
                  </a:lnTo>
                  <a:lnTo>
                    <a:pt x="256108" y="768184"/>
                  </a:lnTo>
                  <a:lnTo>
                    <a:pt x="256108" y="720699"/>
                  </a:lnTo>
                  <a:lnTo>
                    <a:pt x="57556" y="720699"/>
                  </a:lnTo>
                  <a:lnTo>
                    <a:pt x="57556" y="356781"/>
                  </a:lnTo>
                  <a:lnTo>
                    <a:pt x="256108" y="356781"/>
                  </a:lnTo>
                  <a:lnTo>
                    <a:pt x="256108" y="309194"/>
                  </a:lnTo>
                  <a:lnTo>
                    <a:pt x="57556" y="309194"/>
                  </a:lnTo>
                  <a:lnTo>
                    <a:pt x="57556" y="47015"/>
                  </a:lnTo>
                  <a:lnTo>
                    <a:pt x="256108" y="4701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7015"/>
                  </a:lnTo>
                  <a:lnTo>
                    <a:pt x="0" y="997305"/>
                  </a:lnTo>
                  <a:lnTo>
                    <a:pt x="0" y="1045578"/>
                  </a:lnTo>
                  <a:lnTo>
                    <a:pt x="569772" y="1045578"/>
                  </a:lnTo>
                  <a:lnTo>
                    <a:pt x="569772" y="997559"/>
                  </a:lnTo>
                  <a:lnTo>
                    <a:pt x="569772" y="997305"/>
                  </a:lnTo>
                  <a:lnTo>
                    <a:pt x="569772" y="47129"/>
                  </a:lnTo>
                  <a:lnTo>
                    <a:pt x="512102" y="47129"/>
                  </a:lnTo>
                  <a:lnTo>
                    <a:pt x="512102" y="309194"/>
                  </a:lnTo>
                  <a:lnTo>
                    <a:pt x="512102" y="356781"/>
                  </a:lnTo>
                  <a:lnTo>
                    <a:pt x="512102" y="720699"/>
                  </a:lnTo>
                  <a:lnTo>
                    <a:pt x="512102" y="768184"/>
                  </a:lnTo>
                  <a:lnTo>
                    <a:pt x="512102" y="997305"/>
                  </a:lnTo>
                  <a:lnTo>
                    <a:pt x="313664" y="997305"/>
                  </a:lnTo>
                  <a:lnTo>
                    <a:pt x="313664" y="768184"/>
                  </a:lnTo>
                  <a:lnTo>
                    <a:pt x="512102" y="768184"/>
                  </a:lnTo>
                  <a:lnTo>
                    <a:pt x="512102" y="720699"/>
                  </a:lnTo>
                  <a:lnTo>
                    <a:pt x="313664" y="720699"/>
                  </a:lnTo>
                  <a:lnTo>
                    <a:pt x="313664" y="356781"/>
                  </a:lnTo>
                  <a:lnTo>
                    <a:pt x="512102" y="356781"/>
                  </a:lnTo>
                  <a:lnTo>
                    <a:pt x="512102" y="309194"/>
                  </a:lnTo>
                  <a:lnTo>
                    <a:pt x="313664" y="309194"/>
                  </a:lnTo>
                  <a:lnTo>
                    <a:pt x="313664" y="47015"/>
                  </a:lnTo>
                  <a:lnTo>
                    <a:pt x="569772" y="47015"/>
                  </a:lnTo>
                  <a:lnTo>
                    <a:pt x="569772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5" name="object 375"/>
          <p:cNvGrpSpPr/>
          <p:nvPr/>
        </p:nvGrpSpPr>
        <p:grpSpPr>
          <a:xfrm>
            <a:off x="3025679" y="17877714"/>
            <a:ext cx="902969" cy="891540"/>
            <a:chOff x="3025679" y="17877714"/>
            <a:chExt cx="902969" cy="891540"/>
          </a:xfrm>
        </p:grpSpPr>
        <p:sp>
          <p:nvSpPr>
            <p:cNvPr id="376" name="object 376"/>
            <p:cNvSpPr/>
            <p:nvPr/>
          </p:nvSpPr>
          <p:spPr>
            <a:xfrm>
              <a:off x="3050678" y="17899396"/>
              <a:ext cx="852805" cy="847725"/>
            </a:xfrm>
            <a:custGeom>
              <a:avLst/>
              <a:gdLst/>
              <a:ahLst/>
              <a:cxnLst/>
              <a:rect l="l" t="t" r="r" b="b"/>
              <a:pathLst>
                <a:path w="852804" h="847725">
                  <a:moveTo>
                    <a:pt x="852537" y="847690"/>
                  </a:moveTo>
                  <a:lnTo>
                    <a:pt x="0" y="847690"/>
                  </a:lnTo>
                  <a:lnTo>
                    <a:pt x="0" y="134647"/>
                  </a:lnTo>
                  <a:lnTo>
                    <a:pt x="29926" y="113608"/>
                  </a:lnTo>
                  <a:lnTo>
                    <a:pt x="115330" y="67323"/>
                  </a:lnTo>
                  <a:lnTo>
                    <a:pt x="249650" y="21038"/>
                  </a:lnTo>
                  <a:lnTo>
                    <a:pt x="426324" y="0"/>
                  </a:lnTo>
                  <a:lnTo>
                    <a:pt x="602980" y="21038"/>
                  </a:lnTo>
                  <a:lnTo>
                    <a:pt x="737261" y="67323"/>
                  </a:lnTo>
                  <a:lnTo>
                    <a:pt x="822628" y="113608"/>
                  </a:lnTo>
                  <a:lnTo>
                    <a:pt x="852537" y="134647"/>
                  </a:lnTo>
                  <a:lnTo>
                    <a:pt x="852537" y="847690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025679" y="17877714"/>
              <a:ext cx="902969" cy="891540"/>
            </a:xfrm>
            <a:custGeom>
              <a:avLst/>
              <a:gdLst/>
              <a:ahLst/>
              <a:cxnLst/>
              <a:rect l="l" t="t" r="r" b="b"/>
              <a:pathLst>
                <a:path w="902970" h="891540">
                  <a:moveTo>
                    <a:pt x="902647" y="891164"/>
                  </a:moveTo>
                  <a:lnTo>
                    <a:pt x="0" y="891164"/>
                  </a:lnTo>
                  <a:lnTo>
                    <a:pt x="0" y="146989"/>
                  </a:lnTo>
                  <a:lnTo>
                    <a:pt x="31030" y="123704"/>
                  </a:lnTo>
                  <a:lnTo>
                    <a:pt x="89931" y="88572"/>
                  </a:lnTo>
                  <a:lnTo>
                    <a:pt x="131858" y="68102"/>
                  </a:lnTo>
                  <a:lnTo>
                    <a:pt x="181604" y="47805"/>
                  </a:lnTo>
                  <a:lnTo>
                    <a:pt x="238798" y="29263"/>
                  </a:lnTo>
                  <a:lnTo>
                    <a:pt x="303064" y="14061"/>
                  </a:lnTo>
                  <a:lnTo>
                    <a:pt x="374030" y="3779"/>
                  </a:lnTo>
                  <a:lnTo>
                    <a:pt x="451323" y="0"/>
                  </a:lnTo>
                  <a:lnTo>
                    <a:pt x="528616" y="3779"/>
                  </a:lnTo>
                  <a:lnTo>
                    <a:pt x="599582" y="14061"/>
                  </a:lnTo>
                  <a:lnTo>
                    <a:pt x="663849" y="29263"/>
                  </a:lnTo>
                  <a:lnTo>
                    <a:pt x="707339" y="43362"/>
                  </a:lnTo>
                  <a:lnTo>
                    <a:pt x="451323" y="43362"/>
                  </a:lnTo>
                  <a:lnTo>
                    <a:pt x="381565" y="46745"/>
                  </a:lnTo>
                  <a:lnTo>
                    <a:pt x="317210" y="55959"/>
                  </a:lnTo>
                  <a:lnTo>
                    <a:pt x="258640" y="69607"/>
                  </a:lnTo>
                  <a:lnTo>
                    <a:pt x="206237" y="86288"/>
                  </a:lnTo>
                  <a:lnTo>
                    <a:pt x="160384" y="104603"/>
                  </a:lnTo>
                  <a:lnTo>
                    <a:pt x="121462" y="123154"/>
                  </a:lnTo>
                  <a:lnTo>
                    <a:pt x="65943" y="155363"/>
                  </a:lnTo>
                  <a:lnTo>
                    <a:pt x="50110" y="166224"/>
                  </a:lnTo>
                  <a:lnTo>
                    <a:pt x="50110" y="847801"/>
                  </a:lnTo>
                  <a:lnTo>
                    <a:pt x="902647" y="847801"/>
                  </a:lnTo>
                  <a:lnTo>
                    <a:pt x="902647" y="891164"/>
                  </a:lnTo>
                  <a:close/>
                </a:path>
                <a:path w="902970" h="891540">
                  <a:moveTo>
                    <a:pt x="902647" y="847801"/>
                  </a:moveTo>
                  <a:lnTo>
                    <a:pt x="852537" y="847801"/>
                  </a:lnTo>
                  <a:lnTo>
                    <a:pt x="852537" y="166224"/>
                  </a:lnTo>
                  <a:lnTo>
                    <a:pt x="836619" y="155363"/>
                  </a:lnTo>
                  <a:lnTo>
                    <a:pt x="780913" y="123154"/>
                  </a:lnTo>
                  <a:lnTo>
                    <a:pt x="741915" y="104603"/>
                  </a:lnTo>
                  <a:lnTo>
                    <a:pt x="696016" y="86288"/>
                  </a:lnTo>
                  <a:lnTo>
                    <a:pt x="643611" y="69607"/>
                  </a:lnTo>
                  <a:lnTo>
                    <a:pt x="585097" y="55959"/>
                  </a:lnTo>
                  <a:lnTo>
                    <a:pt x="520869" y="46745"/>
                  </a:lnTo>
                  <a:lnTo>
                    <a:pt x="451323" y="43362"/>
                  </a:lnTo>
                  <a:lnTo>
                    <a:pt x="707339" y="43362"/>
                  </a:lnTo>
                  <a:lnTo>
                    <a:pt x="770788" y="68102"/>
                  </a:lnTo>
                  <a:lnTo>
                    <a:pt x="812715" y="88572"/>
                  </a:lnTo>
                  <a:lnTo>
                    <a:pt x="846449" y="107633"/>
                  </a:lnTo>
                  <a:lnTo>
                    <a:pt x="887844" y="135200"/>
                  </a:lnTo>
                  <a:lnTo>
                    <a:pt x="902647" y="146989"/>
                  </a:lnTo>
                  <a:lnTo>
                    <a:pt x="902647" y="847801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8" name="object 37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89841" y="17877714"/>
            <a:ext cx="902647" cy="891164"/>
          </a:xfrm>
          <a:prstGeom prst="rect">
            <a:avLst/>
          </a:prstGeom>
        </p:spPr>
      </p:pic>
      <p:sp>
        <p:nvSpPr>
          <p:cNvPr id="379" name="object 379"/>
          <p:cNvSpPr/>
          <p:nvPr/>
        </p:nvSpPr>
        <p:spPr>
          <a:xfrm>
            <a:off x="1955914" y="18885851"/>
            <a:ext cx="695960" cy="111125"/>
          </a:xfrm>
          <a:custGeom>
            <a:avLst/>
            <a:gdLst/>
            <a:ahLst/>
            <a:cxnLst/>
            <a:rect l="l" t="t" r="r" b="b"/>
            <a:pathLst>
              <a:path w="695960" h="111125">
                <a:moveTo>
                  <a:pt x="695540" y="55372"/>
                </a:moveTo>
                <a:lnTo>
                  <a:pt x="660768" y="55372"/>
                </a:lnTo>
                <a:lnTo>
                  <a:pt x="660768" y="0"/>
                </a:lnTo>
                <a:lnTo>
                  <a:pt x="34785" y="0"/>
                </a:lnTo>
                <a:lnTo>
                  <a:pt x="34785" y="55372"/>
                </a:lnTo>
                <a:lnTo>
                  <a:pt x="0" y="55372"/>
                </a:lnTo>
                <a:lnTo>
                  <a:pt x="0" y="110858"/>
                </a:lnTo>
                <a:lnTo>
                  <a:pt x="695540" y="110858"/>
                </a:lnTo>
                <a:lnTo>
                  <a:pt x="695540" y="55372"/>
                </a:lnTo>
                <a:close/>
              </a:path>
            </a:pathLst>
          </a:custGeom>
          <a:solidFill>
            <a:srgbClr val="372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903925" y="17678356"/>
            <a:ext cx="800100" cy="254000"/>
          </a:xfrm>
          <a:custGeom>
            <a:avLst/>
            <a:gdLst/>
            <a:ahLst/>
            <a:cxnLst/>
            <a:rect l="l" t="t" r="r" b="b"/>
            <a:pathLst>
              <a:path w="800100" h="254000">
                <a:moveTo>
                  <a:pt x="799538" y="253617"/>
                </a:moveTo>
                <a:lnTo>
                  <a:pt x="0" y="253617"/>
                </a:lnTo>
                <a:lnTo>
                  <a:pt x="7365" y="215808"/>
                </a:lnTo>
                <a:lnTo>
                  <a:pt x="22183" y="179832"/>
                </a:lnTo>
                <a:lnTo>
                  <a:pt x="43901" y="146061"/>
                </a:lnTo>
                <a:lnTo>
                  <a:pt x="71967" y="114869"/>
                </a:lnTo>
                <a:lnTo>
                  <a:pt x="105829" y="86628"/>
                </a:lnTo>
                <a:lnTo>
                  <a:pt x="144934" y="61710"/>
                </a:lnTo>
                <a:lnTo>
                  <a:pt x="188730" y="40487"/>
                </a:lnTo>
                <a:lnTo>
                  <a:pt x="236663" y="23332"/>
                </a:lnTo>
                <a:lnTo>
                  <a:pt x="288183" y="10618"/>
                </a:lnTo>
                <a:lnTo>
                  <a:pt x="342735" y="2716"/>
                </a:lnTo>
                <a:lnTo>
                  <a:pt x="399769" y="0"/>
                </a:lnTo>
                <a:lnTo>
                  <a:pt x="456800" y="2716"/>
                </a:lnTo>
                <a:lnTo>
                  <a:pt x="511346" y="10618"/>
                </a:lnTo>
                <a:lnTo>
                  <a:pt x="562856" y="23332"/>
                </a:lnTo>
                <a:lnTo>
                  <a:pt x="610780" y="40487"/>
                </a:lnTo>
                <a:lnTo>
                  <a:pt x="654566" y="61710"/>
                </a:lnTo>
                <a:lnTo>
                  <a:pt x="693663" y="86628"/>
                </a:lnTo>
                <a:lnTo>
                  <a:pt x="727521" y="114869"/>
                </a:lnTo>
                <a:lnTo>
                  <a:pt x="755588" y="146061"/>
                </a:lnTo>
                <a:lnTo>
                  <a:pt x="777314" y="179832"/>
                </a:lnTo>
                <a:lnTo>
                  <a:pt x="792148" y="215808"/>
                </a:lnTo>
                <a:lnTo>
                  <a:pt x="799538" y="253617"/>
                </a:lnTo>
                <a:close/>
              </a:path>
            </a:pathLst>
          </a:custGeom>
          <a:solidFill>
            <a:srgbClr val="003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112011" y="17939424"/>
            <a:ext cx="796290" cy="717550"/>
          </a:xfrm>
          <a:custGeom>
            <a:avLst/>
            <a:gdLst/>
            <a:ahLst/>
            <a:cxnLst/>
            <a:rect l="l" t="t" r="r" b="b"/>
            <a:pathLst>
              <a:path w="796289" h="717550">
                <a:moveTo>
                  <a:pt x="682207" y="717045"/>
                </a:moveTo>
                <a:lnTo>
                  <a:pt x="673985" y="712709"/>
                </a:lnTo>
                <a:lnTo>
                  <a:pt x="718984" y="624982"/>
                </a:lnTo>
                <a:lnTo>
                  <a:pt x="720984" y="617755"/>
                </a:lnTo>
                <a:lnTo>
                  <a:pt x="688235" y="660270"/>
                </a:lnTo>
                <a:lnTo>
                  <a:pt x="676461" y="676686"/>
                </a:lnTo>
                <a:lnTo>
                  <a:pt x="662207" y="690026"/>
                </a:lnTo>
                <a:lnTo>
                  <a:pt x="658985" y="692361"/>
                </a:lnTo>
                <a:lnTo>
                  <a:pt x="654430" y="690916"/>
                </a:lnTo>
                <a:lnTo>
                  <a:pt x="654096" y="687136"/>
                </a:lnTo>
                <a:lnTo>
                  <a:pt x="655254" y="676877"/>
                </a:lnTo>
                <a:lnTo>
                  <a:pt x="659360" y="666608"/>
                </a:lnTo>
                <a:lnTo>
                  <a:pt x="664612" y="656568"/>
                </a:lnTo>
                <a:lnTo>
                  <a:pt x="673615" y="636584"/>
                </a:lnTo>
                <a:lnTo>
                  <a:pt x="714540" y="552155"/>
                </a:lnTo>
                <a:lnTo>
                  <a:pt x="728196" y="527403"/>
                </a:lnTo>
                <a:lnTo>
                  <a:pt x="732206" y="518910"/>
                </a:lnTo>
                <a:lnTo>
                  <a:pt x="710357" y="540845"/>
                </a:lnTo>
                <a:lnTo>
                  <a:pt x="690748" y="564719"/>
                </a:lnTo>
                <a:lnTo>
                  <a:pt x="625734" y="653813"/>
                </a:lnTo>
                <a:lnTo>
                  <a:pt x="608681" y="680631"/>
                </a:lnTo>
                <a:lnTo>
                  <a:pt x="603348" y="686173"/>
                </a:lnTo>
                <a:lnTo>
                  <a:pt x="593542" y="692139"/>
                </a:lnTo>
                <a:lnTo>
                  <a:pt x="588987" y="690360"/>
                </a:lnTo>
                <a:lnTo>
                  <a:pt x="589209" y="687136"/>
                </a:lnTo>
                <a:lnTo>
                  <a:pt x="599223" y="647762"/>
                </a:lnTo>
                <a:lnTo>
                  <a:pt x="653208" y="523468"/>
                </a:lnTo>
                <a:lnTo>
                  <a:pt x="706660" y="406732"/>
                </a:lnTo>
                <a:lnTo>
                  <a:pt x="722984" y="367362"/>
                </a:lnTo>
                <a:lnTo>
                  <a:pt x="718651" y="375701"/>
                </a:lnTo>
                <a:lnTo>
                  <a:pt x="700490" y="401743"/>
                </a:lnTo>
                <a:lnTo>
                  <a:pt x="638849" y="499264"/>
                </a:lnTo>
                <a:lnTo>
                  <a:pt x="620889" y="530501"/>
                </a:lnTo>
                <a:lnTo>
                  <a:pt x="584098" y="597297"/>
                </a:lnTo>
                <a:lnTo>
                  <a:pt x="576876" y="595518"/>
                </a:lnTo>
                <a:lnTo>
                  <a:pt x="614794" y="492553"/>
                </a:lnTo>
                <a:lnTo>
                  <a:pt x="674318" y="361469"/>
                </a:lnTo>
                <a:lnTo>
                  <a:pt x="713364" y="279585"/>
                </a:lnTo>
                <a:lnTo>
                  <a:pt x="748811" y="210133"/>
                </a:lnTo>
                <a:lnTo>
                  <a:pt x="776825" y="165116"/>
                </a:lnTo>
                <a:lnTo>
                  <a:pt x="782205" y="154105"/>
                </a:lnTo>
                <a:lnTo>
                  <a:pt x="765756" y="171636"/>
                </a:lnTo>
                <a:lnTo>
                  <a:pt x="735440" y="209158"/>
                </a:lnTo>
                <a:lnTo>
                  <a:pt x="701661" y="249418"/>
                </a:lnTo>
                <a:lnTo>
                  <a:pt x="665586" y="294251"/>
                </a:lnTo>
                <a:lnTo>
                  <a:pt x="631349" y="341050"/>
                </a:lnTo>
                <a:lnTo>
                  <a:pt x="600367" y="390358"/>
                </a:lnTo>
                <a:lnTo>
                  <a:pt x="575456" y="437184"/>
                </a:lnTo>
                <a:lnTo>
                  <a:pt x="554741" y="480943"/>
                </a:lnTo>
                <a:lnTo>
                  <a:pt x="540321" y="506345"/>
                </a:lnTo>
                <a:lnTo>
                  <a:pt x="533099" y="503343"/>
                </a:lnTo>
                <a:lnTo>
                  <a:pt x="541396" y="475924"/>
                </a:lnTo>
                <a:lnTo>
                  <a:pt x="550363" y="453379"/>
                </a:lnTo>
                <a:lnTo>
                  <a:pt x="559975" y="431021"/>
                </a:lnTo>
                <a:lnTo>
                  <a:pt x="577586" y="386618"/>
                </a:lnTo>
                <a:lnTo>
                  <a:pt x="604320" y="320885"/>
                </a:lnTo>
                <a:lnTo>
                  <a:pt x="661388" y="190658"/>
                </a:lnTo>
                <a:lnTo>
                  <a:pt x="668983" y="171905"/>
                </a:lnTo>
                <a:lnTo>
                  <a:pt x="675318" y="152882"/>
                </a:lnTo>
                <a:lnTo>
                  <a:pt x="671199" y="157925"/>
                </a:lnTo>
                <a:lnTo>
                  <a:pt x="660652" y="174452"/>
                </a:lnTo>
                <a:lnTo>
                  <a:pt x="626311" y="218129"/>
                </a:lnTo>
                <a:lnTo>
                  <a:pt x="580374" y="280961"/>
                </a:lnTo>
                <a:lnTo>
                  <a:pt x="547765" y="329447"/>
                </a:lnTo>
                <a:lnTo>
                  <a:pt x="523172" y="369677"/>
                </a:lnTo>
                <a:lnTo>
                  <a:pt x="510877" y="385152"/>
                </a:lnTo>
                <a:lnTo>
                  <a:pt x="504877" y="382817"/>
                </a:lnTo>
                <a:lnTo>
                  <a:pt x="508532" y="362233"/>
                </a:lnTo>
                <a:lnTo>
                  <a:pt x="514530" y="345347"/>
                </a:lnTo>
                <a:lnTo>
                  <a:pt x="528766" y="312324"/>
                </a:lnTo>
                <a:lnTo>
                  <a:pt x="551015" y="254769"/>
                </a:lnTo>
                <a:lnTo>
                  <a:pt x="575487" y="199024"/>
                </a:lnTo>
                <a:lnTo>
                  <a:pt x="590876" y="161888"/>
                </a:lnTo>
                <a:lnTo>
                  <a:pt x="596020" y="150568"/>
                </a:lnTo>
                <a:lnTo>
                  <a:pt x="607891" y="127552"/>
                </a:lnTo>
                <a:lnTo>
                  <a:pt x="613097" y="115856"/>
                </a:lnTo>
                <a:lnTo>
                  <a:pt x="561446" y="180470"/>
                </a:lnTo>
                <a:lnTo>
                  <a:pt x="536458" y="213251"/>
                </a:lnTo>
                <a:lnTo>
                  <a:pt x="475435" y="299178"/>
                </a:lnTo>
                <a:lnTo>
                  <a:pt x="463767" y="316994"/>
                </a:lnTo>
                <a:lnTo>
                  <a:pt x="452323" y="337494"/>
                </a:lnTo>
                <a:lnTo>
                  <a:pt x="445580" y="347124"/>
                </a:lnTo>
                <a:lnTo>
                  <a:pt x="436546" y="355242"/>
                </a:lnTo>
                <a:lnTo>
                  <a:pt x="433657" y="357244"/>
                </a:lnTo>
                <a:lnTo>
                  <a:pt x="427990" y="356354"/>
                </a:lnTo>
                <a:lnTo>
                  <a:pt x="438907" y="316938"/>
                </a:lnTo>
                <a:lnTo>
                  <a:pt x="472253" y="246501"/>
                </a:lnTo>
                <a:lnTo>
                  <a:pt x="527544" y="135648"/>
                </a:lnTo>
                <a:lnTo>
                  <a:pt x="550465" y="92618"/>
                </a:lnTo>
                <a:lnTo>
                  <a:pt x="556654" y="77830"/>
                </a:lnTo>
                <a:lnTo>
                  <a:pt x="552988" y="82389"/>
                </a:lnTo>
                <a:lnTo>
                  <a:pt x="549543" y="87615"/>
                </a:lnTo>
                <a:lnTo>
                  <a:pt x="532684" y="105789"/>
                </a:lnTo>
                <a:lnTo>
                  <a:pt x="517672" y="123506"/>
                </a:lnTo>
                <a:lnTo>
                  <a:pt x="497971" y="148728"/>
                </a:lnTo>
                <a:lnTo>
                  <a:pt x="477314" y="173663"/>
                </a:lnTo>
                <a:lnTo>
                  <a:pt x="467476" y="186571"/>
                </a:lnTo>
                <a:lnTo>
                  <a:pt x="436782" y="230963"/>
                </a:lnTo>
                <a:lnTo>
                  <a:pt x="430065" y="239490"/>
                </a:lnTo>
                <a:lnTo>
                  <a:pt x="419102" y="249614"/>
                </a:lnTo>
                <a:lnTo>
                  <a:pt x="414102" y="247836"/>
                </a:lnTo>
                <a:lnTo>
                  <a:pt x="413991" y="244278"/>
                </a:lnTo>
                <a:lnTo>
                  <a:pt x="416482" y="224703"/>
                </a:lnTo>
                <a:lnTo>
                  <a:pt x="423588" y="205515"/>
                </a:lnTo>
                <a:lnTo>
                  <a:pt x="433256" y="186973"/>
                </a:lnTo>
                <a:lnTo>
                  <a:pt x="450636" y="156280"/>
                </a:lnTo>
                <a:lnTo>
                  <a:pt x="463621" y="129748"/>
                </a:lnTo>
                <a:lnTo>
                  <a:pt x="472416" y="109196"/>
                </a:lnTo>
                <a:lnTo>
                  <a:pt x="483322" y="88838"/>
                </a:lnTo>
                <a:lnTo>
                  <a:pt x="469748" y="103028"/>
                </a:lnTo>
                <a:lnTo>
                  <a:pt x="457309" y="118636"/>
                </a:lnTo>
                <a:lnTo>
                  <a:pt x="421102" y="166766"/>
                </a:lnTo>
                <a:lnTo>
                  <a:pt x="412265" y="174311"/>
                </a:lnTo>
                <a:lnTo>
                  <a:pt x="401991" y="177676"/>
                </a:lnTo>
                <a:lnTo>
                  <a:pt x="398991" y="177788"/>
                </a:lnTo>
                <a:lnTo>
                  <a:pt x="396324" y="174897"/>
                </a:lnTo>
                <a:lnTo>
                  <a:pt x="408157" y="148698"/>
                </a:lnTo>
                <a:lnTo>
                  <a:pt x="420657" y="125641"/>
                </a:lnTo>
                <a:lnTo>
                  <a:pt x="432365" y="107170"/>
                </a:lnTo>
                <a:lnTo>
                  <a:pt x="437860" y="97325"/>
                </a:lnTo>
                <a:lnTo>
                  <a:pt x="441657" y="87281"/>
                </a:lnTo>
                <a:lnTo>
                  <a:pt x="430860" y="97422"/>
                </a:lnTo>
                <a:lnTo>
                  <a:pt x="421032" y="108949"/>
                </a:lnTo>
                <a:lnTo>
                  <a:pt x="396758" y="140750"/>
                </a:lnTo>
                <a:lnTo>
                  <a:pt x="382127" y="157932"/>
                </a:lnTo>
                <a:lnTo>
                  <a:pt x="371436" y="168559"/>
                </a:lnTo>
                <a:lnTo>
                  <a:pt x="365658" y="166669"/>
                </a:lnTo>
                <a:lnTo>
                  <a:pt x="365992" y="163111"/>
                </a:lnTo>
                <a:lnTo>
                  <a:pt x="369177" y="149006"/>
                </a:lnTo>
                <a:lnTo>
                  <a:pt x="374894" y="135328"/>
                </a:lnTo>
                <a:lnTo>
                  <a:pt x="388880" y="108963"/>
                </a:lnTo>
                <a:lnTo>
                  <a:pt x="407083" y="78301"/>
                </a:lnTo>
                <a:lnTo>
                  <a:pt x="411879" y="67490"/>
                </a:lnTo>
                <a:lnTo>
                  <a:pt x="396760" y="83247"/>
                </a:lnTo>
                <a:lnTo>
                  <a:pt x="327965" y="162192"/>
                </a:lnTo>
                <a:lnTo>
                  <a:pt x="314548" y="176009"/>
                </a:lnTo>
                <a:lnTo>
                  <a:pt x="314215" y="177676"/>
                </a:lnTo>
                <a:lnTo>
                  <a:pt x="305215" y="177676"/>
                </a:lnTo>
                <a:lnTo>
                  <a:pt x="302882" y="175008"/>
                </a:lnTo>
                <a:lnTo>
                  <a:pt x="310109" y="156375"/>
                </a:lnTo>
                <a:lnTo>
                  <a:pt x="318423" y="141193"/>
                </a:lnTo>
                <a:lnTo>
                  <a:pt x="336437" y="111298"/>
                </a:lnTo>
                <a:lnTo>
                  <a:pt x="357936" y="78213"/>
                </a:lnTo>
                <a:lnTo>
                  <a:pt x="363658" y="66489"/>
                </a:lnTo>
                <a:lnTo>
                  <a:pt x="347719" y="80136"/>
                </a:lnTo>
                <a:lnTo>
                  <a:pt x="332145" y="94356"/>
                </a:lnTo>
                <a:lnTo>
                  <a:pt x="292830" y="132453"/>
                </a:lnTo>
                <a:lnTo>
                  <a:pt x="262549" y="159331"/>
                </a:lnTo>
                <a:lnTo>
                  <a:pt x="250730" y="171658"/>
                </a:lnTo>
                <a:lnTo>
                  <a:pt x="244065" y="177171"/>
                </a:lnTo>
                <a:lnTo>
                  <a:pt x="236328" y="181234"/>
                </a:lnTo>
                <a:lnTo>
                  <a:pt x="232217" y="182680"/>
                </a:lnTo>
                <a:lnTo>
                  <a:pt x="228661" y="180345"/>
                </a:lnTo>
                <a:lnTo>
                  <a:pt x="229328" y="176565"/>
                </a:lnTo>
                <a:lnTo>
                  <a:pt x="232416" y="166737"/>
                </a:lnTo>
                <a:lnTo>
                  <a:pt x="237703" y="157816"/>
                </a:lnTo>
                <a:lnTo>
                  <a:pt x="250994" y="140985"/>
                </a:lnTo>
                <a:lnTo>
                  <a:pt x="259237" y="129468"/>
                </a:lnTo>
                <a:lnTo>
                  <a:pt x="291012" y="81578"/>
                </a:lnTo>
                <a:lnTo>
                  <a:pt x="307064" y="54855"/>
                </a:lnTo>
                <a:lnTo>
                  <a:pt x="316215" y="42473"/>
                </a:lnTo>
                <a:lnTo>
                  <a:pt x="327117" y="29061"/>
                </a:lnTo>
                <a:lnTo>
                  <a:pt x="331886" y="21412"/>
                </a:lnTo>
                <a:lnTo>
                  <a:pt x="334770" y="13564"/>
                </a:lnTo>
                <a:lnTo>
                  <a:pt x="324828" y="22108"/>
                </a:lnTo>
                <a:lnTo>
                  <a:pt x="306318" y="40989"/>
                </a:lnTo>
                <a:lnTo>
                  <a:pt x="253438" y="93619"/>
                </a:lnTo>
                <a:lnTo>
                  <a:pt x="216439" y="126126"/>
                </a:lnTo>
                <a:lnTo>
                  <a:pt x="188426" y="154508"/>
                </a:lnTo>
                <a:lnTo>
                  <a:pt x="179293" y="162056"/>
                </a:lnTo>
                <a:lnTo>
                  <a:pt x="165218" y="171005"/>
                </a:lnTo>
                <a:lnTo>
                  <a:pt x="161552" y="167336"/>
                </a:lnTo>
                <a:lnTo>
                  <a:pt x="163959" y="157096"/>
                </a:lnTo>
                <a:lnTo>
                  <a:pt x="167010" y="150547"/>
                </a:lnTo>
                <a:lnTo>
                  <a:pt x="170998" y="144331"/>
                </a:lnTo>
                <a:lnTo>
                  <a:pt x="181595" y="130620"/>
                </a:lnTo>
                <a:lnTo>
                  <a:pt x="197329" y="106072"/>
                </a:lnTo>
                <a:lnTo>
                  <a:pt x="206169" y="93859"/>
                </a:lnTo>
                <a:lnTo>
                  <a:pt x="224640" y="70141"/>
                </a:lnTo>
                <a:lnTo>
                  <a:pt x="233106" y="57928"/>
                </a:lnTo>
                <a:lnTo>
                  <a:pt x="199763" y="91764"/>
                </a:lnTo>
                <a:lnTo>
                  <a:pt x="172593" y="117545"/>
                </a:lnTo>
                <a:lnTo>
                  <a:pt x="144107" y="148719"/>
                </a:lnTo>
                <a:lnTo>
                  <a:pt x="125441" y="167670"/>
                </a:lnTo>
                <a:lnTo>
                  <a:pt x="119441" y="162889"/>
                </a:lnTo>
                <a:lnTo>
                  <a:pt x="131323" y="140823"/>
                </a:lnTo>
                <a:lnTo>
                  <a:pt x="157885" y="85614"/>
                </a:lnTo>
                <a:lnTo>
                  <a:pt x="169440" y="64474"/>
                </a:lnTo>
                <a:lnTo>
                  <a:pt x="175510" y="51700"/>
                </a:lnTo>
                <a:lnTo>
                  <a:pt x="178996" y="39916"/>
                </a:lnTo>
                <a:lnTo>
                  <a:pt x="173885" y="44252"/>
                </a:lnTo>
                <a:lnTo>
                  <a:pt x="170774" y="49922"/>
                </a:lnTo>
                <a:lnTo>
                  <a:pt x="158420" y="62709"/>
                </a:lnTo>
                <a:lnTo>
                  <a:pt x="102999" y="128097"/>
                </a:lnTo>
                <a:lnTo>
                  <a:pt x="86998" y="144987"/>
                </a:lnTo>
                <a:lnTo>
                  <a:pt x="81331" y="139984"/>
                </a:lnTo>
                <a:lnTo>
                  <a:pt x="92150" y="119496"/>
                </a:lnTo>
                <a:lnTo>
                  <a:pt x="101970" y="103334"/>
                </a:lnTo>
                <a:lnTo>
                  <a:pt x="140618" y="44914"/>
                </a:lnTo>
                <a:lnTo>
                  <a:pt x="145330" y="35023"/>
                </a:lnTo>
                <a:lnTo>
                  <a:pt x="139885" y="41472"/>
                </a:lnTo>
                <a:lnTo>
                  <a:pt x="135219" y="48477"/>
                </a:lnTo>
                <a:lnTo>
                  <a:pt x="122665" y="63388"/>
                </a:lnTo>
                <a:lnTo>
                  <a:pt x="98775" y="88171"/>
                </a:lnTo>
                <a:lnTo>
                  <a:pt x="58885" y="135813"/>
                </a:lnTo>
                <a:lnTo>
                  <a:pt x="42110" y="154883"/>
                </a:lnTo>
                <a:lnTo>
                  <a:pt x="35999" y="151214"/>
                </a:lnTo>
                <a:lnTo>
                  <a:pt x="41026" y="136683"/>
                </a:lnTo>
                <a:lnTo>
                  <a:pt x="50346" y="115224"/>
                </a:lnTo>
                <a:lnTo>
                  <a:pt x="55776" y="104849"/>
                </a:lnTo>
                <a:lnTo>
                  <a:pt x="49443" y="113077"/>
                </a:lnTo>
                <a:lnTo>
                  <a:pt x="28916" y="144432"/>
                </a:lnTo>
                <a:lnTo>
                  <a:pt x="19600" y="157784"/>
                </a:lnTo>
                <a:lnTo>
                  <a:pt x="5999" y="173451"/>
                </a:lnTo>
                <a:lnTo>
                  <a:pt x="0" y="169893"/>
                </a:lnTo>
                <a:lnTo>
                  <a:pt x="8057" y="146839"/>
                </a:lnTo>
                <a:lnTo>
                  <a:pt x="16152" y="128004"/>
                </a:lnTo>
                <a:lnTo>
                  <a:pt x="25893" y="109793"/>
                </a:lnTo>
                <a:lnTo>
                  <a:pt x="41110" y="87837"/>
                </a:lnTo>
                <a:lnTo>
                  <a:pt x="49443" y="92062"/>
                </a:lnTo>
                <a:lnTo>
                  <a:pt x="38526" y="107113"/>
                </a:lnTo>
                <a:lnTo>
                  <a:pt x="31888" y="118038"/>
                </a:lnTo>
                <a:lnTo>
                  <a:pt x="25999" y="129235"/>
                </a:lnTo>
                <a:lnTo>
                  <a:pt x="20777" y="140651"/>
                </a:lnTo>
                <a:lnTo>
                  <a:pt x="39995" y="111084"/>
                </a:lnTo>
                <a:lnTo>
                  <a:pt x="64090" y="78720"/>
                </a:lnTo>
                <a:lnTo>
                  <a:pt x="73220" y="63376"/>
                </a:lnTo>
                <a:lnTo>
                  <a:pt x="77331" y="57483"/>
                </a:lnTo>
                <a:lnTo>
                  <a:pt x="86775" y="49811"/>
                </a:lnTo>
                <a:lnTo>
                  <a:pt x="92664" y="51146"/>
                </a:lnTo>
                <a:lnTo>
                  <a:pt x="92220" y="54926"/>
                </a:lnTo>
                <a:lnTo>
                  <a:pt x="90091" y="64227"/>
                </a:lnTo>
                <a:lnTo>
                  <a:pt x="86275" y="73049"/>
                </a:lnTo>
                <a:lnTo>
                  <a:pt x="65401" y="107142"/>
                </a:lnTo>
                <a:lnTo>
                  <a:pt x="56220" y="125196"/>
                </a:lnTo>
                <a:lnTo>
                  <a:pt x="107207" y="64622"/>
                </a:lnTo>
                <a:lnTo>
                  <a:pt x="121891" y="49865"/>
                </a:lnTo>
                <a:lnTo>
                  <a:pt x="133026" y="35770"/>
                </a:lnTo>
                <a:lnTo>
                  <a:pt x="142988" y="24047"/>
                </a:lnTo>
                <a:lnTo>
                  <a:pt x="152107" y="16122"/>
                </a:lnTo>
                <a:lnTo>
                  <a:pt x="156663" y="18012"/>
                </a:lnTo>
                <a:lnTo>
                  <a:pt x="156996" y="21681"/>
                </a:lnTo>
                <a:lnTo>
                  <a:pt x="155513" y="33998"/>
                </a:lnTo>
                <a:lnTo>
                  <a:pt x="149885" y="46670"/>
                </a:lnTo>
                <a:lnTo>
                  <a:pt x="142340" y="58800"/>
                </a:lnTo>
                <a:lnTo>
                  <a:pt x="113330" y="102625"/>
                </a:lnTo>
                <a:lnTo>
                  <a:pt x="144552" y="65266"/>
                </a:lnTo>
                <a:lnTo>
                  <a:pt x="160704" y="44905"/>
                </a:lnTo>
                <a:lnTo>
                  <a:pt x="170161" y="35261"/>
                </a:lnTo>
                <a:lnTo>
                  <a:pt x="181107" y="28463"/>
                </a:lnTo>
                <a:lnTo>
                  <a:pt x="183773" y="27352"/>
                </a:lnTo>
                <a:lnTo>
                  <a:pt x="187329" y="28130"/>
                </a:lnTo>
                <a:lnTo>
                  <a:pt x="188107" y="31021"/>
                </a:lnTo>
                <a:lnTo>
                  <a:pt x="188238" y="44014"/>
                </a:lnTo>
                <a:lnTo>
                  <a:pt x="183412" y="57747"/>
                </a:lnTo>
                <a:lnTo>
                  <a:pt x="169551" y="83056"/>
                </a:lnTo>
                <a:lnTo>
                  <a:pt x="146996" y="129532"/>
                </a:lnTo>
                <a:lnTo>
                  <a:pt x="149774" y="126308"/>
                </a:lnTo>
                <a:lnTo>
                  <a:pt x="187329" y="91506"/>
                </a:lnTo>
                <a:lnTo>
                  <a:pt x="229562" y="48696"/>
                </a:lnTo>
                <a:lnTo>
                  <a:pt x="248327" y="32689"/>
                </a:lnTo>
                <a:lnTo>
                  <a:pt x="254438" y="35246"/>
                </a:lnTo>
                <a:lnTo>
                  <a:pt x="252883" y="39360"/>
                </a:lnTo>
                <a:lnTo>
                  <a:pt x="244279" y="57035"/>
                </a:lnTo>
                <a:lnTo>
                  <a:pt x="233217" y="73188"/>
                </a:lnTo>
                <a:lnTo>
                  <a:pt x="209217" y="104849"/>
                </a:lnTo>
                <a:lnTo>
                  <a:pt x="193577" y="130194"/>
                </a:lnTo>
                <a:lnTo>
                  <a:pt x="179773" y="147656"/>
                </a:lnTo>
                <a:lnTo>
                  <a:pt x="176662" y="152882"/>
                </a:lnTo>
                <a:lnTo>
                  <a:pt x="185827" y="144438"/>
                </a:lnTo>
                <a:lnTo>
                  <a:pt x="202990" y="126426"/>
                </a:lnTo>
                <a:lnTo>
                  <a:pt x="223696" y="107837"/>
                </a:lnTo>
                <a:lnTo>
                  <a:pt x="294320" y="41839"/>
                </a:lnTo>
                <a:lnTo>
                  <a:pt x="320701" y="14746"/>
                </a:lnTo>
                <a:lnTo>
                  <a:pt x="328449" y="7736"/>
                </a:lnTo>
                <a:lnTo>
                  <a:pt x="339548" y="0"/>
                </a:lnTo>
                <a:lnTo>
                  <a:pt x="343548" y="1445"/>
                </a:lnTo>
                <a:lnTo>
                  <a:pt x="344723" y="11368"/>
                </a:lnTo>
                <a:lnTo>
                  <a:pt x="343145" y="18596"/>
                </a:lnTo>
                <a:lnTo>
                  <a:pt x="339963" y="25531"/>
                </a:lnTo>
                <a:lnTo>
                  <a:pt x="267438" y="134091"/>
                </a:lnTo>
                <a:lnTo>
                  <a:pt x="247845" y="158764"/>
                </a:lnTo>
                <a:lnTo>
                  <a:pt x="242439" y="167558"/>
                </a:lnTo>
                <a:lnTo>
                  <a:pt x="249022" y="161558"/>
                </a:lnTo>
                <a:lnTo>
                  <a:pt x="266772" y="142764"/>
                </a:lnTo>
                <a:lnTo>
                  <a:pt x="292802" y="119764"/>
                </a:lnTo>
                <a:lnTo>
                  <a:pt x="350138" y="66246"/>
                </a:lnTo>
                <a:lnTo>
                  <a:pt x="370547" y="49589"/>
                </a:lnTo>
                <a:lnTo>
                  <a:pt x="375325" y="51257"/>
                </a:lnTo>
                <a:lnTo>
                  <a:pt x="375547" y="54926"/>
                </a:lnTo>
                <a:lnTo>
                  <a:pt x="373271" y="67813"/>
                </a:lnTo>
                <a:lnTo>
                  <a:pt x="366672" y="80388"/>
                </a:lnTo>
                <a:lnTo>
                  <a:pt x="350881" y="104182"/>
                </a:lnTo>
                <a:lnTo>
                  <a:pt x="327319" y="143412"/>
                </a:lnTo>
                <a:lnTo>
                  <a:pt x="320104" y="156773"/>
                </a:lnTo>
                <a:lnTo>
                  <a:pt x="330326" y="144765"/>
                </a:lnTo>
                <a:lnTo>
                  <a:pt x="346936" y="126767"/>
                </a:lnTo>
                <a:lnTo>
                  <a:pt x="373998" y="94017"/>
                </a:lnTo>
                <a:lnTo>
                  <a:pt x="387047" y="79512"/>
                </a:lnTo>
                <a:lnTo>
                  <a:pt x="400845" y="65529"/>
                </a:lnTo>
                <a:lnTo>
                  <a:pt x="418435" y="49255"/>
                </a:lnTo>
                <a:lnTo>
                  <a:pt x="423435" y="51368"/>
                </a:lnTo>
                <a:lnTo>
                  <a:pt x="423546" y="54926"/>
                </a:lnTo>
                <a:lnTo>
                  <a:pt x="422013" y="66126"/>
                </a:lnTo>
                <a:lnTo>
                  <a:pt x="417365" y="76816"/>
                </a:lnTo>
                <a:lnTo>
                  <a:pt x="385186" y="134079"/>
                </a:lnTo>
                <a:lnTo>
                  <a:pt x="379547" y="146989"/>
                </a:lnTo>
                <a:lnTo>
                  <a:pt x="409380" y="107490"/>
                </a:lnTo>
                <a:lnTo>
                  <a:pt x="425765" y="89074"/>
                </a:lnTo>
                <a:lnTo>
                  <a:pt x="445212" y="74161"/>
                </a:lnTo>
                <a:lnTo>
                  <a:pt x="448323" y="72382"/>
                </a:lnTo>
                <a:lnTo>
                  <a:pt x="452212" y="74828"/>
                </a:lnTo>
                <a:lnTo>
                  <a:pt x="452434" y="77830"/>
                </a:lnTo>
                <a:lnTo>
                  <a:pt x="451429" y="87391"/>
                </a:lnTo>
                <a:lnTo>
                  <a:pt x="448059" y="96691"/>
                </a:lnTo>
                <a:lnTo>
                  <a:pt x="443294" y="105678"/>
                </a:lnTo>
                <a:lnTo>
                  <a:pt x="423657" y="139206"/>
                </a:lnTo>
                <a:lnTo>
                  <a:pt x="410880" y="164779"/>
                </a:lnTo>
                <a:lnTo>
                  <a:pt x="420143" y="155496"/>
                </a:lnTo>
                <a:lnTo>
                  <a:pt x="429324" y="143973"/>
                </a:lnTo>
                <a:lnTo>
                  <a:pt x="442768" y="125085"/>
                </a:lnTo>
                <a:lnTo>
                  <a:pt x="465281" y="95523"/>
                </a:lnTo>
                <a:lnTo>
                  <a:pt x="478314" y="81665"/>
                </a:lnTo>
                <a:lnTo>
                  <a:pt x="493211" y="70047"/>
                </a:lnTo>
                <a:lnTo>
                  <a:pt x="496655" y="67935"/>
                </a:lnTo>
                <a:lnTo>
                  <a:pt x="501433" y="71493"/>
                </a:lnTo>
                <a:lnTo>
                  <a:pt x="491331" y="96512"/>
                </a:lnTo>
                <a:lnTo>
                  <a:pt x="481170" y="118233"/>
                </a:lnTo>
                <a:lnTo>
                  <a:pt x="458878" y="160665"/>
                </a:lnTo>
                <a:lnTo>
                  <a:pt x="438796" y="195397"/>
                </a:lnTo>
                <a:lnTo>
                  <a:pt x="430004" y="213717"/>
                </a:lnTo>
                <a:lnTo>
                  <a:pt x="424546" y="232381"/>
                </a:lnTo>
                <a:lnTo>
                  <a:pt x="433459" y="221041"/>
                </a:lnTo>
                <a:lnTo>
                  <a:pt x="456990" y="185126"/>
                </a:lnTo>
                <a:lnTo>
                  <a:pt x="467128" y="171645"/>
                </a:lnTo>
                <a:lnTo>
                  <a:pt x="509916" y="118608"/>
                </a:lnTo>
                <a:lnTo>
                  <a:pt x="544321" y="79832"/>
                </a:lnTo>
                <a:lnTo>
                  <a:pt x="552571" y="69019"/>
                </a:lnTo>
                <a:lnTo>
                  <a:pt x="557446" y="64446"/>
                </a:lnTo>
                <a:lnTo>
                  <a:pt x="563987" y="61375"/>
                </a:lnTo>
                <a:lnTo>
                  <a:pt x="567765" y="60263"/>
                </a:lnTo>
                <a:lnTo>
                  <a:pt x="570432" y="63487"/>
                </a:lnTo>
                <a:lnTo>
                  <a:pt x="565253" y="81877"/>
                </a:lnTo>
                <a:lnTo>
                  <a:pt x="558474" y="96691"/>
                </a:lnTo>
                <a:lnTo>
                  <a:pt x="542988" y="125641"/>
                </a:lnTo>
                <a:lnTo>
                  <a:pt x="484406" y="242957"/>
                </a:lnTo>
                <a:lnTo>
                  <a:pt x="445528" y="325283"/>
                </a:lnTo>
                <a:lnTo>
                  <a:pt x="440657" y="339120"/>
                </a:lnTo>
                <a:lnTo>
                  <a:pt x="448648" y="328093"/>
                </a:lnTo>
                <a:lnTo>
                  <a:pt x="469100" y="293867"/>
                </a:lnTo>
                <a:lnTo>
                  <a:pt x="513211" y="229601"/>
                </a:lnTo>
                <a:lnTo>
                  <a:pt x="538889" y="195419"/>
                </a:lnTo>
                <a:lnTo>
                  <a:pt x="565140" y="161540"/>
                </a:lnTo>
                <a:lnTo>
                  <a:pt x="621208" y="91395"/>
                </a:lnTo>
                <a:lnTo>
                  <a:pt x="628097" y="92062"/>
                </a:lnTo>
                <a:lnTo>
                  <a:pt x="627653" y="96510"/>
                </a:lnTo>
                <a:lnTo>
                  <a:pt x="624097" y="112292"/>
                </a:lnTo>
                <a:lnTo>
                  <a:pt x="617625" y="127281"/>
                </a:lnTo>
                <a:lnTo>
                  <a:pt x="610028" y="141978"/>
                </a:lnTo>
                <a:lnTo>
                  <a:pt x="603098" y="156884"/>
                </a:lnTo>
                <a:lnTo>
                  <a:pt x="595575" y="175458"/>
                </a:lnTo>
                <a:lnTo>
                  <a:pt x="563519" y="249700"/>
                </a:lnTo>
                <a:lnTo>
                  <a:pt x="540988" y="307098"/>
                </a:lnTo>
                <a:lnTo>
                  <a:pt x="523441" y="347266"/>
                </a:lnTo>
                <a:lnTo>
                  <a:pt x="518544" y="361024"/>
                </a:lnTo>
                <a:lnTo>
                  <a:pt x="527219" y="347272"/>
                </a:lnTo>
                <a:lnTo>
                  <a:pt x="543278" y="319058"/>
                </a:lnTo>
                <a:lnTo>
                  <a:pt x="551765" y="305430"/>
                </a:lnTo>
                <a:lnTo>
                  <a:pt x="563888" y="287800"/>
                </a:lnTo>
                <a:lnTo>
                  <a:pt x="601653" y="235827"/>
                </a:lnTo>
                <a:lnTo>
                  <a:pt x="640574" y="186966"/>
                </a:lnTo>
                <a:lnTo>
                  <a:pt x="652319" y="170227"/>
                </a:lnTo>
                <a:lnTo>
                  <a:pt x="663666" y="152409"/>
                </a:lnTo>
                <a:lnTo>
                  <a:pt x="670865" y="144678"/>
                </a:lnTo>
                <a:lnTo>
                  <a:pt x="680429" y="138761"/>
                </a:lnTo>
                <a:lnTo>
                  <a:pt x="684429" y="136982"/>
                </a:lnTo>
                <a:lnTo>
                  <a:pt x="688318" y="139762"/>
                </a:lnTo>
                <a:lnTo>
                  <a:pt x="680766" y="167362"/>
                </a:lnTo>
                <a:lnTo>
                  <a:pt x="671679" y="190866"/>
                </a:lnTo>
                <a:lnTo>
                  <a:pt x="650985" y="237050"/>
                </a:lnTo>
                <a:lnTo>
                  <a:pt x="613542" y="323109"/>
                </a:lnTo>
                <a:lnTo>
                  <a:pt x="578431" y="410836"/>
                </a:lnTo>
                <a:lnTo>
                  <a:pt x="600044" y="372772"/>
                </a:lnTo>
                <a:lnTo>
                  <a:pt x="615500" y="348071"/>
                </a:lnTo>
                <a:lnTo>
                  <a:pt x="631977" y="323870"/>
                </a:lnTo>
                <a:lnTo>
                  <a:pt x="649652" y="300316"/>
                </a:lnTo>
                <a:lnTo>
                  <a:pt x="721984" y="211700"/>
                </a:lnTo>
                <a:lnTo>
                  <a:pt x="752886" y="173132"/>
                </a:lnTo>
                <a:lnTo>
                  <a:pt x="769342" y="154364"/>
                </a:lnTo>
                <a:lnTo>
                  <a:pt x="787538" y="137316"/>
                </a:lnTo>
                <a:lnTo>
                  <a:pt x="790316" y="135092"/>
                </a:lnTo>
                <a:lnTo>
                  <a:pt x="796205" y="136315"/>
                </a:lnTo>
                <a:lnTo>
                  <a:pt x="793073" y="151129"/>
                </a:lnTo>
                <a:lnTo>
                  <a:pt x="788538" y="161707"/>
                </a:lnTo>
                <a:lnTo>
                  <a:pt x="782837" y="171931"/>
                </a:lnTo>
                <a:lnTo>
                  <a:pt x="760997" y="208322"/>
                </a:lnTo>
                <a:lnTo>
                  <a:pt x="746317" y="235271"/>
                </a:lnTo>
                <a:lnTo>
                  <a:pt x="715942" y="295563"/>
                </a:lnTo>
                <a:lnTo>
                  <a:pt x="686985" y="356354"/>
                </a:lnTo>
                <a:lnTo>
                  <a:pt x="627217" y="487440"/>
                </a:lnTo>
                <a:lnTo>
                  <a:pt x="604320" y="541369"/>
                </a:lnTo>
                <a:lnTo>
                  <a:pt x="618158" y="516900"/>
                </a:lnTo>
                <a:lnTo>
                  <a:pt x="646834" y="468335"/>
                </a:lnTo>
                <a:lnTo>
                  <a:pt x="661985" y="444303"/>
                </a:lnTo>
                <a:lnTo>
                  <a:pt x="704095" y="380926"/>
                </a:lnTo>
                <a:lnTo>
                  <a:pt x="716109" y="359954"/>
                </a:lnTo>
                <a:lnTo>
                  <a:pt x="723423" y="350140"/>
                </a:lnTo>
                <a:lnTo>
                  <a:pt x="733206" y="342567"/>
                </a:lnTo>
                <a:lnTo>
                  <a:pt x="736872" y="340566"/>
                </a:lnTo>
                <a:lnTo>
                  <a:pt x="741539" y="343679"/>
                </a:lnTo>
                <a:lnTo>
                  <a:pt x="723668" y="390608"/>
                </a:lnTo>
                <a:lnTo>
                  <a:pt x="704790" y="433282"/>
                </a:lnTo>
                <a:lnTo>
                  <a:pt x="665763" y="518242"/>
                </a:lnTo>
                <a:lnTo>
                  <a:pt x="612167" y="640034"/>
                </a:lnTo>
                <a:lnTo>
                  <a:pt x="605217" y="658455"/>
                </a:lnTo>
                <a:lnTo>
                  <a:pt x="600320" y="676907"/>
                </a:lnTo>
                <a:lnTo>
                  <a:pt x="608325" y="667197"/>
                </a:lnTo>
                <a:lnTo>
                  <a:pt x="627653" y="635878"/>
                </a:lnTo>
                <a:lnTo>
                  <a:pt x="637232" y="622578"/>
                </a:lnTo>
                <a:lnTo>
                  <a:pt x="698887" y="541078"/>
                </a:lnTo>
                <a:lnTo>
                  <a:pt x="716684" y="521243"/>
                </a:lnTo>
                <a:lnTo>
                  <a:pt x="739872" y="501120"/>
                </a:lnTo>
                <a:lnTo>
                  <a:pt x="745761" y="502232"/>
                </a:lnTo>
                <a:lnTo>
                  <a:pt x="745317" y="506234"/>
                </a:lnTo>
                <a:lnTo>
                  <a:pt x="743174" y="515652"/>
                </a:lnTo>
                <a:lnTo>
                  <a:pt x="739511" y="524372"/>
                </a:lnTo>
                <a:lnTo>
                  <a:pt x="730206" y="541592"/>
                </a:lnTo>
                <a:lnTo>
                  <a:pt x="692248" y="618756"/>
                </a:lnTo>
                <a:lnTo>
                  <a:pt x="681318" y="642327"/>
                </a:lnTo>
                <a:lnTo>
                  <a:pt x="666096" y="674349"/>
                </a:lnTo>
                <a:lnTo>
                  <a:pt x="674259" y="663793"/>
                </a:lnTo>
                <a:lnTo>
                  <a:pt x="695540" y="630208"/>
                </a:lnTo>
                <a:lnTo>
                  <a:pt x="707429" y="613766"/>
                </a:lnTo>
                <a:lnTo>
                  <a:pt x="715946" y="606082"/>
                </a:lnTo>
                <a:lnTo>
                  <a:pt x="724984" y="604079"/>
                </a:lnTo>
                <a:lnTo>
                  <a:pt x="729133" y="621949"/>
                </a:lnTo>
                <a:lnTo>
                  <a:pt x="715262" y="656559"/>
                </a:lnTo>
                <a:lnTo>
                  <a:pt x="696141" y="691920"/>
                </a:lnTo>
                <a:lnTo>
                  <a:pt x="684540" y="712042"/>
                </a:lnTo>
                <a:lnTo>
                  <a:pt x="682207" y="717045"/>
                </a:lnTo>
                <a:close/>
              </a:path>
            </a:pathLst>
          </a:custGeom>
          <a:solidFill>
            <a:srgbClr val="677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125809" y="17714270"/>
            <a:ext cx="314960" cy="246379"/>
          </a:xfrm>
          <a:custGeom>
            <a:avLst/>
            <a:gdLst/>
            <a:ahLst/>
            <a:cxnLst/>
            <a:rect l="l" t="t" r="r" b="b"/>
            <a:pathLst>
              <a:path w="314960" h="246380">
                <a:moveTo>
                  <a:pt x="56991" y="130810"/>
                </a:moveTo>
                <a:lnTo>
                  <a:pt x="42887" y="130810"/>
                </a:lnTo>
                <a:lnTo>
                  <a:pt x="48363" y="127000"/>
                </a:lnTo>
                <a:lnTo>
                  <a:pt x="53776" y="121920"/>
                </a:lnTo>
                <a:lnTo>
                  <a:pt x="93234" y="85090"/>
                </a:lnTo>
                <a:lnTo>
                  <a:pt x="119552" y="53340"/>
                </a:lnTo>
                <a:lnTo>
                  <a:pt x="125290" y="40640"/>
                </a:lnTo>
                <a:lnTo>
                  <a:pt x="131205" y="27940"/>
                </a:lnTo>
                <a:lnTo>
                  <a:pt x="137349" y="15240"/>
                </a:lnTo>
                <a:lnTo>
                  <a:pt x="143774" y="3810"/>
                </a:lnTo>
                <a:lnTo>
                  <a:pt x="145885" y="0"/>
                </a:lnTo>
                <a:lnTo>
                  <a:pt x="154329" y="0"/>
                </a:lnTo>
                <a:lnTo>
                  <a:pt x="153107" y="5080"/>
                </a:lnTo>
                <a:lnTo>
                  <a:pt x="137038" y="43180"/>
                </a:lnTo>
                <a:lnTo>
                  <a:pt x="129552" y="54610"/>
                </a:lnTo>
                <a:lnTo>
                  <a:pt x="124023" y="68580"/>
                </a:lnTo>
                <a:lnTo>
                  <a:pt x="117488" y="83820"/>
                </a:lnTo>
                <a:lnTo>
                  <a:pt x="106775" y="83820"/>
                </a:lnTo>
                <a:lnTo>
                  <a:pt x="102997" y="87630"/>
                </a:lnTo>
                <a:lnTo>
                  <a:pt x="99108" y="92710"/>
                </a:lnTo>
                <a:lnTo>
                  <a:pt x="84906" y="106680"/>
                </a:lnTo>
                <a:lnTo>
                  <a:pt x="74401" y="116840"/>
                </a:lnTo>
                <a:lnTo>
                  <a:pt x="63500" y="125730"/>
                </a:lnTo>
                <a:lnTo>
                  <a:pt x="56991" y="130810"/>
                </a:lnTo>
                <a:close/>
              </a:path>
              <a:path w="314960" h="246380">
                <a:moveTo>
                  <a:pt x="62833" y="80010"/>
                </a:moveTo>
                <a:lnTo>
                  <a:pt x="52443" y="80010"/>
                </a:lnTo>
                <a:lnTo>
                  <a:pt x="56583" y="71120"/>
                </a:lnTo>
                <a:lnTo>
                  <a:pt x="60984" y="63500"/>
                </a:lnTo>
                <a:lnTo>
                  <a:pt x="66114" y="55880"/>
                </a:lnTo>
                <a:lnTo>
                  <a:pt x="72442" y="48260"/>
                </a:lnTo>
                <a:lnTo>
                  <a:pt x="76553" y="44450"/>
                </a:lnTo>
                <a:lnTo>
                  <a:pt x="84553" y="48260"/>
                </a:lnTo>
                <a:lnTo>
                  <a:pt x="80442" y="53340"/>
                </a:lnTo>
                <a:lnTo>
                  <a:pt x="73309" y="60960"/>
                </a:lnTo>
                <a:lnTo>
                  <a:pt x="67706" y="69850"/>
                </a:lnTo>
                <a:lnTo>
                  <a:pt x="62833" y="80010"/>
                </a:lnTo>
                <a:close/>
              </a:path>
              <a:path w="314960" h="246380">
                <a:moveTo>
                  <a:pt x="213698" y="156210"/>
                </a:moveTo>
                <a:lnTo>
                  <a:pt x="195773" y="156210"/>
                </a:lnTo>
                <a:lnTo>
                  <a:pt x="197395" y="154885"/>
                </a:lnTo>
                <a:lnTo>
                  <a:pt x="198452" y="154885"/>
                </a:lnTo>
                <a:lnTo>
                  <a:pt x="204106" y="152400"/>
                </a:lnTo>
                <a:lnTo>
                  <a:pt x="240550" y="125730"/>
                </a:lnTo>
                <a:lnTo>
                  <a:pt x="275815" y="82550"/>
                </a:lnTo>
                <a:lnTo>
                  <a:pt x="286771" y="60960"/>
                </a:lnTo>
                <a:lnTo>
                  <a:pt x="288549" y="55880"/>
                </a:lnTo>
                <a:lnTo>
                  <a:pt x="296993" y="48260"/>
                </a:lnTo>
                <a:lnTo>
                  <a:pt x="302993" y="52070"/>
                </a:lnTo>
                <a:lnTo>
                  <a:pt x="298365" y="62230"/>
                </a:lnTo>
                <a:lnTo>
                  <a:pt x="295326" y="68580"/>
                </a:lnTo>
                <a:lnTo>
                  <a:pt x="292122" y="73660"/>
                </a:lnTo>
                <a:lnTo>
                  <a:pt x="288771" y="80010"/>
                </a:lnTo>
                <a:lnTo>
                  <a:pt x="287771" y="83820"/>
                </a:lnTo>
                <a:lnTo>
                  <a:pt x="286882" y="86360"/>
                </a:lnTo>
                <a:lnTo>
                  <a:pt x="286104" y="90170"/>
                </a:lnTo>
                <a:lnTo>
                  <a:pt x="302382" y="90170"/>
                </a:lnTo>
                <a:lnTo>
                  <a:pt x="314494" y="97790"/>
                </a:lnTo>
                <a:lnTo>
                  <a:pt x="292660" y="97790"/>
                </a:lnTo>
                <a:lnTo>
                  <a:pt x="286216" y="102870"/>
                </a:lnTo>
                <a:lnTo>
                  <a:pt x="282660" y="107950"/>
                </a:lnTo>
                <a:lnTo>
                  <a:pt x="280512" y="110490"/>
                </a:lnTo>
                <a:lnTo>
                  <a:pt x="266883" y="110490"/>
                </a:lnTo>
                <a:lnTo>
                  <a:pt x="262327" y="116840"/>
                </a:lnTo>
                <a:lnTo>
                  <a:pt x="257438" y="121920"/>
                </a:lnTo>
                <a:lnTo>
                  <a:pt x="252105" y="127000"/>
                </a:lnTo>
                <a:lnTo>
                  <a:pt x="239256" y="138430"/>
                </a:lnTo>
                <a:lnTo>
                  <a:pt x="224981" y="149860"/>
                </a:lnTo>
                <a:lnTo>
                  <a:pt x="213698" y="156210"/>
                </a:lnTo>
                <a:close/>
              </a:path>
              <a:path w="314960" h="246380">
                <a:moveTo>
                  <a:pt x="3222" y="180340"/>
                </a:moveTo>
                <a:lnTo>
                  <a:pt x="1111" y="179070"/>
                </a:lnTo>
                <a:lnTo>
                  <a:pt x="0" y="177800"/>
                </a:lnTo>
                <a:lnTo>
                  <a:pt x="0" y="175260"/>
                </a:lnTo>
                <a:lnTo>
                  <a:pt x="2119" y="168910"/>
                </a:lnTo>
                <a:lnTo>
                  <a:pt x="7541" y="161290"/>
                </a:lnTo>
                <a:lnTo>
                  <a:pt x="14426" y="154885"/>
                </a:lnTo>
                <a:lnTo>
                  <a:pt x="20666" y="149860"/>
                </a:lnTo>
                <a:lnTo>
                  <a:pt x="23666" y="147320"/>
                </a:lnTo>
                <a:lnTo>
                  <a:pt x="29777" y="142240"/>
                </a:lnTo>
                <a:lnTo>
                  <a:pt x="32603" y="132080"/>
                </a:lnTo>
                <a:lnTo>
                  <a:pt x="33581" y="123190"/>
                </a:lnTo>
                <a:lnTo>
                  <a:pt x="33469" y="119380"/>
                </a:lnTo>
                <a:lnTo>
                  <a:pt x="21874" y="96520"/>
                </a:lnTo>
                <a:lnTo>
                  <a:pt x="19588" y="90170"/>
                </a:lnTo>
                <a:lnTo>
                  <a:pt x="20666" y="83820"/>
                </a:lnTo>
                <a:lnTo>
                  <a:pt x="27475" y="77470"/>
                </a:lnTo>
                <a:lnTo>
                  <a:pt x="35804" y="73660"/>
                </a:lnTo>
                <a:lnTo>
                  <a:pt x="44509" y="74930"/>
                </a:lnTo>
                <a:lnTo>
                  <a:pt x="52443" y="80010"/>
                </a:lnTo>
                <a:lnTo>
                  <a:pt x="62833" y="80010"/>
                </a:lnTo>
                <a:lnTo>
                  <a:pt x="57887" y="88900"/>
                </a:lnTo>
                <a:lnTo>
                  <a:pt x="57332" y="90170"/>
                </a:lnTo>
                <a:lnTo>
                  <a:pt x="38858" y="90170"/>
                </a:lnTo>
                <a:lnTo>
                  <a:pt x="33096" y="91440"/>
                </a:lnTo>
                <a:lnTo>
                  <a:pt x="31813" y="93980"/>
                </a:lnTo>
                <a:lnTo>
                  <a:pt x="34999" y="99060"/>
                </a:lnTo>
                <a:lnTo>
                  <a:pt x="37221" y="101600"/>
                </a:lnTo>
                <a:lnTo>
                  <a:pt x="39221" y="104140"/>
                </a:lnTo>
                <a:lnTo>
                  <a:pt x="40999" y="107950"/>
                </a:lnTo>
                <a:lnTo>
                  <a:pt x="43554" y="111760"/>
                </a:lnTo>
                <a:lnTo>
                  <a:pt x="43665" y="119380"/>
                </a:lnTo>
                <a:lnTo>
                  <a:pt x="43776" y="120650"/>
                </a:lnTo>
                <a:lnTo>
                  <a:pt x="43887" y="121920"/>
                </a:lnTo>
                <a:lnTo>
                  <a:pt x="43999" y="123190"/>
                </a:lnTo>
                <a:lnTo>
                  <a:pt x="44110" y="124460"/>
                </a:lnTo>
                <a:lnTo>
                  <a:pt x="43665" y="128270"/>
                </a:lnTo>
                <a:lnTo>
                  <a:pt x="42887" y="130810"/>
                </a:lnTo>
                <a:lnTo>
                  <a:pt x="56991" y="130810"/>
                </a:lnTo>
                <a:lnTo>
                  <a:pt x="52109" y="134620"/>
                </a:lnTo>
                <a:lnTo>
                  <a:pt x="46665" y="139700"/>
                </a:lnTo>
                <a:lnTo>
                  <a:pt x="36221" y="149860"/>
                </a:lnTo>
                <a:lnTo>
                  <a:pt x="33920" y="154642"/>
                </a:lnTo>
                <a:lnTo>
                  <a:pt x="33803" y="154885"/>
                </a:lnTo>
                <a:lnTo>
                  <a:pt x="32554" y="156210"/>
                </a:lnTo>
                <a:lnTo>
                  <a:pt x="28237" y="165100"/>
                </a:lnTo>
                <a:lnTo>
                  <a:pt x="21680" y="172720"/>
                </a:lnTo>
                <a:lnTo>
                  <a:pt x="13227" y="179070"/>
                </a:lnTo>
                <a:lnTo>
                  <a:pt x="3222" y="180340"/>
                </a:lnTo>
                <a:close/>
              </a:path>
              <a:path w="314960" h="246380">
                <a:moveTo>
                  <a:pt x="155977" y="153670"/>
                </a:moveTo>
                <a:lnTo>
                  <a:pt x="139774" y="153670"/>
                </a:lnTo>
                <a:lnTo>
                  <a:pt x="146441" y="149860"/>
                </a:lnTo>
                <a:lnTo>
                  <a:pt x="151663" y="144780"/>
                </a:lnTo>
                <a:lnTo>
                  <a:pt x="156441" y="139700"/>
                </a:lnTo>
                <a:lnTo>
                  <a:pt x="161774" y="133350"/>
                </a:lnTo>
                <a:lnTo>
                  <a:pt x="166551" y="128270"/>
                </a:lnTo>
                <a:lnTo>
                  <a:pt x="171107" y="121920"/>
                </a:lnTo>
                <a:lnTo>
                  <a:pt x="174185" y="110490"/>
                </a:lnTo>
                <a:lnTo>
                  <a:pt x="178732" y="100330"/>
                </a:lnTo>
                <a:lnTo>
                  <a:pt x="184966" y="91440"/>
                </a:lnTo>
                <a:lnTo>
                  <a:pt x="193106" y="82550"/>
                </a:lnTo>
                <a:lnTo>
                  <a:pt x="202110" y="80010"/>
                </a:lnTo>
                <a:lnTo>
                  <a:pt x="210134" y="82550"/>
                </a:lnTo>
                <a:lnTo>
                  <a:pt x="216200" y="90170"/>
                </a:lnTo>
                <a:lnTo>
                  <a:pt x="217242" y="92710"/>
                </a:lnTo>
                <a:lnTo>
                  <a:pt x="206995" y="92710"/>
                </a:lnTo>
                <a:lnTo>
                  <a:pt x="192551" y="96520"/>
                </a:lnTo>
                <a:lnTo>
                  <a:pt x="189773" y="100330"/>
                </a:lnTo>
                <a:lnTo>
                  <a:pt x="187329" y="104140"/>
                </a:lnTo>
                <a:lnTo>
                  <a:pt x="185218" y="109220"/>
                </a:lnTo>
                <a:lnTo>
                  <a:pt x="187107" y="110490"/>
                </a:lnTo>
                <a:lnTo>
                  <a:pt x="188440" y="111760"/>
                </a:lnTo>
                <a:lnTo>
                  <a:pt x="187440" y="114300"/>
                </a:lnTo>
                <a:lnTo>
                  <a:pt x="184884" y="119380"/>
                </a:lnTo>
                <a:lnTo>
                  <a:pt x="181662" y="124460"/>
                </a:lnTo>
                <a:lnTo>
                  <a:pt x="179107" y="129540"/>
                </a:lnTo>
                <a:lnTo>
                  <a:pt x="178662" y="133350"/>
                </a:lnTo>
                <a:lnTo>
                  <a:pt x="177551" y="143510"/>
                </a:lnTo>
                <a:lnTo>
                  <a:pt x="178514" y="146050"/>
                </a:lnTo>
                <a:lnTo>
                  <a:pt x="164107" y="146050"/>
                </a:lnTo>
                <a:lnTo>
                  <a:pt x="155977" y="153670"/>
                </a:lnTo>
                <a:close/>
              </a:path>
              <a:path w="314960" h="246380">
                <a:moveTo>
                  <a:pt x="72553" y="173990"/>
                </a:moveTo>
                <a:lnTo>
                  <a:pt x="67331" y="173990"/>
                </a:lnTo>
                <a:lnTo>
                  <a:pt x="66109" y="171450"/>
                </a:lnTo>
                <a:lnTo>
                  <a:pt x="63220" y="167640"/>
                </a:lnTo>
                <a:lnTo>
                  <a:pt x="65443" y="162560"/>
                </a:lnTo>
                <a:lnTo>
                  <a:pt x="68442" y="157480"/>
                </a:lnTo>
                <a:lnTo>
                  <a:pt x="73352" y="151130"/>
                </a:lnTo>
                <a:lnTo>
                  <a:pt x="78303" y="143510"/>
                </a:lnTo>
                <a:lnTo>
                  <a:pt x="83380" y="137160"/>
                </a:lnTo>
                <a:lnTo>
                  <a:pt x="88664" y="129540"/>
                </a:lnTo>
                <a:lnTo>
                  <a:pt x="88886" y="129540"/>
                </a:lnTo>
                <a:lnTo>
                  <a:pt x="88998" y="128270"/>
                </a:lnTo>
                <a:lnTo>
                  <a:pt x="93353" y="118110"/>
                </a:lnTo>
                <a:lnTo>
                  <a:pt x="97761" y="106680"/>
                </a:lnTo>
                <a:lnTo>
                  <a:pt x="102232" y="95250"/>
                </a:lnTo>
                <a:lnTo>
                  <a:pt x="106775" y="83820"/>
                </a:lnTo>
                <a:lnTo>
                  <a:pt x="117488" y="83820"/>
                </a:lnTo>
                <a:lnTo>
                  <a:pt x="113131" y="93980"/>
                </a:lnTo>
                <a:lnTo>
                  <a:pt x="107664" y="107950"/>
                </a:lnTo>
                <a:lnTo>
                  <a:pt x="119802" y="107950"/>
                </a:lnTo>
                <a:lnTo>
                  <a:pt x="115428" y="111760"/>
                </a:lnTo>
                <a:lnTo>
                  <a:pt x="107159" y="120650"/>
                </a:lnTo>
                <a:lnTo>
                  <a:pt x="99442" y="130810"/>
                </a:lnTo>
                <a:lnTo>
                  <a:pt x="94928" y="143510"/>
                </a:lnTo>
                <a:lnTo>
                  <a:pt x="89248" y="156210"/>
                </a:lnTo>
                <a:lnTo>
                  <a:pt x="81942" y="166370"/>
                </a:lnTo>
                <a:lnTo>
                  <a:pt x="72553" y="173990"/>
                </a:lnTo>
                <a:close/>
              </a:path>
              <a:path w="314960" h="246380">
                <a:moveTo>
                  <a:pt x="119802" y="107950"/>
                </a:moveTo>
                <a:lnTo>
                  <a:pt x="107664" y="107950"/>
                </a:lnTo>
                <a:lnTo>
                  <a:pt x="114384" y="100330"/>
                </a:lnTo>
                <a:lnTo>
                  <a:pt x="121677" y="92710"/>
                </a:lnTo>
                <a:lnTo>
                  <a:pt x="128991" y="87630"/>
                </a:lnTo>
                <a:lnTo>
                  <a:pt x="135774" y="86360"/>
                </a:lnTo>
                <a:lnTo>
                  <a:pt x="142950" y="92710"/>
                </a:lnTo>
                <a:lnTo>
                  <a:pt x="142833" y="95250"/>
                </a:lnTo>
                <a:lnTo>
                  <a:pt x="142775" y="96520"/>
                </a:lnTo>
                <a:lnTo>
                  <a:pt x="133330" y="96520"/>
                </a:lnTo>
                <a:lnTo>
                  <a:pt x="124176" y="104140"/>
                </a:lnTo>
                <a:lnTo>
                  <a:pt x="119802" y="107950"/>
                </a:lnTo>
                <a:close/>
              </a:path>
              <a:path w="314960" h="246380">
                <a:moveTo>
                  <a:pt x="302382" y="90170"/>
                </a:moveTo>
                <a:lnTo>
                  <a:pt x="286104" y="90170"/>
                </a:lnTo>
                <a:lnTo>
                  <a:pt x="289327" y="87630"/>
                </a:lnTo>
                <a:lnTo>
                  <a:pt x="292771" y="86360"/>
                </a:lnTo>
                <a:lnTo>
                  <a:pt x="296326" y="86360"/>
                </a:lnTo>
                <a:lnTo>
                  <a:pt x="302382" y="90170"/>
                </a:lnTo>
                <a:close/>
              </a:path>
              <a:path w="314960" h="246380">
                <a:moveTo>
                  <a:pt x="56220" y="92710"/>
                </a:moveTo>
                <a:lnTo>
                  <a:pt x="50998" y="92710"/>
                </a:lnTo>
                <a:lnTo>
                  <a:pt x="49110" y="90170"/>
                </a:lnTo>
                <a:lnTo>
                  <a:pt x="57332" y="90170"/>
                </a:lnTo>
                <a:lnTo>
                  <a:pt x="56220" y="92710"/>
                </a:lnTo>
                <a:close/>
              </a:path>
              <a:path w="314960" h="246380">
                <a:moveTo>
                  <a:pt x="200683" y="151130"/>
                </a:moveTo>
                <a:lnTo>
                  <a:pt x="184662" y="151130"/>
                </a:lnTo>
                <a:lnTo>
                  <a:pt x="190218" y="149860"/>
                </a:lnTo>
                <a:lnTo>
                  <a:pt x="195773" y="143510"/>
                </a:lnTo>
                <a:lnTo>
                  <a:pt x="199329" y="138430"/>
                </a:lnTo>
                <a:lnTo>
                  <a:pt x="203106" y="132080"/>
                </a:lnTo>
                <a:lnTo>
                  <a:pt x="207662" y="125730"/>
                </a:lnTo>
                <a:lnTo>
                  <a:pt x="209328" y="119380"/>
                </a:lnTo>
                <a:lnTo>
                  <a:pt x="210917" y="111760"/>
                </a:lnTo>
                <a:lnTo>
                  <a:pt x="211037" y="105410"/>
                </a:lnTo>
                <a:lnTo>
                  <a:pt x="209719" y="99060"/>
                </a:lnTo>
                <a:lnTo>
                  <a:pt x="206995" y="92710"/>
                </a:lnTo>
                <a:lnTo>
                  <a:pt x="217242" y="92710"/>
                </a:lnTo>
                <a:lnTo>
                  <a:pt x="219328" y="97790"/>
                </a:lnTo>
                <a:lnTo>
                  <a:pt x="219454" y="102870"/>
                </a:lnTo>
                <a:lnTo>
                  <a:pt x="219579" y="107950"/>
                </a:lnTo>
                <a:lnTo>
                  <a:pt x="219705" y="113030"/>
                </a:lnTo>
                <a:lnTo>
                  <a:pt x="215842" y="128270"/>
                </a:lnTo>
                <a:lnTo>
                  <a:pt x="208250" y="142240"/>
                </a:lnTo>
                <a:lnTo>
                  <a:pt x="200683" y="151130"/>
                </a:lnTo>
                <a:close/>
              </a:path>
              <a:path w="314960" h="246380">
                <a:moveTo>
                  <a:pt x="138092" y="162560"/>
                </a:moveTo>
                <a:lnTo>
                  <a:pt x="120600" y="152400"/>
                </a:lnTo>
                <a:lnTo>
                  <a:pt x="120473" y="151130"/>
                </a:lnTo>
                <a:lnTo>
                  <a:pt x="120346" y="149860"/>
                </a:lnTo>
                <a:lnTo>
                  <a:pt x="120219" y="148590"/>
                </a:lnTo>
                <a:lnTo>
                  <a:pt x="121441" y="142240"/>
                </a:lnTo>
                <a:lnTo>
                  <a:pt x="122552" y="135890"/>
                </a:lnTo>
                <a:lnTo>
                  <a:pt x="124552" y="130810"/>
                </a:lnTo>
                <a:lnTo>
                  <a:pt x="125997" y="124460"/>
                </a:lnTo>
                <a:lnTo>
                  <a:pt x="126971" y="118110"/>
                </a:lnTo>
                <a:lnTo>
                  <a:pt x="128288" y="110490"/>
                </a:lnTo>
                <a:lnTo>
                  <a:pt x="130294" y="101600"/>
                </a:lnTo>
                <a:lnTo>
                  <a:pt x="133330" y="96520"/>
                </a:lnTo>
                <a:lnTo>
                  <a:pt x="142775" y="96520"/>
                </a:lnTo>
                <a:lnTo>
                  <a:pt x="142659" y="99060"/>
                </a:lnTo>
                <a:lnTo>
                  <a:pt x="142543" y="101600"/>
                </a:lnTo>
                <a:lnTo>
                  <a:pt x="142427" y="104140"/>
                </a:lnTo>
                <a:lnTo>
                  <a:pt x="138384" y="118110"/>
                </a:lnTo>
                <a:lnTo>
                  <a:pt x="134997" y="127000"/>
                </a:lnTo>
                <a:lnTo>
                  <a:pt x="133696" y="133350"/>
                </a:lnTo>
                <a:lnTo>
                  <a:pt x="132427" y="143510"/>
                </a:lnTo>
                <a:lnTo>
                  <a:pt x="133637" y="152400"/>
                </a:lnTo>
                <a:lnTo>
                  <a:pt x="139774" y="153670"/>
                </a:lnTo>
                <a:lnTo>
                  <a:pt x="155977" y="153670"/>
                </a:lnTo>
                <a:lnTo>
                  <a:pt x="147232" y="160020"/>
                </a:lnTo>
                <a:lnTo>
                  <a:pt x="138092" y="162560"/>
                </a:lnTo>
                <a:close/>
              </a:path>
              <a:path w="314960" h="246380">
                <a:moveTo>
                  <a:pt x="295951" y="143510"/>
                </a:moveTo>
                <a:lnTo>
                  <a:pt x="279806" y="143510"/>
                </a:lnTo>
                <a:lnTo>
                  <a:pt x="290660" y="135890"/>
                </a:lnTo>
                <a:lnTo>
                  <a:pt x="299264" y="127000"/>
                </a:lnTo>
                <a:lnTo>
                  <a:pt x="303993" y="116840"/>
                </a:lnTo>
                <a:lnTo>
                  <a:pt x="306660" y="110490"/>
                </a:lnTo>
                <a:lnTo>
                  <a:pt x="305660" y="105410"/>
                </a:lnTo>
                <a:lnTo>
                  <a:pt x="300993" y="100330"/>
                </a:lnTo>
                <a:lnTo>
                  <a:pt x="292660" y="97790"/>
                </a:lnTo>
                <a:lnTo>
                  <a:pt x="314494" y="97790"/>
                </a:lnTo>
                <a:lnTo>
                  <a:pt x="311340" y="124460"/>
                </a:lnTo>
                <a:lnTo>
                  <a:pt x="295951" y="143510"/>
                </a:lnTo>
                <a:close/>
              </a:path>
              <a:path w="314960" h="246380">
                <a:moveTo>
                  <a:pt x="217773" y="246380"/>
                </a:moveTo>
                <a:lnTo>
                  <a:pt x="211662" y="245110"/>
                </a:lnTo>
                <a:lnTo>
                  <a:pt x="211217" y="241300"/>
                </a:lnTo>
                <a:lnTo>
                  <a:pt x="212281" y="215900"/>
                </a:lnTo>
                <a:lnTo>
                  <a:pt x="221064" y="190500"/>
                </a:lnTo>
                <a:lnTo>
                  <a:pt x="234201" y="166370"/>
                </a:lnTo>
                <a:lnTo>
                  <a:pt x="248327" y="143510"/>
                </a:lnTo>
                <a:lnTo>
                  <a:pt x="251664" y="137160"/>
                </a:lnTo>
                <a:lnTo>
                  <a:pt x="255938" y="129540"/>
                </a:lnTo>
                <a:lnTo>
                  <a:pt x="266883" y="110490"/>
                </a:lnTo>
                <a:lnTo>
                  <a:pt x="280512" y="110490"/>
                </a:lnTo>
                <a:lnTo>
                  <a:pt x="279438" y="111760"/>
                </a:lnTo>
                <a:lnTo>
                  <a:pt x="276327" y="116840"/>
                </a:lnTo>
                <a:lnTo>
                  <a:pt x="273447" y="123190"/>
                </a:lnTo>
                <a:lnTo>
                  <a:pt x="270619" y="129540"/>
                </a:lnTo>
                <a:lnTo>
                  <a:pt x="264994" y="143510"/>
                </a:lnTo>
                <a:lnTo>
                  <a:pt x="295951" y="143510"/>
                </a:lnTo>
                <a:lnTo>
                  <a:pt x="292873" y="147320"/>
                </a:lnTo>
                <a:lnTo>
                  <a:pt x="283617" y="148590"/>
                </a:lnTo>
                <a:lnTo>
                  <a:pt x="262661" y="148590"/>
                </a:lnTo>
                <a:lnTo>
                  <a:pt x="262327" y="149860"/>
                </a:lnTo>
                <a:lnTo>
                  <a:pt x="261772" y="151130"/>
                </a:lnTo>
                <a:lnTo>
                  <a:pt x="261327" y="152400"/>
                </a:lnTo>
                <a:lnTo>
                  <a:pt x="259894" y="156210"/>
                </a:lnTo>
                <a:lnTo>
                  <a:pt x="250216" y="156210"/>
                </a:lnTo>
                <a:lnTo>
                  <a:pt x="239984" y="173990"/>
                </a:lnTo>
                <a:lnTo>
                  <a:pt x="230856" y="190500"/>
                </a:lnTo>
                <a:lnTo>
                  <a:pt x="223936" y="208280"/>
                </a:lnTo>
                <a:lnTo>
                  <a:pt x="220328" y="226060"/>
                </a:lnTo>
                <a:lnTo>
                  <a:pt x="230426" y="226060"/>
                </a:lnTo>
                <a:lnTo>
                  <a:pt x="219884" y="242570"/>
                </a:lnTo>
                <a:lnTo>
                  <a:pt x="217773" y="246380"/>
                </a:lnTo>
                <a:close/>
              </a:path>
              <a:path w="314960" h="246380">
                <a:moveTo>
                  <a:pt x="186218" y="166370"/>
                </a:moveTo>
                <a:lnTo>
                  <a:pt x="181884" y="166370"/>
                </a:lnTo>
                <a:lnTo>
                  <a:pt x="178551" y="163830"/>
                </a:lnTo>
                <a:lnTo>
                  <a:pt x="174218" y="163830"/>
                </a:lnTo>
                <a:lnTo>
                  <a:pt x="170107" y="161290"/>
                </a:lnTo>
                <a:lnTo>
                  <a:pt x="166774" y="156210"/>
                </a:lnTo>
                <a:lnTo>
                  <a:pt x="164774" y="153670"/>
                </a:lnTo>
                <a:lnTo>
                  <a:pt x="164107" y="149860"/>
                </a:lnTo>
                <a:lnTo>
                  <a:pt x="164107" y="146050"/>
                </a:lnTo>
                <a:lnTo>
                  <a:pt x="178514" y="146050"/>
                </a:lnTo>
                <a:lnTo>
                  <a:pt x="180440" y="151130"/>
                </a:lnTo>
                <a:lnTo>
                  <a:pt x="200683" y="151130"/>
                </a:lnTo>
                <a:lnTo>
                  <a:pt x="197486" y="154885"/>
                </a:lnTo>
                <a:lnTo>
                  <a:pt x="196932" y="154885"/>
                </a:lnTo>
                <a:lnTo>
                  <a:pt x="195773" y="156210"/>
                </a:lnTo>
                <a:lnTo>
                  <a:pt x="213698" y="156210"/>
                </a:lnTo>
                <a:lnTo>
                  <a:pt x="209184" y="158750"/>
                </a:lnTo>
                <a:lnTo>
                  <a:pt x="191773" y="165100"/>
                </a:lnTo>
                <a:lnTo>
                  <a:pt x="186218" y="166370"/>
                </a:lnTo>
                <a:close/>
              </a:path>
              <a:path w="314960" h="246380">
                <a:moveTo>
                  <a:pt x="265105" y="151130"/>
                </a:moveTo>
                <a:lnTo>
                  <a:pt x="263883" y="151130"/>
                </a:lnTo>
                <a:lnTo>
                  <a:pt x="263105" y="149860"/>
                </a:lnTo>
                <a:lnTo>
                  <a:pt x="262661" y="148590"/>
                </a:lnTo>
                <a:lnTo>
                  <a:pt x="283617" y="148590"/>
                </a:lnTo>
                <a:lnTo>
                  <a:pt x="265105" y="151130"/>
                </a:lnTo>
                <a:close/>
              </a:path>
              <a:path w="314960" h="246380">
                <a:moveTo>
                  <a:pt x="230426" y="226060"/>
                </a:moveTo>
                <a:lnTo>
                  <a:pt x="220328" y="226060"/>
                </a:lnTo>
                <a:lnTo>
                  <a:pt x="229076" y="209550"/>
                </a:lnTo>
                <a:lnTo>
                  <a:pt x="236730" y="191770"/>
                </a:lnTo>
                <a:lnTo>
                  <a:pt x="243656" y="173990"/>
                </a:lnTo>
                <a:lnTo>
                  <a:pt x="250216" y="156210"/>
                </a:lnTo>
                <a:lnTo>
                  <a:pt x="259894" y="156210"/>
                </a:lnTo>
                <a:lnTo>
                  <a:pt x="252727" y="175260"/>
                </a:lnTo>
                <a:lnTo>
                  <a:pt x="243522" y="199390"/>
                </a:lnTo>
                <a:lnTo>
                  <a:pt x="232859" y="222250"/>
                </a:lnTo>
                <a:lnTo>
                  <a:pt x="230426" y="226060"/>
                </a:lnTo>
                <a:close/>
              </a:path>
            </a:pathLst>
          </a:custGeom>
          <a:solidFill>
            <a:srgbClr val="FDF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3" name="object 383"/>
          <p:cNvGrpSpPr/>
          <p:nvPr/>
        </p:nvGrpSpPr>
        <p:grpSpPr>
          <a:xfrm>
            <a:off x="2156920" y="18091528"/>
            <a:ext cx="288290" cy="271145"/>
            <a:chOff x="2156920" y="18091528"/>
            <a:chExt cx="288290" cy="271145"/>
          </a:xfrm>
        </p:grpSpPr>
        <p:sp>
          <p:nvSpPr>
            <p:cNvPr id="384" name="object 384"/>
            <p:cNvSpPr/>
            <p:nvPr/>
          </p:nvSpPr>
          <p:spPr>
            <a:xfrm>
              <a:off x="2156920" y="18096086"/>
              <a:ext cx="288290" cy="265430"/>
            </a:xfrm>
            <a:custGeom>
              <a:avLst/>
              <a:gdLst/>
              <a:ahLst/>
              <a:cxnLst/>
              <a:rect l="l" t="t" r="r" b="b"/>
              <a:pathLst>
                <a:path w="288289" h="265430">
                  <a:moveTo>
                    <a:pt x="94652" y="32745"/>
                  </a:moveTo>
                  <a:lnTo>
                    <a:pt x="88687" y="16510"/>
                  </a:lnTo>
                  <a:lnTo>
                    <a:pt x="85956" y="7620"/>
                  </a:lnTo>
                  <a:lnTo>
                    <a:pt x="86205" y="5080"/>
                  </a:lnTo>
                  <a:lnTo>
                    <a:pt x="86329" y="3810"/>
                  </a:lnTo>
                  <a:lnTo>
                    <a:pt x="89109" y="1270"/>
                  </a:lnTo>
                  <a:lnTo>
                    <a:pt x="90664" y="0"/>
                  </a:lnTo>
                  <a:lnTo>
                    <a:pt x="94775" y="0"/>
                  </a:lnTo>
                  <a:lnTo>
                    <a:pt x="97357" y="1270"/>
                  </a:lnTo>
                  <a:lnTo>
                    <a:pt x="101511" y="5080"/>
                  </a:lnTo>
                  <a:lnTo>
                    <a:pt x="110103" y="15240"/>
                  </a:lnTo>
                  <a:lnTo>
                    <a:pt x="122818" y="30480"/>
                  </a:lnTo>
                  <a:lnTo>
                    <a:pt x="94553" y="30480"/>
                  </a:lnTo>
                  <a:lnTo>
                    <a:pt x="94652" y="32745"/>
                  </a:lnTo>
                  <a:close/>
                </a:path>
                <a:path w="288289" h="265430">
                  <a:moveTo>
                    <a:pt x="212783" y="34290"/>
                  </a:moveTo>
                  <a:lnTo>
                    <a:pt x="160552" y="34290"/>
                  </a:lnTo>
                  <a:lnTo>
                    <a:pt x="176126" y="13970"/>
                  </a:lnTo>
                  <a:lnTo>
                    <a:pt x="184565" y="3810"/>
                  </a:lnTo>
                  <a:lnTo>
                    <a:pt x="188692" y="0"/>
                  </a:lnTo>
                  <a:lnTo>
                    <a:pt x="195329" y="0"/>
                  </a:lnTo>
                  <a:lnTo>
                    <a:pt x="196995" y="1270"/>
                  </a:lnTo>
                  <a:lnTo>
                    <a:pt x="199797" y="2540"/>
                  </a:lnTo>
                  <a:lnTo>
                    <a:pt x="200245" y="7620"/>
                  </a:lnTo>
                  <a:lnTo>
                    <a:pt x="197651" y="16510"/>
                  </a:lnTo>
                  <a:lnTo>
                    <a:pt x="192541" y="29854"/>
                  </a:lnTo>
                  <a:lnTo>
                    <a:pt x="191884" y="30480"/>
                  </a:lnTo>
                  <a:lnTo>
                    <a:pt x="191884" y="31569"/>
                  </a:lnTo>
                  <a:lnTo>
                    <a:pt x="191434" y="32745"/>
                  </a:lnTo>
                  <a:lnTo>
                    <a:pt x="191329" y="33020"/>
                  </a:lnTo>
                  <a:lnTo>
                    <a:pt x="213177" y="33020"/>
                  </a:lnTo>
                  <a:lnTo>
                    <a:pt x="212783" y="34290"/>
                  </a:lnTo>
                  <a:close/>
                </a:path>
                <a:path w="288289" h="265430">
                  <a:moveTo>
                    <a:pt x="80442" y="20320"/>
                  </a:moveTo>
                  <a:lnTo>
                    <a:pt x="76442" y="20320"/>
                  </a:lnTo>
                  <a:lnTo>
                    <a:pt x="78442" y="19050"/>
                  </a:lnTo>
                  <a:lnTo>
                    <a:pt x="80442" y="20320"/>
                  </a:lnTo>
                  <a:close/>
                </a:path>
                <a:path w="288289" h="265430">
                  <a:moveTo>
                    <a:pt x="213177" y="33020"/>
                  </a:moveTo>
                  <a:lnTo>
                    <a:pt x="191884" y="33020"/>
                  </a:lnTo>
                  <a:lnTo>
                    <a:pt x="191884" y="31569"/>
                  </a:lnTo>
                  <a:lnTo>
                    <a:pt x="192541" y="29854"/>
                  </a:lnTo>
                  <a:lnTo>
                    <a:pt x="193218" y="29210"/>
                  </a:lnTo>
                  <a:lnTo>
                    <a:pt x="195218" y="27940"/>
                  </a:lnTo>
                  <a:lnTo>
                    <a:pt x="195440" y="27940"/>
                  </a:lnTo>
                  <a:lnTo>
                    <a:pt x="202440" y="20320"/>
                  </a:lnTo>
                  <a:lnTo>
                    <a:pt x="203217" y="19050"/>
                  </a:lnTo>
                  <a:lnTo>
                    <a:pt x="209884" y="19050"/>
                  </a:lnTo>
                  <a:lnTo>
                    <a:pt x="211550" y="20320"/>
                  </a:lnTo>
                  <a:lnTo>
                    <a:pt x="215328" y="22860"/>
                  </a:lnTo>
                  <a:lnTo>
                    <a:pt x="216328" y="22860"/>
                  </a:lnTo>
                  <a:lnTo>
                    <a:pt x="213262" y="32745"/>
                  </a:lnTo>
                  <a:lnTo>
                    <a:pt x="213177" y="33020"/>
                  </a:lnTo>
                  <a:close/>
                </a:path>
                <a:path w="288289" h="265430">
                  <a:moveTo>
                    <a:pt x="123441" y="59690"/>
                  </a:moveTo>
                  <a:lnTo>
                    <a:pt x="56887" y="59690"/>
                  </a:lnTo>
                  <a:lnTo>
                    <a:pt x="58554" y="57150"/>
                  </a:lnTo>
                  <a:lnTo>
                    <a:pt x="60109" y="55880"/>
                  </a:lnTo>
                  <a:lnTo>
                    <a:pt x="61443" y="53340"/>
                  </a:lnTo>
                  <a:lnTo>
                    <a:pt x="60443" y="46990"/>
                  </a:lnTo>
                  <a:lnTo>
                    <a:pt x="61443" y="45720"/>
                  </a:lnTo>
                  <a:lnTo>
                    <a:pt x="64331" y="44450"/>
                  </a:lnTo>
                  <a:lnTo>
                    <a:pt x="65887" y="43180"/>
                  </a:lnTo>
                  <a:lnTo>
                    <a:pt x="69998" y="43180"/>
                  </a:lnTo>
                  <a:lnTo>
                    <a:pt x="71776" y="40640"/>
                  </a:lnTo>
                  <a:lnTo>
                    <a:pt x="73331" y="39370"/>
                  </a:lnTo>
                  <a:lnTo>
                    <a:pt x="74665" y="38100"/>
                  </a:lnTo>
                  <a:lnTo>
                    <a:pt x="69998" y="24130"/>
                  </a:lnTo>
                  <a:lnTo>
                    <a:pt x="71109" y="22860"/>
                  </a:lnTo>
                  <a:lnTo>
                    <a:pt x="74776" y="20320"/>
                  </a:lnTo>
                  <a:lnTo>
                    <a:pt x="83887" y="20320"/>
                  </a:lnTo>
                  <a:lnTo>
                    <a:pt x="91109" y="29210"/>
                  </a:lnTo>
                  <a:lnTo>
                    <a:pt x="91331" y="29210"/>
                  </a:lnTo>
                  <a:lnTo>
                    <a:pt x="93220" y="30480"/>
                  </a:lnTo>
                  <a:lnTo>
                    <a:pt x="93820" y="30480"/>
                  </a:lnTo>
                  <a:lnTo>
                    <a:pt x="95220" y="34290"/>
                  </a:lnTo>
                  <a:lnTo>
                    <a:pt x="212783" y="34290"/>
                  </a:lnTo>
                  <a:lnTo>
                    <a:pt x="211995" y="36830"/>
                  </a:lnTo>
                  <a:lnTo>
                    <a:pt x="213328" y="38100"/>
                  </a:lnTo>
                  <a:lnTo>
                    <a:pt x="214773" y="40640"/>
                  </a:lnTo>
                  <a:lnTo>
                    <a:pt x="216661" y="41910"/>
                  </a:lnTo>
                  <a:lnTo>
                    <a:pt x="220772" y="41910"/>
                  </a:lnTo>
                  <a:lnTo>
                    <a:pt x="222439" y="43180"/>
                  </a:lnTo>
                  <a:lnTo>
                    <a:pt x="225217" y="45720"/>
                  </a:lnTo>
                  <a:lnTo>
                    <a:pt x="226217" y="45720"/>
                  </a:lnTo>
                  <a:lnTo>
                    <a:pt x="225328" y="53340"/>
                  </a:lnTo>
                  <a:lnTo>
                    <a:pt x="228328" y="57150"/>
                  </a:lnTo>
                  <a:lnTo>
                    <a:pt x="126219" y="57150"/>
                  </a:lnTo>
                  <a:lnTo>
                    <a:pt x="124886" y="58420"/>
                  </a:lnTo>
                  <a:lnTo>
                    <a:pt x="123441" y="59690"/>
                  </a:lnTo>
                  <a:close/>
                </a:path>
                <a:path w="288289" h="265430">
                  <a:moveTo>
                    <a:pt x="160552" y="34290"/>
                  </a:moveTo>
                  <a:lnTo>
                    <a:pt x="125997" y="34290"/>
                  </a:lnTo>
                  <a:lnTo>
                    <a:pt x="135885" y="21590"/>
                  </a:lnTo>
                  <a:lnTo>
                    <a:pt x="150441" y="21590"/>
                  </a:lnTo>
                  <a:lnTo>
                    <a:pt x="160552" y="34290"/>
                  </a:lnTo>
                  <a:close/>
                </a:path>
                <a:path w="288289" h="265430">
                  <a:moveTo>
                    <a:pt x="191884" y="31569"/>
                  </a:moveTo>
                  <a:lnTo>
                    <a:pt x="191884" y="30480"/>
                  </a:lnTo>
                  <a:lnTo>
                    <a:pt x="192541" y="29854"/>
                  </a:lnTo>
                  <a:lnTo>
                    <a:pt x="191884" y="31569"/>
                  </a:lnTo>
                  <a:close/>
                </a:path>
                <a:path w="288289" h="265430">
                  <a:moveTo>
                    <a:pt x="125997" y="34290"/>
                  </a:moveTo>
                  <a:lnTo>
                    <a:pt x="95220" y="34290"/>
                  </a:lnTo>
                  <a:lnTo>
                    <a:pt x="94997" y="33020"/>
                  </a:lnTo>
                  <a:lnTo>
                    <a:pt x="94664" y="33020"/>
                  </a:lnTo>
                  <a:lnTo>
                    <a:pt x="94553" y="30480"/>
                  </a:lnTo>
                  <a:lnTo>
                    <a:pt x="122818" y="30480"/>
                  </a:lnTo>
                  <a:lnTo>
                    <a:pt x="124937" y="33020"/>
                  </a:lnTo>
                  <a:lnTo>
                    <a:pt x="94997" y="33020"/>
                  </a:lnTo>
                  <a:lnTo>
                    <a:pt x="95220" y="34290"/>
                  </a:lnTo>
                  <a:lnTo>
                    <a:pt x="125997" y="34290"/>
                  </a:lnTo>
                  <a:close/>
                </a:path>
                <a:path w="288289" h="265430">
                  <a:moveTo>
                    <a:pt x="253001" y="58420"/>
                  </a:moveTo>
                  <a:lnTo>
                    <a:pt x="229995" y="58420"/>
                  </a:lnTo>
                  <a:lnTo>
                    <a:pt x="238789" y="48260"/>
                  </a:lnTo>
                  <a:lnTo>
                    <a:pt x="243772" y="41910"/>
                  </a:lnTo>
                  <a:lnTo>
                    <a:pt x="246588" y="39370"/>
                  </a:lnTo>
                  <a:lnTo>
                    <a:pt x="252883" y="39370"/>
                  </a:lnTo>
                  <a:lnTo>
                    <a:pt x="254550" y="40640"/>
                  </a:lnTo>
                  <a:lnTo>
                    <a:pt x="257397" y="43180"/>
                  </a:lnTo>
                  <a:lnTo>
                    <a:pt x="257411" y="46990"/>
                  </a:lnTo>
                  <a:lnTo>
                    <a:pt x="253550" y="57150"/>
                  </a:lnTo>
                  <a:lnTo>
                    <a:pt x="253001" y="58420"/>
                  </a:lnTo>
                  <a:close/>
                </a:path>
                <a:path w="288289" h="265430">
                  <a:moveTo>
                    <a:pt x="108608" y="78740"/>
                  </a:moveTo>
                  <a:lnTo>
                    <a:pt x="41999" y="78740"/>
                  </a:lnTo>
                  <a:lnTo>
                    <a:pt x="42221" y="77470"/>
                  </a:lnTo>
                  <a:lnTo>
                    <a:pt x="33251" y="58420"/>
                  </a:lnTo>
                  <a:lnTo>
                    <a:pt x="29291" y="48260"/>
                  </a:lnTo>
                  <a:lnTo>
                    <a:pt x="29268" y="44450"/>
                  </a:lnTo>
                  <a:lnTo>
                    <a:pt x="32110" y="41910"/>
                  </a:lnTo>
                  <a:lnTo>
                    <a:pt x="33665" y="40640"/>
                  </a:lnTo>
                  <a:lnTo>
                    <a:pt x="40075" y="40640"/>
                  </a:lnTo>
                  <a:lnTo>
                    <a:pt x="42915" y="43180"/>
                  </a:lnTo>
                  <a:lnTo>
                    <a:pt x="47964" y="48260"/>
                  </a:lnTo>
                  <a:lnTo>
                    <a:pt x="56887" y="59690"/>
                  </a:lnTo>
                  <a:lnTo>
                    <a:pt x="123441" y="59690"/>
                  </a:lnTo>
                  <a:lnTo>
                    <a:pt x="122108" y="62230"/>
                  </a:lnTo>
                  <a:lnTo>
                    <a:pt x="126157" y="72390"/>
                  </a:lnTo>
                  <a:lnTo>
                    <a:pt x="126055" y="73660"/>
                  </a:lnTo>
                  <a:lnTo>
                    <a:pt x="125996" y="74266"/>
                  </a:lnTo>
                  <a:lnTo>
                    <a:pt x="126133" y="74266"/>
                  </a:lnTo>
                  <a:lnTo>
                    <a:pt x="125552" y="74930"/>
                  </a:lnTo>
                  <a:lnTo>
                    <a:pt x="111330" y="74930"/>
                  </a:lnTo>
                  <a:lnTo>
                    <a:pt x="109442" y="77470"/>
                  </a:lnTo>
                  <a:lnTo>
                    <a:pt x="108608" y="78740"/>
                  </a:lnTo>
                  <a:close/>
                </a:path>
                <a:path w="288289" h="265430">
                  <a:moveTo>
                    <a:pt x="160971" y="74266"/>
                  </a:moveTo>
                  <a:lnTo>
                    <a:pt x="126133" y="74266"/>
                  </a:lnTo>
                  <a:lnTo>
                    <a:pt x="126663" y="73660"/>
                  </a:lnTo>
                  <a:lnTo>
                    <a:pt x="126302" y="72753"/>
                  </a:lnTo>
                  <a:lnTo>
                    <a:pt x="126273" y="72390"/>
                  </a:lnTo>
                  <a:lnTo>
                    <a:pt x="128552" y="59690"/>
                  </a:lnTo>
                  <a:lnTo>
                    <a:pt x="126997" y="57150"/>
                  </a:lnTo>
                  <a:lnTo>
                    <a:pt x="160663" y="57150"/>
                  </a:lnTo>
                  <a:lnTo>
                    <a:pt x="159107" y="58420"/>
                  </a:lnTo>
                  <a:lnTo>
                    <a:pt x="158329" y="59690"/>
                  </a:lnTo>
                  <a:lnTo>
                    <a:pt x="160739" y="72390"/>
                  </a:lnTo>
                  <a:lnTo>
                    <a:pt x="160784" y="72753"/>
                  </a:lnTo>
                  <a:lnTo>
                    <a:pt x="160440" y="73660"/>
                  </a:lnTo>
                  <a:lnTo>
                    <a:pt x="160971" y="74266"/>
                  </a:lnTo>
                  <a:close/>
                </a:path>
                <a:path w="288289" h="265430">
                  <a:moveTo>
                    <a:pt x="173440" y="77470"/>
                  </a:moveTo>
                  <a:lnTo>
                    <a:pt x="165218" y="77470"/>
                  </a:lnTo>
                  <a:lnTo>
                    <a:pt x="161552" y="74930"/>
                  </a:lnTo>
                  <a:lnTo>
                    <a:pt x="160971" y="74266"/>
                  </a:lnTo>
                  <a:lnTo>
                    <a:pt x="160922" y="72390"/>
                  </a:lnTo>
                  <a:lnTo>
                    <a:pt x="164774" y="62230"/>
                  </a:lnTo>
                  <a:lnTo>
                    <a:pt x="163329" y="59690"/>
                  </a:lnTo>
                  <a:lnTo>
                    <a:pt x="160663" y="57150"/>
                  </a:lnTo>
                  <a:lnTo>
                    <a:pt x="228328" y="57150"/>
                  </a:lnTo>
                  <a:lnTo>
                    <a:pt x="229995" y="58420"/>
                  </a:lnTo>
                  <a:lnTo>
                    <a:pt x="253001" y="58420"/>
                  </a:lnTo>
                  <a:lnTo>
                    <a:pt x="245869" y="74930"/>
                  </a:lnTo>
                  <a:lnTo>
                    <a:pt x="175773" y="74930"/>
                  </a:lnTo>
                  <a:lnTo>
                    <a:pt x="173440" y="77470"/>
                  </a:lnTo>
                  <a:close/>
                </a:path>
                <a:path w="288289" h="265430">
                  <a:moveTo>
                    <a:pt x="137552" y="85090"/>
                  </a:moveTo>
                  <a:lnTo>
                    <a:pt x="130330" y="85090"/>
                  </a:lnTo>
                  <a:lnTo>
                    <a:pt x="128663" y="83820"/>
                  </a:lnTo>
                  <a:lnTo>
                    <a:pt x="126380" y="82550"/>
                  </a:lnTo>
                  <a:lnTo>
                    <a:pt x="125566" y="78740"/>
                  </a:lnTo>
                  <a:lnTo>
                    <a:pt x="125688" y="77470"/>
                  </a:lnTo>
                  <a:lnTo>
                    <a:pt x="125811" y="76200"/>
                  </a:lnTo>
                  <a:lnTo>
                    <a:pt x="125933" y="74930"/>
                  </a:lnTo>
                  <a:lnTo>
                    <a:pt x="126055" y="73660"/>
                  </a:lnTo>
                  <a:lnTo>
                    <a:pt x="126158" y="72589"/>
                  </a:lnTo>
                  <a:lnTo>
                    <a:pt x="126302" y="72753"/>
                  </a:lnTo>
                  <a:lnTo>
                    <a:pt x="126663" y="73660"/>
                  </a:lnTo>
                  <a:lnTo>
                    <a:pt x="126133" y="74266"/>
                  </a:lnTo>
                  <a:lnTo>
                    <a:pt x="160971" y="74266"/>
                  </a:lnTo>
                  <a:lnTo>
                    <a:pt x="161367" y="77470"/>
                  </a:lnTo>
                  <a:lnTo>
                    <a:pt x="143552" y="77470"/>
                  </a:lnTo>
                  <a:lnTo>
                    <a:pt x="137552" y="85090"/>
                  </a:lnTo>
                  <a:close/>
                </a:path>
                <a:path w="288289" h="265430">
                  <a:moveTo>
                    <a:pt x="160971" y="74266"/>
                  </a:moveTo>
                  <a:lnTo>
                    <a:pt x="160440" y="73660"/>
                  </a:lnTo>
                  <a:lnTo>
                    <a:pt x="160784" y="72753"/>
                  </a:lnTo>
                  <a:lnTo>
                    <a:pt x="160896" y="73660"/>
                  </a:lnTo>
                  <a:lnTo>
                    <a:pt x="160971" y="74266"/>
                  </a:lnTo>
                  <a:close/>
                </a:path>
                <a:path w="288289" h="265430">
                  <a:moveTo>
                    <a:pt x="261216" y="77470"/>
                  </a:moveTo>
                  <a:lnTo>
                    <a:pt x="245772" y="77470"/>
                  </a:lnTo>
                  <a:lnTo>
                    <a:pt x="248661" y="74930"/>
                  </a:lnTo>
                  <a:lnTo>
                    <a:pt x="249661" y="74930"/>
                  </a:lnTo>
                  <a:lnTo>
                    <a:pt x="253550" y="73660"/>
                  </a:lnTo>
                  <a:lnTo>
                    <a:pt x="255661" y="74930"/>
                  </a:lnTo>
                  <a:lnTo>
                    <a:pt x="261216" y="77470"/>
                  </a:lnTo>
                  <a:close/>
                </a:path>
                <a:path w="288289" h="265430">
                  <a:moveTo>
                    <a:pt x="35554" y="76200"/>
                  </a:moveTo>
                  <a:lnTo>
                    <a:pt x="31332" y="76200"/>
                  </a:lnTo>
                  <a:lnTo>
                    <a:pt x="33443" y="74930"/>
                  </a:lnTo>
                  <a:lnTo>
                    <a:pt x="35554" y="76200"/>
                  </a:lnTo>
                  <a:close/>
                </a:path>
                <a:path w="288289" h="265430">
                  <a:moveTo>
                    <a:pt x="118219" y="78740"/>
                  </a:moveTo>
                  <a:lnTo>
                    <a:pt x="116219" y="78740"/>
                  </a:lnTo>
                  <a:lnTo>
                    <a:pt x="113664" y="77470"/>
                  </a:lnTo>
                  <a:lnTo>
                    <a:pt x="111330" y="74930"/>
                  </a:lnTo>
                  <a:lnTo>
                    <a:pt x="125552" y="74930"/>
                  </a:lnTo>
                  <a:lnTo>
                    <a:pt x="121886" y="77470"/>
                  </a:lnTo>
                  <a:lnTo>
                    <a:pt x="120219" y="77470"/>
                  </a:lnTo>
                  <a:lnTo>
                    <a:pt x="118219" y="78740"/>
                  </a:lnTo>
                  <a:close/>
                </a:path>
                <a:path w="288289" h="265430">
                  <a:moveTo>
                    <a:pt x="268685" y="176530"/>
                  </a:moveTo>
                  <a:lnTo>
                    <a:pt x="205662" y="176530"/>
                  </a:lnTo>
                  <a:lnTo>
                    <a:pt x="206884" y="175260"/>
                  </a:lnTo>
                  <a:lnTo>
                    <a:pt x="208217" y="173990"/>
                  </a:lnTo>
                  <a:lnTo>
                    <a:pt x="209439" y="171450"/>
                  </a:lnTo>
                  <a:lnTo>
                    <a:pt x="208662" y="161290"/>
                  </a:lnTo>
                  <a:lnTo>
                    <a:pt x="209217" y="160020"/>
                  </a:lnTo>
                  <a:lnTo>
                    <a:pt x="213884" y="157480"/>
                  </a:lnTo>
                  <a:lnTo>
                    <a:pt x="217995" y="157480"/>
                  </a:lnTo>
                  <a:lnTo>
                    <a:pt x="215217" y="156210"/>
                  </a:lnTo>
                  <a:lnTo>
                    <a:pt x="213995" y="154940"/>
                  </a:lnTo>
                  <a:lnTo>
                    <a:pt x="215884" y="148590"/>
                  </a:lnTo>
                  <a:lnTo>
                    <a:pt x="213550" y="142240"/>
                  </a:lnTo>
                  <a:lnTo>
                    <a:pt x="210773" y="135890"/>
                  </a:lnTo>
                  <a:lnTo>
                    <a:pt x="209439" y="134620"/>
                  </a:lnTo>
                  <a:lnTo>
                    <a:pt x="208884" y="134620"/>
                  </a:lnTo>
                  <a:lnTo>
                    <a:pt x="204884" y="132080"/>
                  </a:lnTo>
                  <a:lnTo>
                    <a:pt x="203662" y="132080"/>
                  </a:lnTo>
                  <a:lnTo>
                    <a:pt x="210662" y="115570"/>
                  </a:lnTo>
                  <a:lnTo>
                    <a:pt x="209106" y="113030"/>
                  </a:lnTo>
                  <a:lnTo>
                    <a:pt x="207439" y="110490"/>
                  </a:lnTo>
                  <a:lnTo>
                    <a:pt x="205884" y="107950"/>
                  </a:lnTo>
                  <a:lnTo>
                    <a:pt x="202995" y="107950"/>
                  </a:lnTo>
                  <a:lnTo>
                    <a:pt x="201551" y="106680"/>
                  </a:lnTo>
                  <a:lnTo>
                    <a:pt x="189551" y="92710"/>
                  </a:lnTo>
                  <a:lnTo>
                    <a:pt x="184996" y="92710"/>
                  </a:lnTo>
                  <a:lnTo>
                    <a:pt x="183329" y="91440"/>
                  </a:lnTo>
                  <a:lnTo>
                    <a:pt x="179218" y="88900"/>
                  </a:lnTo>
                  <a:lnTo>
                    <a:pt x="180996" y="81280"/>
                  </a:lnTo>
                  <a:lnTo>
                    <a:pt x="179329" y="80010"/>
                  </a:lnTo>
                  <a:lnTo>
                    <a:pt x="177662" y="77470"/>
                  </a:lnTo>
                  <a:lnTo>
                    <a:pt x="175773" y="74930"/>
                  </a:lnTo>
                  <a:lnTo>
                    <a:pt x="245869" y="74930"/>
                  </a:lnTo>
                  <a:lnTo>
                    <a:pt x="244772" y="77470"/>
                  </a:lnTo>
                  <a:lnTo>
                    <a:pt x="261216" y="77470"/>
                  </a:lnTo>
                  <a:lnTo>
                    <a:pt x="262327" y="78740"/>
                  </a:lnTo>
                  <a:lnTo>
                    <a:pt x="257105" y="91440"/>
                  </a:lnTo>
                  <a:lnTo>
                    <a:pt x="258216" y="92710"/>
                  </a:lnTo>
                  <a:lnTo>
                    <a:pt x="259105" y="93980"/>
                  </a:lnTo>
                  <a:lnTo>
                    <a:pt x="259883" y="95250"/>
                  </a:lnTo>
                  <a:lnTo>
                    <a:pt x="277771" y="95250"/>
                  </a:lnTo>
                  <a:lnTo>
                    <a:pt x="277993" y="96520"/>
                  </a:lnTo>
                  <a:lnTo>
                    <a:pt x="275105" y="99060"/>
                  </a:lnTo>
                  <a:lnTo>
                    <a:pt x="274549" y="100330"/>
                  </a:lnTo>
                  <a:lnTo>
                    <a:pt x="273882" y="100330"/>
                  </a:lnTo>
                  <a:lnTo>
                    <a:pt x="272438" y="101600"/>
                  </a:lnTo>
                  <a:lnTo>
                    <a:pt x="271327" y="102870"/>
                  </a:lnTo>
                  <a:lnTo>
                    <a:pt x="272216" y="104140"/>
                  </a:lnTo>
                  <a:lnTo>
                    <a:pt x="273660" y="104140"/>
                  </a:lnTo>
                  <a:lnTo>
                    <a:pt x="274679" y="105410"/>
                  </a:lnTo>
                  <a:lnTo>
                    <a:pt x="250772" y="105410"/>
                  </a:lnTo>
                  <a:lnTo>
                    <a:pt x="250550" y="106680"/>
                  </a:lnTo>
                  <a:lnTo>
                    <a:pt x="275697" y="106680"/>
                  </a:lnTo>
                  <a:lnTo>
                    <a:pt x="276716" y="107950"/>
                  </a:lnTo>
                  <a:lnTo>
                    <a:pt x="276688" y="111760"/>
                  </a:lnTo>
                  <a:lnTo>
                    <a:pt x="273785" y="118110"/>
                  </a:lnTo>
                  <a:lnTo>
                    <a:pt x="266994" y="130810"/>
                  </a:lnTo>
                  <a:lnTo>
                    <a:pt x="264327" y="135890"/>
                  </a:lnTo>
                  <a:lnTo>
                    <a:pt x="265216" y="138430"/>
                  </a:lnTo>
                  <a:lnTo>
                    <a:pt x="284327" y="138430"/>
                  </a:lnTo>
                  <a:lnTo>
                    <a:pt x="283660" y="139700"/>
                  </a:lnTo>
                  <a:lnTo>
                    <a:pt x="280447" y="143510"/>
                  </a:lnTo>
                  <a:lnTo>
                    <a:pt x="275369" y="149860"/>
                  </a:lnTo>
                  <a:lnTo>
                    <a:pt x="256105" y="149860"/>
                  </a:lnTo>
                  <a:lnTo>
                    <a:pt x="255994" y="151130"/>
                  </a:lnTo>
                  <a:lnTo>
                    <a:pt x="274310" y="151130"/>
                  </a:lnTo>
                  <a:lnTo>
                    <a:pt x="269020" y="157480"/>
                  </a:lnTo>
                  <a:lnTo>
                    <a:pt x="261994" y="166370"/>
                  </a:lnTo>
                  <a:lnTo>
                    <a:pt x="268685" y="176530"/>
                  </a:lnTo>
                  <a:close/>
                </a:path>
                <a:path w="288289" h="265430">
                  <a:moveTo>
                    <a:pt x="94831" y="96520"/>
                  </a:moveTo>
                  <a:lnTo>
                    <a:pt x="27443" y="96520"/>
                  </a:lnTo>
                  <a:lnTo>
                    <a:pt x="28221" y="95250"/>
                  </a:lnTo>
                  <a:lnTo>
                    <a:pt x="30221" y="92710"/>
                  </a:lnTo>
                  <a:lnTo>
                    <a:pt x="24777" y="80010"/>
                  </a:lnTo>
                  <a:lnTo>
                    <a:pt x="25888" y="78740"/>
                  </a:lnTo>
                  <a:lnTo>
                    <a:pt x="29777" y="76200"/>
                  </a:lnTo>
                  <a:lnTo>
                    <a:pt x="38332" y="76200"/>
                  </a:lnTo>
                  <a:lnTo>
                    <a:pt x="41332" y="78740"/>
                  </a:lnTo>
                  <a:lnTo>
                    <a:pt x="108608" y="78740"/>
                  </a:lnTo>
                  <a:lnTo>
                    <a:pt x="106108" y="82550"/>
                  </a:lnTo>
                  <a:lnTo>
                    <a:pt x="107997" y="88900"/>
                  </a:lnTo>
                  <a:lnTo>
                    <a:pt x="106886" y="90170"/>
                  </a:lnTo>
                  <a:lnTo>
                    <a:pt x="102331" y="92710"/>
                  </a:lnTo>
                  <a:lnTo>
                    <a:pt x="97775" y="92710"/>
                  </a:lnTo>
                  <a:lnTo>
                    <a:pt x="94831" y="96520"/>
                  </a:lnTo>
                  <a:close/>
                </a:path>
                <a:path w="288289" h="265430">
                  <a:moveTo>
                    <a:pt x="156885" y="85090"/>
                  </a:moveTo>
                  <a:lnTo>
                    <a:pt x="149663" y="85090"/>
                  </a:lnTo>
                  <a:lnTo>
                    <a:pt x="143552" y="77470"/>
                  </a:lnTo>
                  <a:lnTo>
                    <a:pt x="161367" y="77470"/>
                  </a:lnTo>
                  <a:lnTo>
                    <a:pt x="161524" y="78740"/>
                  </a:lnTo>
                  <a:lnTo>
                    <a:pt x="160767" y="82550"/>
                  </a:lnTo>
                  <a:lnTo>
                    <a:pt x="158552" y="83820"/>
                  </a:lnTo>
                  <a:lnTo>
                    <a:pt x="156885" y="85090"/>
                  </a:lnTo>
                  <a:close/>
                </a:path>
                <a:path w="288289" h="265430">
                  <a:moveTo>
                    <a:pt x="168885" y="78740"/>
                  </a:moveTo>
                  <a:lnTo>
                    <a:pt x="166885" y="77470"/>
                  </a:lnTo>
                  <a:lnTo>
                    <a:pt x="170885" y="77470"/>
                  </a:lnTo>
                  <a:lnTo>
                    <a:pt x="168885" y="78740"/>
                  </a:lnTo>
                  <a:close/>
                </a:path>
                <a:path w="288289" h="265430">
                  <a:moveTo>
                    <a:pt x="277771" y="95250"/>
                  </a:moveTo>
                  <a:lnTo>
                    <a:pt x="259883" y="95250"/>
                  </a:lnTo>
                  <a:lnTo>
                    <a:pt x="264660" y="88900"/>
                  </a:lnTo>
                  <a:lnTo>
                    <a:pt x="272105" y="88900"/>
                  </a:lnTo>
                  <a:lnTo>
                    <a:pt x="273771" y="90170"/>
                  </a:lnTo>
                  <a:lnTo>
                    <a:pt x="277105" y="91440"/>
                  </a:lnTo>
                  <a:lnTo>
                    <a:pt x="277771" y="95250"/>
                  </a:lnTo>
                  <a:close/>
                </a:path>
                <a:path w="288289" h="265430">
                  <a:moveTo>
                    <a:pt x="76109" y="139700"/>
                  </a:moveTo>
                  <a:lnTo>
                    <a:pt x="22777" y="139700"/>
                  </a:lnTo>
                  <a:lnTo>
                    <a:pt x="23666" y="137160"/>
                  </a:lnTo>
                  <a:lnTo>
                    <a:pt x="20777" y="132080"/>
                  </a:lnTo>
                  <a:lnTo>
                    <a:pt x="19666" y="130810"/>
                  </a:lnTo>
                  <a:lnTo>
                    <a:pt x="13902" y="120650"/>
                  </a:lnTo>
                  <a:lnTo>
                    <a:pt x="10888" y="113030"/>
                  </a:lnTo>
                  <a:lnTo>
                    <a:pt x="10791" y="109220"/>
                  </a:lnTo>
                  <a:lnTo>
                    <a:pt x="13777" y="105410"/>
                  </a:lnTo>
                  <a:lnTo>
                    <a:pt x="15332" y="105410"/>
                  </a:lnTo>
                  <a:lnTo>
                    <a:pt x="16110" y="104140"/>
                  </a:lnTo>
                  <a:lnTo>
                    <a:pt x="14999" y="102870"/>
                  </a:lnTo>
                  <a:lnTo>
                    <a:pt x="14110" y="102870"/>
                  </a:lnTo>
                  <a:lnTo>
                    <a:pt x="13555" y="101600"/>
                  </a:lnTo>
                  <a:lnTo>
                    <a:pt x="12333" y="101600"/>
                  </a:lnTo>
                  <a:lnTo>
                    <a:pt x="9444" y="97790"/>
                  </a:lnTo>
                  <a:lnTo>
                    <a:pt x="10110" y="92710"/>
                  </a:lnTo>
                  <a:lnTo>
                    <a:pt x="13555" y="91440"/>
                  </a:lnTo>
                  <a:lnTo>
                    <a:pt x="15110" y="90170"/>
                  </a:lnTo>
                  <a:lnTo>
                    <a:pt x="22666" y="90170"/>
                  </a:lnTo>
                  <a:lnTo>
                    <a:pt x="27443" y="96520"/>
                  </a:lnTo>
                  <a:lnTo>
                    <a:pt x="94831" y="96520"/>
                  </a:lnTo>
                  <a:lnTo>
                    <a:pt x="86979" y="106680"/>
                  </a:lnTo>
                  <a:lnTo>
                    <a:pt x="36665" y="106680"/>
                  </a:lnTo>
                  <a:lnTo>
                    <a:pt x="37110" y="107950"/>
                  </a:lnTo>
                  <a:lnTo>
                    <a:pt x="84553" y="107950"/>
                  </a:lnTo>
                  <a:lnTo>
                    <a:pt x="81664" y="109220"/>
                  </a:lnTo>
                  <a:lnTo>
                    <a:pt x="80109" y="111760"/>
                  </a:lnTo>
                  <a:lnTo>
                    <a:pt x="76998" y="115570"/>
                  </a:lnTo>
                  <a:lnTo>
                    <a:pt x="84220" y="132080"/>
                  </a:lnTo>
                  <a:lnTo>
                    <a:pt x="82998" y="133350"/>
                  </a:lnTo>
                  <a:lnTo>
                    <a:pt x="78998" y="135890"/>
                  </a:lnTo>
                  <a:lnTo>
                    <a:pt x="77109" y="135890"/>
                  </a:lnTo>
                  <a:lnTo>
                    <a:pt x="76109" y="139700"/>
                  </a:lnTo>
                  <a:close/>
                </a:path>
                <a:path w="288289" h="265430">
                  <a:moveTo>
                    <a:pt x="275697" y="106680"/>
                  </a:moveTo>
                  <a:lnTo>
                    <a:pt x="250550" y="106680"/>
                  </a:lnTo>
                  <a:lnTo>
                    <a:pt x="250772" y="105410"/>
                  </a:lnTo>
                  <a:lnTo>
                    <a:pt x="274679" y="105410"/>
                  </a:lnTo>
                  <a:lnTo>
                    <a:pt x="275697" y="106680"/>
                  </a:lnTo>
                  <a:close/>
                </a:path>
                <a:path w="288289" h="265430">
                  <a:moveTo>
                    <a:pt x="85998" y="107950"/>
                  </a:moveTo>
                  <a:lnTo>
                    <a:pt x="37110" y="107950"/>
                  </a:lnTo>
                  <a:lnTo>
                    <a:pt x="36999" y="106680"/>
                  </a:lnTo>
                  <a:lnTo>
                    <a:pt x="86979" y="106680"/>
                  </a:lnTo>
                  <a:lnTo>
                    <a:pt x="85998" y="107950"/>
                  </a:lnTo>
                  <a:close/>
                </a:path>
                <a:path w="288289" h="265430">
                  <a:moveTo>
                    <a:pt x="282105" y="128270"/>
                  </a:moveTo>
                  <a:lnTo>
                    <a:pt x="275216" y="128270"/>
                  </a:lnTo>
                  <a:lnTo>
                    <a:pt x="279993" y="127000"/>
                  </a:lnTo>
                  <a:lnTo>
                    <a:pt x="282105" y="128270"/>
                  </a:lnTo>
                  <a:close/>
                </a:path>
                <a:path w="288289" h="265430">
                  <a:moveTo>
                    <a:pt x="9777" y="129540"/>
                  </a:moveTo>
                  <a:lnTo>
                    <a:pt x="5666" y="129540"/>
                  </a:lnTo>
                  <a:lnTo>
                    <a:pt x="7888" y="128270"/>
                  </a:lnTo>
                  <a:lnTo>
                    <a:pt x="9777" y="129540"/>
                  </a:lnTo>
                  <a:close/>
                </a:path>
                <a:path w="288289" h="265430">
                  <a:moveTo>
                    <a:pt x="284993" y="138430"/>
                  </a:moveTo>
                  <a:lnTo>
                    <a:pt x="265549" y="138430"/>
                  </a:lnTo>
                  <a:lnTo>
                    <a:pt x="274105" y="128270"/>
                  </a:lnTo>
                  <a:lnTo>
                    <a:pt x="283771" y="128270"/>
                  </a:lnTo>
                  <a:lnTo>
                    <a:pt x="287104" y="130810"/>
                  </a:lnTo>
                  <a:lnTo>
                    <a:pt x="287993" y="134620"/>
                  </a:lnTo>
                  <a:lnTo>
                    <a:pt x="285549" y="137160"/>
                  </a:lnTo>
                  <a:lnTo>
                    <a:pt x="284993" y="138430"/>
                  </a:lnTo>
                  <a:close/>
                </a:path>
                <a:path w="288289" h="265430">
                  <a:moveTo>
                    <a:pt x="28777" y="194310"/>
                  </a:moveTo>
                  <a:lnTo>
                    <a:pt x="20999" y="194310"/>
                  </a:lnTo>
                  <a:lnTo>
                    <a:pt x="16364" y="190500"/>
                  </a:lnTo>
                  <a:lnTo>
                    <a:pt x="16471" y="185420"/>
                  </a:lnTo>
                  <a:lnTo>
                    <a:pt x="19787" y="177800"/>
                  </a:lnTo>
                  <a:lnTo>
                    <a:pt x="26332" y="167640"/>
                  </a:lnTo>
                  <a:lnTo>
                    <a:pt x="19223" y="158750"/>
                  </a:lnTo>
                  <a:lnTo>
                    <a:pt x="12791" y="151130"/>
                  </a:lnTo>
                  <a:lnTo>
                    <a:pt x="7630" y="144780"/>
                  </a:lnTo>
                  <a:lnTo>
                    <a:pt x="4333" y="140970"/>
                  </a:lnTo>
                  <a:lnTo>
                    <a:pt x="3555" y="140970"/>
                  </a:lnTo>
                  <a:lnTo>
                    <a:pt x="2888" y="139700"/>
                  </a:lnTo>
                  <a:lnTo>
                    <a:pt x="0" y="135890"/>
                  </a:lnTo>
                  <a:lnTo>
                    <a:pt x="666" y="132080"/>
                  </a:lnTo>
                  <a:lnTo>
                    <a:pt x="4111" y="129540"/>
                  </a:lnTo>
                  <a:lnTo>
                    <a:pt x="13777" y="129540"/>
                  </a:lnTo>
                  <a:lnTo>
                    <a:pt x="22443" y="139700"/>
                  </a:lnTo>
                  <a:lnTo>
                    <a:pt x="76109" y="139700"/>
                  </a:lnTo>
                  <a:lnTo>
                    <a:pt x="74442" y="143510"/>
                  </a:lnTo>
                  <a:lnTo>
                    <a:pt x="72109" y="148590"/>
                  </a:lnTo>
                  <a:lnTo>
                    <a:pt x="72953" y="151130"/>
                  </a:lnTo>
                  <a:lnTo>
                    <a:pt x="31999" y="151130"/>
                  </a:lnTo>
                  <a:lnTo>
                    <a:pt x="32221" y="152400"/>
                  </a:lnTo>
                  <a:lnTo>
                    <a:pt x="73376" y="152400"/>
                  </a:lnTo>
                  <a:lnTo>
                    <a:pt x="74220" y="154940"/>
                  </a:lnTo>
                  <a:lnTo>
                    <a:pt x="72998" y="156210"/>
                  </a:lnTo>
                  <a:lnTo>
                    <a:pt x="70220" y="158750"/>
                  </a:lnTo>
                  <a:lnTo>
                    <a:pt x="75887" y="158750"/>
                  </a:lnTo>
                  <a:lnTo>
                    <a:pt x="78998" y="161290"/>
                  </a:lnTo>
                  <a:lnTo>
                    <a:pt x="79664" y="161290"/>
                  </a:lnTo>
                  <a:lnTo>
                    <a:pt x="79146" y="170180"/>
                  </a:lnTo>
                  <a:lnTo>
                    <a:pt x="79072" y="171450"/>
                  </a:lnTo>
                  <a:lnTo>
                    <a:pt x="78998" y="172720"/>
                  </a:lnTo>
                  <a:lnTo>
                    <a:pt x="80220" y="173990"/>
                  </a:lnTo>
                  <a:lnTo>
                    <a:pt x="81553" y="176530"/>
                  </a:lnTo>
                  <a:lnTo>
                    <a:pt x="82887" y="177800"/>
                  </a:lnTo>
                  <a:lnTo>
                    <a:pt x="100854" y="177800"/>
                  </a:lnTo>
                  <a:lnTo>
                    <a:pt x="99474" y="181610"/>
                  </a:lnTo>
                  <a:lnTo>
                    <a:pt x="38110" y="181610"/>
                  </a:lnTo>
                  <a:lnTo>
                    <a:pt x="28777" y="194310"/>
                  </a:lnTo>
                  <a:close/>
                </a:path>
                <a:path w="288289" h="265430">
                  <a:moveTo>
                    <a:pt x="274310" y="151130"/>
                  </a:moveTo>
                  <a:lnTo>
                    <a:pt x="255994" y="151130"/>
                  </a:lnTo>
                  <a:lnTo>
                    <a:pt x="256105" y="149860"/>
                  </a:lnTo>
                  <a:lnTo>
                    <a:pt x="275369" y="149860"/>
                  </a:lnTo>
                  <a:lnTo>
                    <a:pt x="274310" y="151130"/>
                  </a:lnTo>
                  <a:close/>
                </a:path>
                <a:path w="288289" h="265430">
                  <a:moveTo>
                    <a:pt x="73376" y="152400"/>
                  </a:moveTo>
                  <a:lnTo>
                    <a:pt x="32221" y="152400"/>
                  </a:lnTo>
                  <a:lnTo>
                    <a:pt x="32110" y="151130"/>
                  </a:lnTo>
                  <a:lnTo>
                    <a:pt x="72953" y="151130"/>
                  </a:lnTo>
                  <a:lnTo>
                    <a:pt x="73376" y="152400"/>
                  </a:lnTo>
                  <a:close/>
                </a:path>
                <a:path w="288289" h="265430">
                  <a:moveTo>
                    <a:pt x="74331" y="158750"/>
                  </a:moveTo>
                  <a:lnTo>
                    <a:pt x="70220" y="158750"/>
                  </a:lnTo>
                  <a:lnTo>
                    <a:pt x="72220" y="157480"/>
                  </a:lnTo>
                  <a:lnTo>
                    <a:pt x="74331" y="158750"/>
                  </a:lnTo>
                  <a:close/>
                </a:path>
                <a:path w="288289" h="265430">
                  <a:moveTo>
                    <a:pt x="95220" y="171450"/>
                  </a:moveTo>
                  <a:lnTo>
                    <a:pt x="91220" y="171450"/>
                  </a:lnTo>
                  <a:lnTo>
                    <a:pt x="93109" y="170180"/>
                  </a:lnTo>
                  <a:lnTo>
                    <a:pt x="95220" y="171450"/>
                  </a:lnTo>
                  <a:close/>
                </a:path>
                <a:path w="288289" h="265430">
                  <a:moveTo>
                    <a:pt x="251509" y="194310"/>
                  </a:moveTo>
                  <a:lnTo>
                    <a:pt x="192329" y="194310"/>
                  </a:lnTo>
                  <a:lnTo>
                    <a:pt x="192773" y="193040"/>
                  </a:lnTo>
                  <a:lnTo>
                    <a:pt x="193329" y="193040"/>
                  </a:lnTo>
                  <a:lnTo>
                    <a:pt x="186662" y="173990"/>
                  </a:lnTo>
                  <a:lnTo>
                    <a:pt x="187440" y="173990"/>
                  </a:lnTo>
                  <a:lnTo>
                    <a:pt x="191551" y="171450"/>
                  </a:lnTo>
                  <a:lnTo>
                    <a:pt x="193106" y="170180"/>
                  </a:lnTo>
                  <a:lnTo>
                    <a:pt x="199884" y="170180"/>
                  </a:lnTo>
                  <a:lnTo>
                    <a:pt x="200551" y="171450"/>
                  </a:lnTo>
                  <a:lnTo>
                    <a:pt x="205662" y="176530"/>
                  </a:lnTo>
                  <a:lnTo>
                    <a:pt x="268685" y="176530"/>
                  </a:lnTo>
                  <a:lnTo>
                    <a:pt x="270395" y="180340"/>
                  </a:lnTo>
                  <a:lnTo>
                    <a:pt x="250439" y="180340"/>
                  </a:lnTo>
                  <a:lnTo>
                    <a:pt x="247550" y="184150"/>
                  </a:lnTo>
                  <a:lnTo>
                    <a:pt x="251509" y="194310"/>
                  </a:lnTo>
                  <a:close/>
                </a:path>
                <a:path w="288289" h="265430">
                  <a:moveTo>
                    <a:pt x="100854" y="177800"/>
                  </a:moveTo>
                  <a:lnTo>
                    <a:pt x="82887" y="177800"/>
                  </a:lnTo>
                  <a:lnTo>
                    <a:pt x="87775" y="171450"/>
                  </a:lnTo>
                  <a:lnTo>
                    <a:pt x="96886" y="171450"/>
                  </a:lnTo>
                  <a:lnTo>
                    <a:pt x="100997" y="173990"/>
                  </a:lnTo>
                  <a:lnTo>
                    <a:pt x="101775" y="175260"/>
                  </a:lnTo>
                  <a:lnTo>
                    <a:pt x="100854" y="177800"/>
                  </a:lnTo>
                  <a:close/>
                </a:path>
                <a:path w="288289" h="265430">
                  <a:moveTo>
                    <a:pt x="159107" y="179070"/>
                  </a:moveTo>
                  <a:lnTo>
                    <a:pt x="129441" y="179070"/>
                  </a:lnTo>
                  <a:lnTo>
                    <a:pt x="133108" y="176530"/>
                  </a:lnTo>
                  <a:lnTo>
                    <a:pt x="134774" y="175260"/>
                  </a:lnTo>
                  <a:lnTo>
                    <a:pt x="141552" y="175260"/>
                  </a:lnTo>
                  <a:lnTo>
                    <a:pt x="144219" y="177800"/>
                  </a:lnTo>
                  <a:lnTo>
                    <a:pt x="157218" y="177800"/>
                  </a:lnTo>
                  <a:lnTo>
                    <a:pt x="159107" y="179070"/>
                  </a:lnTo>
                  <a:close/>
                </a:path>
                <a:path w="288289" h="265430">
                  <a:moveTo>
                    <a:pt x="157218" y="177800"/>
                  </a:moveTo>
                  <a:lnTo>
                    <a:pt x="144219" y="177800"/>
                  </a:lnTo>
                  <a:lnTo>
                    <a:pt x="146885" y="175260"/>
                  </a:lnTo>
                  <a:lnTo>
                    <a:pt x="153663" y="175260"/>
                  </a:lnTo>
                  <a:lnTo>
                    <a:pt x="155329" y="176530"/>
                  </a:lnTo>
                  <a:lnTo>
                    <a:pt x="157218" y="177800"/>
                  </a:lnTo>
                  <a:close/>
                </a:path>
                <a:path w="288289" h="265430">
                  <a:moveTo>
                    <a:pt x="130219" y="195580"/>
                  </a:moveTo>
                  <a:lnTo>
                    <a:pt x="96886" y="195580"/>
                  </a:lnTo>
                  <a:lnTo>
                    <a:pt x="101108" y="190500"/>
                  </a:lnTo>
                  <a:lnTo>
                    <a:pt x="102108" y="190500"/>
                  </a:lnTo>
                  <a:lnTo>
                    <a:pt x="104442" y="189230"/>
                  </a:lnTo>
                  <a:lnTo>
                    <a:pt x="104775" y="189230"/>
                  </a:lnTo>
                  <a:lnTo>
                    <a:pt x="103442" y="181610"/>
                  </a:lnTo>
                  <a:lnTo>
                    <a:pt x="104331" y="181610"/>
                  </a:lnTo>
                  <a:lnTo>
                    <a:pt x="107219" y="179070"/>
                  </a:lnTo>
                  <a:lnTo>
                    <a:pt x="108886" y="177800"/>
                  </a:lnTo>
                  <a:lnTo>
                    <a:pt x="112886" y="177800"/>
                  </a:lnTo>
                  <a:lnTo>
                    <a:pt x="116441" y="179070"/>
                  </a:lnTo>
                  <a:lnTo>
                    <a:pt x="130219" y="195580"/>
                  </a:lnTo>
                  <a:close/>
                </a:path>
                <a:path w="288289" h="265430">
                  <a:moveTo>
                    <a:pt x="252004" y="195580"/>
                  </a:moveTo>
                  <a:lnTo>
                    <a:pt x="158552" y="195580"/>
                  </a:lnTo>
                  <a:lnTo>
                    <a:pt x="171996" y="177800"/>
                  </a:lnTo>
                  <a:lnTo>
                    <a:pt x="179662" y="177800"/>
                  </a:lnTo>
                  <a:lnTo>
                    <a:pt x="181329" y="179070"/>
                  </a:lnTo>
                  <a:lnTo>
                    <a:pt x="184107" y="180340"/>
                  </a:lnTo>
                  <a:lnTo>
                    <a:pt x="185107" y="181610"/>
                  </a:lnTo>
                  <a:lnTo>
                    <a:pt x="183884" y="189230"/>
                  </a:lnTo>
                  <a:lnTo>
                    <a:pt x="187440" y="189230"/>
                  </a:lnTo>
                  <a:lnTo>
                    <a:pt x="191773" y="194310"/>
                  </a:lnTo>
                  <a:lnTo>
                    <a:pt x="251509" y="194310"/>
                  </a:lnTo>
                  <a:lnTo>
                    <a:pt x="252004" y="195580"/>
                  </a:lnTo>
                  <a:close/>
                </a:path>
                <a:path w="288289" h="265430">
                  <a:moveTo>
                    <a:pt x="158552" y="195580"/>
                  </a:moveTo>
                  <a:lnTo>
                    <a:pt x="130219" y="195580"/>
                  </a:lnTo>
                  <a:lnTo>
                    <a:pt x="132441" y="193040"/>
                  </a:lnTo>
                  <a:lnTo>
                    <a:pt x="133330" y="191770"/>
                  </a:lnTo>
                  <a:lnTo>
                    <a:pt x="128108" y="179070"/>
                  </a:lnTo>
                  <a:lnTo>
                    <a:pt x="160440" y="179070"/>
                  </a:lnTo>
                  <a:lnTo>
                    <a:pt x="155329" y="191770"/>
                  </a:lnTo>
                  <a:lnTo>
                    <a:pt x="156329" y="191770"/>
                  </a:lnTo>
                  <a:lnTo>
                    <a:pt x="157329" y="194310"/>
                  </a:lnTo>
                  <a:lnTo>
                    <a:pt x="158552" y="195580"/>
                  </a:lnTo>
                  <a:close/>
                </a:path>
                <a:path w="288289" h="265430">
                  <a:moveTo>
                    <a:pt x="267660" y="193040"/>
                  </a:moveTo>
                  <a:lnTo>
                    <a:pt x="259994" y="193040"/>
                  </a:lnTo>
                  <a:lnTo>
                    <a:pt x="250439" y="180340"/>
                  </a:lnTo>
                  <a:lnTo>
                    <a:pt x="270395" y="180340"/>
                  </a:lnTo>
                  <a:lnTo>
                    <a:pt x="272105" y="184150"/>
                  </a:lnTo>
                  <a:lnTo>
                    <a:pt x="272275" y="189230"/>
                  </a:lnTo>
                  <a:lnTo>
                    <a:pt x="267660" y="193040"/>
                  </a:lnTo>
                  <a:close/>
                </a:path>
                <a:path w="288289" h="265430">
                  <a:moveTo>
                    <a:pt x="76486" y="242570"/>
                  </a:moveTo>
                  <a:lnTo>
                    <a:pt x="70109" y="242570"/>
                  </a:lnTo>
                  <a:lnTo>
                    <a:pt x="68442" y="241300"/>
                  </a:lnTo>
                  <a:lnTo>
                    <a:pt x="64331" y="238760"/>
                  </a:lnTo>
                  <a:lnTo>
                    <a:pt x="63554" y="238760"/>
                  </a:lnTo>
                  <a:lnTo>
                    <a:pt x="69887" y="220980"/>
                  </a:lnTo>
                  <a:lnTo>
                    <a:pt x="67066" y="217170"/>
                  </a:lnTo>
                  <a:lnTo>
                    <a:pt x="63318" y="213360"/>
                  </a:lnTo>
                  <a:lnTo>
                    <a:pt x="58465" y="207010"/>
                  </a:lnTo>
                  <a:lnTo>
                    <a:pt x="52332" y="199390"/>
                  </a:lnTo>
                  <a:lnTo>
                    <a:pt x="35776" y="199390"/>
                  </a:lnTo>
                  <a:lnTo>
                    <a:pt x="40999" y="185420"/>
                  </a:lnTo>
                  <a:lnTo>
                    <a:pt x="40110" y="184150"/>
                  </a:lnTo>
                  <a:lnTo>
                    <a:pt x="38110" y="181610"/>
                  </a:lnTo>
                  <a:lnTo>
                    <a:pt x="99474" y="181610"/>
                  </a:lnTo>
                  <a:lnTo>
                    <a:pt x="95331" y="193040"/>
                  </a:lnTo>
                  <a:lnTo>
                    <a:pt x="95886" y="194310"/>
                  </a:lnTo>
                  <a:lnTo>
                    <a:pt x="96442" y="194310"/>
                  </a:lnTo>
                  <a:lnTo>
                    <a:pt x="96886" y="195580"/>
                  </a:lnTo>
                  <a:lnTo>
                    <a:pt x="252004" y="195580"/>
                  </a:lnTo>
                  <a:lnTo>
                    <a:pt x="252994" y="198120"/>
                  </a:lnTo>
                  <a:lnTo>
                    <a:pt x="236439" y="198120"/>
                  </a:lnTo>
                  <a:lnTo>
                    <a:pt x="230389" y="205740"/>
                  </a:lnTo>
                  <a:lnTo>
                    <a:pt x="225620" y="212090"/>
                  </a:lnTo>
                  <a:lnTo>
                    <a:pt x="221955" y="217170"/>
                  </a:lnTo>
                  <a:lnTo>
                    <a:pt x="96997" y="217170"/>
                  </a:lnTo>
                  <a:lnTo>
                    <a:pt x="96109" y="218440"/>
                  </a:lnTo>
                  <a:lnTo>
                    <a:pt x="95109" y="219710"/>
                  </a:lnTo>
                  <a:lnTo>
                    <a:pt x="94220" y="220980"/>
                  </a:lnTo>
                  <a:lnTo>
                    <a:pt x="84656" y="233680"/>
                  </a:lnTo>
                  <a:lnTo>
                    <a:pt x="79373" y="240030"/>
                  </a:lnTo>
                  <a:lnTo>
                    <a:pt x="76486" y="242570"/>
                  </a:lnTo>
                  <a:close/>
                </a:path>
                <a:path w="288289" h="265430">
                  <a:moveTo>
                    <a:pt x="246439" y="201930"/>
                  </a:moveTo>
                  <a:lnTo>
                    <a:pt x="239328" y="201930"/>
                  </a:lnTo>
                  <a:lnTo>
                    <a:pt x="236439" y="198120"/>
                  </a:lnTo>
                  <a:lnTo>
                    <a:pt x="251883" y="198120"/>
                  </a:lnTo>
                  <a:lnTo>
                    <a:pt x="248105" y="200660"/>
                  </a:lnTo>
                  <a:lnTo>
                    <a:pt x="246439" y="201930"/>
                  </a:lnTo>
                  <a:close/>
                </a:path>
                <a:path w="288289" h="265430">
                  <a:moveTo>
                    <a:pt x="49443" y="203200"/>
                  </a:moveTo>
                  <a:lnTo>
                    <a:pt x="42443" y="203200"/>
                  </a:lnTo>
                  <a:lnTo>
                    <a:pt x="40776" y="201930"/>
                  </a:lnTo>
                  <a:lnTo>
                    <a:pt x="36888" y="199390"/>
                  </a:lnTo>
                  <a:lnTo>
                    <a:pt x="52332" y="199390"/>
                  </a:lnTo>
                  <a:lnTo>
                    <a:pt x="49443" y="203200"/>
                  </a:lnTo>
                  <a:close/>
                </a:path>
                <a:path w="288289" h="265430">
                  <a:moveTo>
                    <a:pt x="111553" y="240030"/>
                  </a:moveTo>
                  <a:lnTo>
                    <a:pt x="105886" y="240030"/>
                  </a:lnTo>
                  <a:lnTo>
                    <a:pt x="104219" y="238760"/>
                  </a:lnTo>
                  <a:lnTo>
                    <a:pt x="101220" y="236220"/>
                  </a:lnTo>
                  <a:lnTo>
                    <a:pt x="100775" y="236220"/>
                  </a:lnTo>
                  <a:lnTo>
                    <a:pt x="99997" y="220980"/>
                  </a:lnTo>
                  <a:lnTo>
                    <a:pt x="96997" y="217170"/>
                  </a:lnTo>
                  <a:lnTo>
                    <a:pt x="192106" y="217170"/>
                  </a:lnTo>
                  <a:lnTo>
                    <a:pt x="190995" y="218440"/>
                  </a:lnTo>
                  <a:lnTo>
                    <a:pt x="190106" y="219710"/>
                  </a:lnTo>
                  <a:lnTo>
                    <a:pt x="189107" y="220980"/>
                  </a:lnTo>
                  <a:lnTo>
                    <a:pt x="188690" y="232410"/>
                  </a:lnTo>
                  <a:lnTo>
                    <a:pt x="188597" y="234950"/>
                  </a:lnTo>
                  <a:lnTo>
                    <a:pt x="144663" y="234950"/>
                  </a:lnTo>
                  <a:lnTo>
                    <a:pt x="142674" y="237490"/>
                  </a:lnTo>
                  <a:lnTo>
                    <a:pt x="114553" y="237490"/>
                  </a:lnTo>
                  <a:lnTo>
                    <a:pt x="112553" y="238760"/>
                  </a:lnTo>
                  <a:lnTo>
                    <a:pt x="111553" y="240030"/>
                  </a:lnTo>
                  <a:close/>
                </a:path>
                <a:path w="288289" h="265430">
                  <a:moveTo>
                    <a:pt x="217217" y="242570"/>
                  </a:moveTo>
                  <a:lnTo>
                    <a:pt x="215217" y="241300"/>
                  </a:lnTo>
                  <a:lnTo>
                    <a:pt x="212837" y="241300"/>
                  </a:lnTo>
                  <a:lnTo>
                    <a:pt x="209926" y="238760"/>
                  </a:lnTo>
                  <a:lnTo>
                    <a:pt x="204577" y="232410"/>
                  </a:lnTo>
                  <a:lnTo>
                    <a:pt x="193995" y="219710"/>
                  </a:lnTo>
                  <a:lnTo>
                    <a:pt x="192995" y="218440"/>
                  </a:lnTo>
                  <a:lnTo>
                    <a:pt x="192106" y="217170"/>
                  </a:lnTo>
                  <a:lnTo>
                    <a:pt x="221955" y="217170"/>
                  </a:lnTo>
                  <a:lnTo>
                    <a:pt x="219217" y="219710"/>
                  </a:lnTo>
                  <a:lnTo>
                    <a:pt x="225772" y="237490"/>
                  </a:lnTo>
                  <a:lnTo>
                    <a:pt x="224995" y="237490"/>
                  </a:lnTo>
                  <a:lnTo>
                    <a:pt x="219328" y="241300"/>
                  </a:lnTo>
                  <a:lnTo>
                    <a:pt x="217217" y="242570"/>
                  </a:lnTo>
                  <a:close/>
                </a:path>
                <a:path w="288289" h="265430">
                  <a:moveTo>
                    <a:pt x="176662" y="265430"/>
                  </a:moveTo>
                  <a:lnTo>
                    <a:pt x="171440" y="265430"/>
                  </a:lnTo>
                  <a:lnTo>
                    <a:pt x="170885" y="264160"/>
                  </a:lnTo>
                  <a:lnTo>
                    <a:pt x="168506" y="262890"/>
                  </a:lnTo>
                  <a:lnTo>
                    <a:pt x="164274" y="259080"/>
                  </a:lnTo>
                  <a:lnTo>
                    <a:pt x="156791" y="250190"/>
                  </a:lnTo>
                  <a:lnTo>
                    <a:pt x="144663" y="234950"/>
                  </a:lnTo>
                  <a:lnTo>
                    <a:pt x="188597" y="234950"/>
                  </a:lnTo>
                  <a:lnTo>
                    <a:pt x="188551" y="236220"/>
                  </a:lnTo>
                  <a:lnTo>
                    <a:pt x="188107" y="236220"/>
                  </a:lnTo>
                  <a:lnTo>
                    <a:pt x="185107" y="237490"/>
                  </a:lnTo>
                  <a:lnTo>
                    <a:pt x="173440" y="237490"/>
                  </a:lnTo>
                  <a:lnTo>
                    <a:pt x="172885" y="238760"/>
                  </a:lnTo>
                  <a:lnTo>
                    <a:pt x="178921" y="251460"/>
                  </a:lnTo>
                  <a:lnTo>
                    <a:pt x="181343" y="257810"/>
                  </a:lnTo>
                  <a:lnTo>
                    <a:pt x="180869" y="261620"/>
                  </a:lnTo>
                  <a:lnTo>
                    <a:pt x="178218" y="264160"/>
                  </a:lnTo>
                  <a:lnTo>
                    <a:pt x="176662" y="265430"/>
                  </a:lnTo>
                  <a:close/>
                </a:path>
                <a:path w="288289" h="265430">
                  <a:moveTo>
                    <a:pt x="118775" y="265430"/>
                  </a:moveTo>
                  <a:lnTo>
                    <a:pt x="113108" y="265430"/>
                  </a:lnTo>
                  <a:lnTo>
                    <a:pt x="111442" y="264160"/>
                  </a:lnTo>
                  <a:lnTo>
                    <a:pt x="108770" y="261620"/>
                  </a:lnTo>
                  <a:lnTo>
                    <a:pt x="108233" y="259080"/>
                  </a:lnTo>
                  <a:lnTo>
                    <a:pt x="110551" y="251460"/>
                  </a:lnTo>
                  <a:lnTo>
                    <a:pt x="116441" y="238760"/>
                  </a:lnTo>
                  <a:lnTo>
                    <a:pt x="115886" y="238760"/>
                  </a:lnTo>
                  <a:lnTo>
                    <a:pt x="115219" y="237490"/>
                  </a:lnTo>
                  <a:lnTo>
                    <a:pt x="142674" y="237490"/>
                  </a:lnTo>
                  <a:lnTo>
                    <a:pt x="132728" y="250190"/>
                  </a:lnTo>
                  <a:lnTo>
                    <a:pt x="125344" y="259080"/>
                  </a:lnTo>
                  <a:lnTo>
                    <a:pt x="121148" y="262890"/>
                  </a:lnTo>
                  <a:lnTo>
                    <a:pt x="118775" y="265430"/>
                  </a:lnTo>
                  <a:close/>
                </a:path>
                <a:path w="288289" h="265430">
                  <a:moveTo>
                    <a:pt x="181329" y="240030"/>
                  </a:moveTo>
                  <a:lnTo>
                    <a:pt x="179329" y="238760"/>
                  </a:lnTo>
                  <a:lnTo>
                    <a:pt x="176885" y="238760"/>
                  </a:lnTo>
                  <a:lnTo>
                    <a:pt x="174774" y="237490"/>
                  </a:lnTo>
                  <a:lnTo>
                    <a:pt x="185107" y="237490"/>
                  </a:lnTo>
                  <a:lnTo>
                    <a:pt x="183440" y="238760"/>
                  </a:lnTo>
                  <a:lnTo>
                    <a:pt x="181329" y="240030"/>
                  </a:lnTo>
                  <a:close/>
                </a:path>
              </a:pathLst>
            </a:custGeom>
            <a:solidFill>
              <a:srgbClr val="6D8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60475" y="18091528"/>
              <a:ext cx="284438" cy="270851"/>
            </a:xfrm>
            <a:prstGeom prst="rect">
              <a:avLst/>
            </a:prstGeom>
          </p:spPr>
        </p:pic>
      </p:grpSp>
      <p:sp>
        <p:nvSpPr>
          <p:cNvPr id="386" name="object 386"/>
          <p:cNvSpPr/>
          <p:nvPr/>
        </p:nvSpPr>
        <p:spPr>
          <a:xfrm>
            <a:off x="2530912" y="18367384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5" h="44450">
                <a:moveTo>
                  <a:pt x="28888" y="44252"/>
                </a:moveTo>
                <a:lnTo>
                  <a:pt x="17624" y="42515"/>
                </a:lnTo>
                <a:lnTo>
                  <a:pt x="8444" y="37775"/>
                </a:lnTo>
                <a:lnTo>
                  <a:pt x="2263" y="30743"/>
                </a:lnTo>
                <a:lnTo>
                  <a:pt x="0" y="22126"/>
                </a:lnTo>
                <a:lnTo>
                  <a:pt x="2263" y="13509"/>
                </a:lnTo>
                <a:lnTo>
                  <a:pt x="8444" y="6476"/>
                </a:lnTo>
                <a:lnTo>
                  <a:pt x="17624" y="1737"/>
                </a:lnTo>
                <a:lnTo>
                  <a:pt x="28888" y="0"/>
                </a:lnTo>
                <a:lnTo>
                  <a:pt x="40087" y="1737"/>
                </a:lnTo>
                <a:lnTo>
                  <a:pt x="49235" y="6476"/>
                </a:lnTo>
                <a:lnTo>
                  <a:pt x="55403" y="13509"/>
                </a:lnTo>
                <a:lnTo>
                  <a:pt x="57665" y="22126"/>
                </a:lnTo>
                <a:lnTo>
                  <a:pt x="55403" y="30743"/>
                </a:lnTo>
                <a:lnTo>
                  <a:pt x="49235" y="37775"/>
                </a:lnTo>
                <a:lnTo>
                  <a:pt x="40087" y="42515"/>
                </a:lnTo>
                <a:lnTo>
                  <a:pt x="28888" y="44252"/>
                </a:lnTo>
                <a:close/>
              </a:path>
            </a:pathLst>
          </a:custGeom>
          <a:solidFill>
            <a:srgbClr val="8FA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7" name="object 387"/>
          <p:cNvGrpSpPr/>
          <p:nvPr/>
        </p:nvGrpSpPr>
        <p:grpSpPr>
          <a:xfrm>
            <a:off x="455401" y="13840623"/>
            <a:ext cx="3790315" cy="3932554"/>
            <a:chOff x="455401" y="13840623"/>
            <a:chExt cx="3790315" cy="3932554"/>
          </a:xfrm>
        </p:grpSpPr>
        <p:sp>
          <p:nvSpPr>
            <p:cNvPr id="388" name="object 388"/>
            <p:cNvSpPr/>
            <p:nvPr/>
          </p:nvSpPr>
          <p:spPr>
            <a:xfrm>
              <a:off x="618894" y="15220232"/>
              <a:ext cx="3568700" cy="2552700"/>
            </a:xfrm>
            <a:custGeom>
              <a:avLst/>
              <a:gdLst/>
              <a:ahLst/>
              <a:cxnLst/>
              <a:rect l="l" t="t" r="r" b="b"/>
              <a:pathLst>
                <a:path w="3568700" h="2552700">
                  <a:moveTo>
                    <a:pt x="104864" y="25400"/>
                  </a:moveTo>
                  <a:lnTo>
                    <a:pt x="14128" y="25400"/>
                  </a:lnTo>
                  <a:lnTo>
                    <a:pt x="21358" y="12700"/>
                  </a:lnTo>
                  <a:lnTo>
                    <a:pt x="29058" y="0"/>
                  </a:lnTo>
                  <a:lnTo>
                    <a:pt x="154189" y="0"/>
                  </a:lnTo>
                  <a:lnTo>
                    <a:pt x="164611" y="12700"/>
                  </a:lnTo>
                  <a:lnTo>
                    <a:pt x="93834" y="12700"/>
                  </a:lnTo>
                  <a:lnTo>
                    <a:pt x="104864" y="25400"/>
                  </a:lnTo>
                  <a:close/>
                </a:path>
                <a:path w="3568700" h="2552700">
                  <a:moveTo>
                    <a:pt x="250749" y="12700"/>
                  </a:moveTo>
                  <a:lnTo>
                    <a:pt x="167833" y="12700"/>
                  </a:lnTo>
                  <a:lnTo>
                    <a:pt x="159267" y="0"/>
                  </a:lnTo>
                  <a:lnTo>
                    <a:pt x="259011" y="0"/>
                  </a:lnTo>
                  <a:lnTo>
                    <a:pt x="250749" y="12700"/>
                  </a:lnTo>
                  <a:close/>
                </a:path>
                <a:path w="3568700" h="2552700">
                  <a:moveTo>
                    <a:pt x="468271" y="12700"/>
                  </a:moveTo>
                  <a:lnTo>
                    <a:pt x="319052" y="12700"/>
                  </a:lnTo>
                  <a:lnTo>
                    <a:pt x="311618" y="0"/>
                  </a:lnTo>
                  <a:lnTo>
                    <a:pt x="474715" y="0"/>
                  </a:lnTo>
                  <a:lnTo>
                    <a:pt x="468271" y="12700"/>
                  </a:lnTo>
                  <a:close/>
                </a:path>
                <a:path w="3568700" h="2552700">
                  <a:moveTo>
                    <a:pt x="545825" y="12700"/>
                  </a:moveTo>
                  <a:lnTo>
                    <a:pt x="484826" y="12700"/>
                  </a:lnTo>
                  <a:lnTo>
                    <a:pt x="488937" y="0"/>
                  </a:lnTo>
                  <a:lnTo>
                    <a:pt x="549269" y="0"/>
                  </a:lnTo>
                  <a:lnTo>
                    <a:pt x="545825" y="12700"/>
                  </a:lnTo>
                  <a:close/>
                </a:path>
                <a:path w="3568700" h="2552700">
                  <a:moveTo>
                    <a:pt x="584688" y="12700"/>
                  </a:moveTo>
                  <a:lnTo>
                    <a:pt x="548267" y="12700"/>
                  </a:lnTo>
                  <a:lnTo>
                    <a:pt x="575157" y="0"/>
                  </a:lnTo>
                  <a:lnTo>
                    <a:pt x="597046" y="0"/>
                  </a:lnTo>
                  <a:lnTo>
                    <a:pt x="584688" y="12700"/>
                  </a:lnTo>
                  <a:close/>
                </a:path>
                <a:path w="3568700" h="2552700">
                  <a:moveTo>
                    <a:pt x="687488" y="12700"/>
                  </a:moveTo>
                  <a:lnTo>
                    <a:pt x="610545" y="12700"/>
                  </a:lnTo>
                  <a:lnTo>
                    <a:pt x="597046" y="0"/>
                  </a:lnTo>
                  <a:lnTo>
                    <a:pt x="682822" y="0"/>
                  </a:lnTo>
                  <a:lnTo>
                    <a:pt x="687488" y="12700"/>
                  </a:lnTo>
                  <a:close/>
                </a:path>
                <a:path w="3568700" h="2552700">
                  <a:moveTo>
                    <a:pt x="745709" y="38100"/>
                  </a:moveTo>
                  <a:lnTo>
                    <a:pt x="645564" y="38100"/>
                  </a:lnTo>
                  <a:lnTo>
                    <a:pt x="654044" y="25400"/>
                  </a:lnTo>
                  <a:lnTo>
                    <a:pt x="615873" y="25400"/>
                  </a:lnTo>
                  <a:lnTo>
                    <a:pt x="623378" y="12700"/>
                  </a:lnTo>
                  <a:lnTo>
                    <a:pt x="687488" y="12700"/>
                  </a:lnTo>
                  <a:lnTo>
                    <a:pt x="699252" y="0"/>
                  </a:lnTo>
                  <a:lnTo>
                    <a:pt x="726876" y="0"/>
                  </a:lnTo>
                  <a:lnTo>
                    <a:pt x="706599" y="12700"/>
                  </a:lnTo>
                  <a:lnTo>
                    <a:pt x="716366" y="25400"/>
                  </a:lnTo>
                  <a:lnTo>
                    <a:pt x="745709" y="38100"/>
                  </a:lnTo>
                  <a:close/>
                </a:path>
                <a:path w="3568700" h="2552700">
                  <a:moveTo>
                    <a:pt x="790458" y="38100"/>
                  </a:moveTo>
                  <a:lnTo>
                    <a:pt x="745709" y="38100"/>
                  </a:lnTo>
                  <a:lnTo>
                    <a:pt x="756669" y="25400"/>
                  </a:lnTo>
                  <a:lnTo>
                    <a:pt x="768556" y="25400"/>
                  </a:lnTo>
                  <a:lnTo>
                    <a:pt x="781130" y="12700"/>
                  </a:lnTo>
                  <a:lnTo>
                    <a:pt x="794153" y="0"/>
                  </a:lnTo>
                  <a:lnTo>
                    <a:pt x="878817" y="0"/>
                  </a:lnTo>
                  <a:lnTo>
                    <a:pt x="871706" y="12700"/>
                  </a:lnTo>
                  <a:lnTo>
                    <a:pt x="812708" y="12700"/>
                  </a:lnTo>
                  <a:lnTo>
                    <a:pt x="801854" y="25400"/>
                  </a:lnTo>
                  <a:lnTo>
                    <a:pt x="790458" y="38100"/>
                  </a:lnTo>
                  <a:close/>
                </a:path>
                <a:path w="3568700" h="2552700">
                  <a:moveTo>
                    <a:pt x="906817" y="38100"/>
                  </a:moveTo>
                  <a:lnTo>
                    <a:pt x="867151" y="38100"/>
                  </a:lnTo>
                  <a:lnTo>
                    <a:pt x="843707" y="25400"/>
                  </a:lnTo>
                  <a:lnTo>
                    <a:pt x="899494" y="25400"/>
                  </a:lnTo>
                  <a:lnTo>
                    <a:pt x="912317" y="12700"/>
                  </a:lnTo>
                  <a:lnTo>
                    <a:pt x="924889" y="0"/>
                  </a:lnTo>
                  <a:lnTo>
                    <a:pt x="963260" y="0"/>
                  </a:lnTo>
                  <a:lnTo>
                    <a:pt x="934872" y="12700"/>
                  </a:lnTo>
                  <a:lnTo>
                    <a:pt x="920761" y="25400"/>
                  </a:lnTo>
                  <a:lnTo>
                    <a:pt x="906817" y="38100"/>
                  </a:lnTo>
                  <a:close/>
                </a:path>
                <a:path w="3568700" h="2552700">
                  <a:moveTo>
                    <a:pt x="975034" y="38100"/>
                  </a:moveTo>
                  <a:lnTo>
                    <a:pt x="927816" y="38100"/>
                  </a:lnTo>
                  <a:lnTo>
                    <a:pt x="968065" y="12700"/>
                  </a:lnTo>
                  <a:lnTo>
                    <a:pt x="981482" y="12700"/>
                  </a:lnTo>
                  <a:lnTo>
                    <a:pt x="975482" y="0"/>
                  </a:lnTo>
                  <a:lnTo>
                    <a:pt x="1049258" y="0"/>
                  </a:lnTo>
                  <a:lnTo>
                    <a:pt x="1017481" y="12700"/>
                  </a:lnTo>
                  <a:lnTo>
                    <a:pt x="1036856" y="25400"/>
                  </a:lnTo>
                  <a:lnTo>
                    <a:pt x="986815" y="25400"/>
                  </a:lnTo>
                  <a:lnTo>
                    <a:pt x="975034" y="38100"/>
                  </a:lnTo>
                  <a:close/>
                </a:path>
                <a:path w="3568700" h="2552700">
                  <a:moveTo>
                    <a:pt x="1169478" y="38100"/>
                  </a:moveTo>
                  <a:lnTo>
                    <a:pt x="1135034" y="38100"/>
                  </a:lnTo>
                  <a:lnTo>
                    <a:pt x="1114953" y="25400"/>
                  </a:lnTo>
                  <a:lnTo>
                    <a:pt x="1054814" y="0"/>
                  </a:lnTo>
                  <a:lnTo>
                    <a:pt x="1094257" y="0"/>
                  </a:lnTo>
                  <a:lnTo>
                    <a:pt x="1121743" y="12700"/>
                  </a:lnTo>
                  <a:lnTo>
                    <a:pt x="1135459" y="12700"/>
                  </a:lnTo>
                  <a:lnTo>
                    <a:pt x="1149145" y="25400"/>
                  </a:lnTo>
                  <a:lnTo>
                    <a:pt x="1179984" y="25400"/>
                  </a:lnTo>
                  <a:lnTo>
                    <a:pt x="1169478" y="38100"/>
                  </a:lnTo>
                  <a:close/>
                </a:path>
                <a:path w="3568700" h="2552700">
                  <a:moveTo>
                    <a:pt x="1179984" y="25400"/>
                  </a:moveTo>
                  <a:lnTo>
                    <a:pt x="1149145" y="25400"/>
                  </a:lnTo>
                  <a:lnTo>
                    <a:pt x="1164658" y="12700"/>
                  </a:lnTo>
                  <a:lnTo>
                    <a:pt x="1172441" y="0"/>
                  </a:lnTo>
                  <a:lnTo>
                    <a:pt x="1201024" y="0"/>
                  </a:lnTo>
                  <a:lnTo>
                    <a:pt x="1179984" y="25400"/>
                  </a:lnTo>
                  <a:close/>
                </a:path>
                <a:path w="3568700" h="2552700">
                  <a:moveTo>
                    <a:pt x="1235587" y="38100"/>
                  </a:moveTo>
                  <a:lnTo>
                    <a:pt x="1200178" y="38100"/>
                  </a:lnTo>
                  <a:lnTo>
                    <a:pt x="1251365" y="0"/>
                  </a:lnTo>
                  <a:lnTo>
                    <a:pt x="1286697" y="0"/>
                  </a:lnTo>
                  <a:lnTo>
                    <a:pt x="1295343" y="12700"/>
                  </a:lnTo>
                  <a:lnTo>
                    <a:pt x="1268253" y="12700"/>
                  </a:lnTo>
                  <a:lnTo>
                    <a:pt x="1235587" y="38100"/>
                  </a:lnTo>
                  <a:close/>
                </a:path>
                <a:path w="3568700" h="2552700">
                  <a:moveTo>
                    <a:pt x="1368251" y="25400"/>
                  </a:moveTo>
                  <a:lnTo>
                    <a:pt x="1335141" y="25400"/>
                  </a:lnTo>
                  <a:lnTo>
                    <a:pt x="1300919" y="0"/>
                  </a:lnTo>
                  <a:lnTo>
                    <a:pt x="1343252" y="0"/>
                  </a:lnTo>
                  <a:lnTo>
                    <a:pt x="1350029" y="12700"/>
                  </a:lnTo>
                  <a:lnTo>
                    <a:pt x="1374550" y="12700"/>
                  </a:lnTo>
                  <a:lnTo>
                    <a:pt x="1368251" y="25400"/>
                  </a:lnTo>
                  <a:close/>
                </a:path>
                <a:path w="3568700" h="2552700">
                  <a:moveTo>
                    <a:pt x="1380973" y="12700"/>
                  </a:moveTo>
                  <a:lnTo>
                    <a:pt x="1350029" y="12700"/>
                  </a:lnTo>
                  <a:lnTo>
                    <a:pt x="1351363" y="0"/>
                  </a:lnTo>
                  <a:lnTo>
                    <a:pt x="1387563" y="0"/>
                  </a:lnTo>
                  <a:lnTo>
                    <a:pt x="1380973" y="12700"/>
                  </a:lnTo>
                  <a:close/>
                </a:path>
                <a:path w="3568700" h="2552700">
                  <a:moveTo>
                    <a:pt x="1393362" y="38100"/>
                  </a:moveTo>
                  <a:lnTo>
                    <a:pt x="1321030" y="38100"/>
                  </a:lnTo>
                  <a:lnTo>
                    <a:pt x="1325919" y="25400"/>
                  </a:lnTo>
                  <a:lnTo>
                    <a:pt x="1376029" y="25400"/>
                  </a:lnTo>
                  <a:lnTo>
                    <a:pt x="1408075" y="0"/>
                  </a:lnTo>
                  <a:lnTo>
                    <a:pt x="1437814" y="0"/>
                  </a:lnTo>
                  <a:lnTo>
                    <a:pt x="1393362" y="38100"/>
                  </a:lnTo>
                  <a:close/>
                </a:path>
                <a:path w="3568700" h="2552700">
                  <a:moveTo>
                    <a:pt x="1455360" y="63500"/>
                  </a:moveTo>
                  <a:lnTo>
                    <a:pt x="1429250" y="63500"/>
                  </a:lnTo>
                  <a:lnTo>
                    <a:pt x="1445057" y="50800"/>
                  </a:lnTo>
                  <a:lnTo>
                    <a:pt x="1460958" y="25400"/>
                  </a:lnTo>
                  <a:lnTo>
                    <a:pt x="1476171" y="12700"/>
                  </a:lnTo>
                  <a:lnTo>
                    <a:pt x="1489915" y="0"/>
                  </a:lnTo>
                  <a:lnTo>
                    <a:pt x="1525803" y="0"/>
                  </a:lnTo>
                  <a:lnTo>
                    <a:pt x="1508404" y="12700"/>
                  </a:lnTo>
                  <a:lnTo>
                    <a:pt x="1491360" y="25400"/>
                  </a:lnTo>
                  <a:lnTo>
                    <a:pt x="1474648" y="50800"/>
                  </a:lnTo>
                  <a:lnTo>
                    <a:pt x="1455360" y="63500"/>
                  </a:lnTo>
                  <a:close/>
                </a:path>
                <a:path w="3568700" h="2552700">
                  <a:moveTo>
                    <a:pt x="1566914" y="12700"/>
                  </a:moveTo>
                  <a:lnTo>
                    <a:pt x="1538011" y="12700"/>
                  </a:lnTo>
                  <a:lnTo>
                    <a:pt x="1531933" y="0"/>
                  </a:lnTo>
                  <a:lnTo>
                    <a:pt x="1561692" y="0"/>
                  </a:lnTo>
                  <a:lnTo>
                    <a:pt x="1566914" y="12700"/>
                  </a:lnTo>
                  <a:close/>
                </a:path>
                <a:path w="3568700" h="2552700">
                  <a:moveTo>
                    <a:pt x="1672467" y="38100"/>
                  </a:moveTo>
                  <a:lnTo>
                    <a:pt x="1629617" y="38100"/>
                  </a:lnTo>
                  <a:lnTo>
                    <a:pt x="1619801" y="25400"/>
                  </a:lnTo>
                  <a:lnTo>
                    <a:pt x="1595469" y="12700"/>
                  </a:lnTo>
                  <a:lnTo>
                    <a:pt x="1566914" y="12700"/>
                  </a:lnTo>
                  <a:lnTo>
                    <a:pt x="1570358" y="0"/>
                  </a:lnTo>
                  <a:lnTo>
                    <a:pt x="1613135" y="0"/>
                  </a:lnTo>
                  <a:lnTo>
                    <a:pt x="1657634" y="25400"/>
                  </a:lnTo>
                  <a:lnTo>
                    <a:pt x="1672467" y="38100"/>
                  </a:lnTo>
                  <a:close/>
                </a:path>
                <a:path w="3568700" h="2552700">
                  <a:moveTo>
                    <a:pt x="1689911" y="50800"/>
                  </a:moveTo>
                  <a:lnTo>
                    <a:pt x="1659023" y="50800"/>
                  </a:lnTo>
                  <a:lnTo>
                    <a:pt x="1649207" y="38100"/>
                  </a:lnTo>
                  <a:lnTo>
                    <a:pt x="1672467" y="38100"/>
                  </a:lnTo>
                  <a:lnTo>
                    <a:pt x="1681533" y="25400"/>
                  </a:lnTo>
                  <a:lnTo>
                    <a:pt x="1708688" y="0"/>
                  </a:lnTo>
                  <a:lnTo>
                    <a:pt x="1753021" y="0"/>
                  </a:lnTo>
                  <a:lnTo>
                    <a:pt x="1761015" y="6574"/>
                  </a:lnTo>
                  <a:lnTo>
                    <a:pt x="1763909" y="12700"/>
                  </a:lnTo>
                  <a:lnTo>
                    <a:pt x="1716910" y="12700"/>
                  </a:lnTo>
                  <a:lnTo>
                    <a:pt x="1689911" y="50800"/>
                  </a:lnTo>
                  <a:close/>
                </a:path>
                <a:path w="3568700" h="2552700">
                  <a:moveTo>
                    <a:pt x="1761015" y="6574"/>
                  </a:moveTo>
                  <a:lnTo>
                    <a:pt x="1753021" y="0"/>
                  </a:lnTo>
                  <a:lnTo>
                    <a:pt x="1757910" y="0"/>
                  </a:lnTo>
                  <a:lnTo>
                    <a:pt x="1761015" y="6574"/>
                  </a:lnTo>
                  <a:close/>
                </a:path>
                <a:path w="3568700" h="2552700">
                  <a:moveTo>
                    <a:pt x="1740743" y="50800"/>
                  </a:moveTo>
                  <a:lnTo>
                    <a:pt x="1711386" y="50800"/>
                  </a:lnTo>
                  <a:lnTo>
                    <a:pt x="1734629" y="25400"/>
                  </a:lnTo>
                  <a:lnTo>
                    <a:pt x="1746354" y="25400"/>
                  </a:lnTo>
                  <a:lnTo>
                    <a:pt x="1739577" y="12700"/>
                  </a:lnTo>
                  <a:lnTo>
                    <a:pt x="1768465" y="12700"/>
                  </a:lnTo>
                  <a:lnTo>
                    <a:pt x="1761015" y="6574"/>
                  </a:lnTo>
                  <a:lnTo>
                    <a:pt x="1757910" y="0"/>
                  </a:lnTo>
                  <a:lnTo>
                    <a:pt x="1814672" y="0"/>
                  </a:lnTo>
                  <a:lnTo>
                    <a:pt x="1801686" y="12700"/>
                  </a:lnTo>
                  <a:lnTo>
                    <a:pt x="1829130" y="38100"/>
                  </a:lnTo>
                  <a:lnTo>
                    <a:pt x="1752239" y="38100"/>
                  </a:lnTo>
                  <a:lnTo>
                    <a:pt x="1740743" y="50800"/>
                  </a:lnTo>
                  <a:close/>
                </a:path>
                <a:path w="3568700" h="2552700">
                  <a:moveTo>
                    <a:pt x="1932017" y="50800"/>
                  </a:moveTo>
                  <a:lnTo>
                    <a:pt x="1891865" y="50800"/>
                  </a:lnTo>
                  <a:lnTo>
                    <a:pt x="1867129" y="25400"/>
                  </a:lnTo>
                  <a:lnTo>
                    <a:pt x="1835463" y="25400"/>
                  </a:lnTo>
                  <a:lnTo>
                    <a:pt x="1851463" y="12700"/>
                  </a:lnTo>
                  <a:lnTo>
                    <a:pt x="1845611" y="12700"/>
                  </a:lnTo>
                  <a:lnTo>
                    <a:pt x="1839727" y="0"/>
                  </a:lnTo>
                  <a:lnTo>
                    <a:pt x="1887018" y="0"/>
                  </a:lnTo>
                  <a:lnTo>
                    <a:pt x="1909726" y="25400"/>
                  </a:lnTo>
                  <a:lnTo>
                    <a:pt x="1920939" y="38100"/>
                  </a:lnTo>
                  <a:lnTo>
                    <a:pt x="1932017" y="50800"/>
                  </a:lnTo>
                  <a:close/>
                </a:path>
                <a:path w="3568700" h="2552700">
                  <a:moveTo>
                    <a:pt x="2092236" y="38100"/>
                  </a:moveTo>
                  <a:lnTo>
                    <a:pt x="2056486" y="38100"/>
                  </a:lnTo>
                  <a:lnTo>
                    <a:pt x="2045237" y="25400"/>
                  </a:lnTo>
                  <a:lnTo>
                    <a:pt x="2009255" y="25400"/>
                  </a:lnTo>
                  <a:lnTo>
                    <a:pt x="2032459" y="12700"/>
                  </a:lnTo>
                  <a:lnTo>
                    <a:pt x="2028237" y="0"/>
                  </a:lnTo>
                  <a:lnTo>
                    <a:pt x="2081236" y="0"/>
                  </a:lnTo>
                  <a:lnTo>
                    <a:pt x="2078791" y="12700"/>
                  </a:lnTo>
                  <a:lnTo>
                    <a:pt x="2073792" y="12700"/>
                  </a:lnTo>
                  <a:lnTo>
                    <a:pt x="2092236" y="38100"/>
                  </a:lnTo>
                  <a:close/>
                </a:path>
                <a:path w="3568700" h="2552700">
                  <a:moveTo>
                    <a:pt x="2184789" y="50800"/>
                  </a:moveTo>
                  <a:lnTo>
                    <a:pt x="2153679" y="50800"/>
                  </a:lnTo>
                  <a:lnTo>
                    <a:pt x="2148309" y="38100"/>
                  </a:lnTo>
                  <a:lnTo>
                    <a:pt x="2137445" y="25400"/>
                  </a:lnTo>
                  <a:lnTo>
                    <a:pt x="2098458" y="25400"/>
                  </a:lnTo>
                  <a:lnTo>
                    <a:pt x="2089888" y="12700"/>
                  </a:lnTo>
                  <a:lnTo>
                    <a:pt x="2081236" y="0"/>
                  </a:lnTo>
                  <a:lnTo>
                    <a:pt x="2099458" y="0"/>
                  </a:lnTo>
                  <a:lnTo>
                    <a:pt x="2107388" y="12700"/>
                  </a:lnTo>
                  <a:lnTo>
                    <a:pt x="2147568" y="12700"/>
                  </a:lnTo>
                  <a:lnTo>
                    <a:pt x="2171123" y="38100"/>
                  </a:lnTo>
                  <a:lnTo>
                    <a:pt x="2203311" y="38100"/>
                  </a:lnTo>
                  <a:lnTo>
                    <a:pt x="2184789" y="50800"/>
                  </a:lnTo>
                  <a:close/>
                </a:path>
                <a:path w="3568700" h="2552700">
                  <a:moveTo>
                    <a:pt x="2154458" y="12700"/>
                  </a:moveTo>
                  <a:lnTo>
                    <a:pt x="2120679" y="12700"/>
                  </a:lnTo>
                  <a:lnTo>
                    <a:pt x="2102569" y="0"/>
                  </a:lnTo>
                  <a:lnTo>
                    <a:pt x="2161442" y="0"/>
                  </a:lnTo>
                  <a:lnTo>
                    <a:pt x="2154458" y="12700"/>
                  </a:lnTo>
                  <a:close/>
                </a:path>
                <a:path w="3568700" h="2552700">
                  <a:moveTo>
                    <a:pt x="2221886" y="38100"/>
                  </a:moveTo>
                  <a:lnTo>
                    <a:pt x="2171123" y="38100"/>
                  </a:lnTo>
                  <a:lnTo>
                    <a:pt x="2190223" y="25400"/>
                  </a:lnTo>
                  <a:lnTo>
                    <a:pt x="2228465" y="12700"/>
                  </a:lnTo>
                  <a:lnTo>
                    <a:pt x="2247566" y="0"/>
                  </a:lnTo>
                  <a:lnTo>
                    <a:pt x="2283009" y="0"/>
                  </a:lnTo>
                  <a:lnTo>
                    <a:pt x="2284787" y="12700"/>
                  </a:lnTo>
                  <a:lnTo>
                    <a:pt x="2259232" y="12700"/>
                  </a:lnTo>
                  <a:lnTo>
                    <a:pt x="2221886" y="38100"/>
                  </a:lnTo>
                  <a:close/>
                </a:path>
                <a:path w="3568700" h="2552700">
                  <a:moveTo>
                    <a:pt x="2371230" y="50800"/>
                  </a:moveTo>
                  <a:lnTo>
                    <a:pt x="2332230" y="50800"/>
                  </a:lnTo>
                  <a:lnTo>
                    <a:pt x="2326863" y="38100"/>
                  </a:lnTo>
                  <a:lnTo>
                    <a:pt x="2316043" y="25400"/>
                  </a:lnTo>
                  <a:lnTo>
                    <a:pt x="2310675" y="12700"/>
                  </a:lnTo>
                  <a:lnTo>
                    <a:pt x="2290565" y="12700"/>
                  </a:lnTo>
                  <a:lnTo>
                    <a:pt x="2294565" y="0"/>
                  </a:lnTo>
                  <a:lnTo>
                    <a:pt x="2327119" y="0"/>
                  </a:lnTo>
                  <a:lnTo>
                    <a:pt x="2339525" y="25400"/>
                  </a:lnTo>
                  <a:lnTo>
                    <a:pt x="2345675" y="25400"/>
                  </a:lnTo>
                  <a:lnTo>
                    <a:pt x="2347897" y="38100"/>
                  </a:lnTo>
                  <a:lnTo>
                    <a:pt x="2375674" y="38100"/>
                  </a:lnTo>
                  <a:lnTo>
                    <a:pt x="2371230" y="50800"/>
                  </a:lnTo>
                  <a:close/>
                </a:path>
                <a:path w="3568700" h="2552700">
                  <a:moveTo>
                    <a:pt x="2412534" y="25400"/>
                  </a:moveTo>
                  <a:lnTo>
                    <a:pt x="2363452" y="25400"/>
                  </a:lnTo>
                  <a:lnTo>
                    <a:pt x="2357386" y="12700"/>
                  </a:lnTo>
                  <a:lnTo>
                    <a:pt x="2345296" y="0"/>
                  </a:lnTo>
                  <a:lnTo>
                    <a:pt x="2372493" y="0"/>
                  </a:lnTo>
                  <a:lnTo>
                    <a:pt x="2380674" y="12700"/>
                  </a:lnTo>
                  <a:lnTo>
                    <a:pt x="2419117" y="12700"/>
                  </a:lnTo>
                  <a:lnTo>
                    <a:pt x="2412534" y="25400"/>
                  </a:lnTo>
                  <a:close/>
                </a:path>
                <a:path w="3568700" h="2552700">
                  <a:moveTo>
                    <a:pt x="2461894" y="25400"/>
                  </a:moveTo>
                  <a:lnTo>
                    <a:pt x="2425326" y="25400"/>
                  </a:lnTo>
                  <a:lnTo>
                    <a:pt x="2419117" y="12700"/>
                  </a:lnTo>
                  <a:lnTo>
                    <a:pt x="2387191" y="12700"/>
                  </a:lnTo>
                  <a:lnTo>
                    <a:pt x="2400267" y="0"/>
                  </a:lnTo>
                  <a:lnTo>
                    <a:pt x="2440006" y="0"/>
                  </a:lnTo>
                  <a:lnTo>
                    <a:pt x="2445488" y="12700"/>
                  </a:lnTo>
                  <a:lnTo>
                    <a:pt x="2461894" y="25400"/>
                  </a:lnTo>
                  <a:close/>
                </a:path>
                <a:path w="3568700" h="2552700">
                  <a:moveTo>
                    <a:pt x="2537872" y="38100"/>
                  </a:moveTo>
                  <a:lnTo>
                    <a:pt x="2501197" y="38100"/>
                  </a:lnTo>
                  <a:lnTo>
                    <a:pt x="2495116" y="25400"/>
                  </a:lnTo>
                  <a:lnTo>
                    <a:pt x="2461894" y="25400"/>
                  </a:lnTo>
                  <a:lnTo>
                    <a:pt x="2483672" y="12700"/>
                  </a:lnTo>
                  <a:lnTo>
                    <a:pt x="2481894" y="0"/>
                  </a:lnTo>
                  <a:lnTo>
                    <a:pt x="2517893" y="0"/>
                  </a:lnTo>
                  <a:lnTo>
                    <a:pt x="2512560" y="12700"/>
                  </a:lnTo>
                  <a:lnTo>
                    <a:pt x="2521039" y="12700"/>
                  </a:lnTo>
                  <a:lnTo>
                    <a:pt x="2537872" y="38100"/>
                  </a:lnTo>
                  <a:close/>
                </a:path>
                <a:path w="3568700" h="2552700">
                  <a:moveTo>
                    <a:pt x="2601780" y="152400"/>
                  </a:moveTo>
                  <a:lnTo>
                    <a:pt x="2567448" y="152400"/>
                  </a:lnTo>
                  <a:lnTo>
                    <a:pt x="2575781" y="139700"/>
                  </a:lnTo>
                  <a:lnTo>
                    <a:pt x="2552934" y="114300"/>
                  </a:lnTo>
                  <a:lnTo>
                    <a:pt x="2541485" y="88900"/>
                  </a:lnTo>
                  <a:lnTo>
                    <a:pt x="2530004" y="76200"/>
                  </a:lnTo>
                  <a:lnTo>
                    <a:pt x="2505449" y="76200"/>
                  </a:lnTo>
                  <a:lnTo>
                    <a:pt x="2512338" y="63500"/>
                  </a:lnTo>
                  <a:lnTo>
                    <a:pt x="2519338" y="63500"/>
                  </a:lnTo>
                  <a:lnTo>
                    <a:pt x="2513319" y="50800"/>
                  </a:lnTo>
                  <a:lnTo>
                    <a:pt x="2507268" y="38100"/>
                  </a:lnTo>
                  <a:lnTo>
                    <a:pt x="2546226" y="38100"/>
                  </a:lnTo>
                  <a:lnTo>
                    <a:pt x="2577225" y="25400"/>
                  </a:lnTo>
                  <a:lnTo>
                    <a:pt x="2588579" y="12700"/>
                  </a:lnTo>
                  <a:lnTo>
                    <a:pt x="2599975" y="12700"/>
                  </a:lnTo>
                  <a:lnTo>
                    <a:pt x="2622891" y="0"/>
                  </a:lnTo>
                  <a:lnTo>
                    <a:pt x="2646668" y="0"/>
                  </a:lnTo>
                  <a:lnTo>
                    <a:pt x="2603141" y="25400"/>
                  </a:lnTo>
                  <a:lnTo>
                    <a:pt x="2559781" y="63500"/>
                  </a:lnTo>
                  <a:lnTo>
                    <a:pt x="2572453" y="76200"/>
                  </a:lnTo>
                  <a:lnTo>
                    <a:pt x="2584989" y="88900"/>
                  </a:lnTo>
                  <a:lnTo>
                    <a:pt x="2564559" y="88900"/>
                  </a:lnTo>
                  <a:lnTo>
                    <a:pt x="2584199" y="127000"/>
                  </a:lnTo>
                  <a:lnTo>
                    <a:pt x="2627002" y="127000"/>
                  </a:lnTo>
                  <a:lnTo>
                    <a:pt x="2631224" y="139700"/>
                  </a:lnTo>
                  <a:lnTo>
                    <a:pt x="2608669" y="139700"/>
                  </a:lnTo>
                  <a:lnTo>
                    <a:pt x="2601780" y="152400"/>
                  </a:lnTo>
                  <a:close/>
                </a:path>
                <a:path w="3568700" h="2552700">
                  <a:moveTo>
                    <a:pt x="2622891" y="127000"/>
                  </a:moveTo>
                  <a:lnTo>
                    <a:pt x="2595891" y="127000"/>
                  </a:lnTo>
                  <a:lnTo>
                    <a:pt x="2588152" y="114300"/>
                  </a:lnTo>
                  <a:lnTo>
                    <a:pt x="2609780" y="114300"/>
                  </a:lnTo>
                  <a:lnTo>
                    <a:pt x="2626337" y="101600"/>
                  </a:lnTo>
                  <a:lnTo>
                    <a:pt x="2642821" y="76200"/>
                  </a:lnTo>
                  <a:lnTo>
                    <a:pt x="2675445" y="50800"/>
                  </a:lnTo>
                  <a:lnTo>
                    <a:pt x="2677556" y="50800"/>
                  </a:lnTo>
                  <a:lnTo>
                    <a:pt x="2681890" y="38100"/>
                  </a:lnTo>
                  <a:lnTo>
                    <a:pt x="2664321" y="25400"/>
                  </a:lnTo>
                  <a:lnTo>
                    <a:pt x="2655531" y="12700"/>
                  </a:lnTo>
                  <a:lnTo>
                    <a:pt x="2646668" y="0"/>
                  </a:lnTo>
                  <a:lnTo>
                    <a:pt x="2672556" y="0"/>
                  </a:lnTo>
                  <a:lnTo>
                    <a:pt x="2692462" y="12700"/>
                  </a:lnTo>
                  <a:lnTo>
                    <a:pt x="2699111" y="25400"/>
                  </a:lnTo>
                  <a:lnTo>
                    <a:pt x="2727208" y="25400"/>
                  </a:lnTo>
                  <a:lnTo>
                    <a:pt x="2711667" y="38100"/>
                  </a:lnTo>
                  <a:lnTo>
                    <a:pt x="2728037" y="63500"/>
                  </a:lnTo>
                  <a:lnTo>
                    <a:pt x="2694556" y="63500"/>
                  </a:lnTo>
                  <a:lnTo>
                    <a:pt x="2658807" y="88900"/>
                  </a:lnTo>
                  <a:lnTo>
                    <a:pt x="2640870" y="114300"/>
                  </a:lnTo>
                  <a:lnTo>
                    <a:pt x="2622891" y="127000"/>
                  </a:lnTo>
                  <a:close/>
                </a:path>
                <a:path w="3568700" h="2552700">
                  <a:moveTo>
                    <a:pt x="2727208" y="25400"/>
                  </a:moveTo>
                  <a:lnTo>
                    <a:pt x="2699111" y="25400"/>
                  </a:lnTo>
                  <a:lnTo>
                    <a:pt x="2730222" y="0"/>
                  </a:lnTo>
                  <a:lnTo>
                    <a:pt x="2747666" y="0"/>
                  </a:lnTo>
                  <a:lnTo>
                    <a:pt x="2742666" y="12700"/>
                  </a:lnTo>
                  <a:lnTo>
                    <a:pt x="2734963" y="12700"/>
                  </a:lnTo>
                  <a:lnTo>
                    <a:pt x="2727208" y="25400"/>
                  </a:lnTo>
                  <a:close/>
                </a:path>
                <a:path w="3568700" h="2552700">
                  <a:moveTo>
                    <a:pt x="2770221" y="76200"/>
                  </a:moveTo>
                  <a:lnTo>
                    <a:pt x="2736222" y="76200"/>
                  </a:lnTo>
                  <a:lnTo>
                    <a:pt x="2752940" y="63500"/>
                  </a:lnTo>
                  <a:lnTo>
                    <a:pt x="2786877" y="38100"/>
                  </a:lnTo>
                  <a:lnTo>
                    <a:pt x="2804220" y="25400"/>
                  </a:lnTo>
                  <a:lnTo>
                    <a:pt x="2774999" y="0"/>
                  </a:lnTo>
                  <a:lnTo>
                    <a:pt x="2806635" y="0"/>
                  </a:lnTo>
                  <a:lnTo>
                    <a:pt x="2816756" y="12700"/>
                  </a:lnTo>
                  <a:lnTo>
                    <a:pt x="2863775" y="12700"/>
                  </a:lnTo>
                  <a:lnTo>
                    <a:pt x="2834109" y="38100"/>
                  </a:lnTo>
                  <a:lnTo>
                    <a:pt x="2816664" y="38100"/>
                  </a:lnTo>
                  <a:lnTo>
                    <a:pt x="2804939" y="50800"/>
                  </a:lnTo>
                  <a:lnTo>
                    <a:pt x="2793276" y="50800"/>
                  </a:lnTo>
                  <a:lnTo>
                    <a:pt x="2770221" y="76200"/>
                  </a:lnTo>
                  <a:close/>
                </a:path>
                <a:path w="3568700" h="2552700">
                  <a:moveTo>
                    <a:pt x="2863775" y="12700"/>
                  </a:moveTo>
                  <a:lnTo>
                    <a:pt x="2821775" y="12700"/>
                  </a:lnTo>
                  <a:lnTo>
                    <a:pt x="2863886" y="0"/>
                  </a:lnTo>
                  <a:lnTo>
                    <a:pt x="2878733" y="0"/>
                  </a:lnTo>
                  <a:lnTo>
                    <a:pt x="2863775" y="12700"/>
                  </a:lnTo>
                  <a:close/>
                </a:path>
                <a:path w="3568700" h="2552700">
                  <a:moveTo>
                    <a:pt x="2908459" y="76200"/>
                  </a:moveTo>
                  <a:lnTo>
                    <a:pt x="2874441" y="76200"/>
                  </a:lnTo>
                  <a:lnTo>
                    <a:pt x="2886397" y="63500"/>
                  </a:lnTo>
                  <a:lnTo>
                    <a:pt x="2898427" y="63500"/>
                  </a:lnTo>
                  <a:lnTo>
                    <a:pt x="2922662" y="38100"/>
                  </a:lnTo>
                  <a:lnTo>
                    <a:pt x="2915430" y="25400"/>
                  </a:lnTo>
                  <a:lnTo>
                    <a:pt x="2901006" y="12700"/>
                  </a:lnTo>
                  <a:lnTo>
                    <a:pt x="2893774" y="0"/>
                  </a:lnTo>
                  <a:lnTo>
                    <a:pt x="2917773" y="0"/>
                  </a:lnTo>
                  <a:lnTo>
                    <a:pt x="2938551" y="25400"/>
                  </a:lnTo>
                  <a:lnTo>
                    <a:pt x="2958543" y="25400"/>
                  </a:lnTo>
                  <a:lnTo>
                    <a:pt x="2950439" y="38100"/>
                  </a:lnTo>
                  <a:lnTo>
                    <a:pt x="2954328" y="38100"/>
                  </a:lnTo>
                  <a:lnTo>
                    <a:pt x="2958661" y="50800"/>
                  </a:lnTo>
                  <a:lnTo>
                    <a:pt x="2934662" y="50800"/>
                  </a:lnTo>
                  <a:lnTo>
                    <a:pt x="2917176" y="63500"/>
                  </a:lnTo>
                  <a:lnTo>
                    <a:pt x="2908459" y="76200"/>
                  </a:lnTo>
                  <a:close/>
                </a:path>
                <a:path w="3568700" h="2552700">
                  <a:moveTo>
                    <a:pt x="2966689" y="25400"/>
                  </a:moveTo>
                  <a:lnTo>
                    <a:pt x="2938551" y="25400"/>
                  </a:lnTo>
                  <a:lnTo>
                    <a:pt x="2946051" y="12700"/>
                  </a:lnTo>
                  <a:lnTo>
                    <a:pt x="2968550" y="0"/>
                  </a:lnTo>
                  <a:lnTo>
                    <a:pt x="3009771" y="0"/>
                  </a:lnTo>
                  <a:lnTo>
                    <a:pt x="3019834" y="12700"/>
                  </a:lnTo>
                  <a:lnTo>
                    <a:pt x="2974876" y="12700"/>
                  </a:lnTo>
                  <a:lnTo>
                    <a:pt x="2966689" y="25400"/>
                  </a:lnTo>
                  <a:close/>
                </a:path>
                <a:path w="3568700" h="2552700">
                  <a:moveTo>
                    <a:pt x="3085061" y="50800"/>
                  </a:moveTo>
                  <a:lnTo>
                    <a:pt x="3049771" y="50800"/>
                  </a:lnTo>
                  <a:lnTo>
                    <a:pt x="3097547" y="25400"/>
                  </a:lnTo>
                  <a:lnTo>
                    <a:pt x="3077103" y="0"/>
                  </a:lnTo>
                  <a:lnTo>
                    <a:pt x="3111325" y="0"/>
                  </a:lnTo>
                  <a:lnTo>
                    <a:pt x="3115214" y="12700"/>
                  </a:lnTo>
                  <a:lnTo>
                    <a:pt x="3153546" y="12700"/>
                  </a:lnTo>
                  <a:lnTo>
                    <a:pt x="3126880" y="25400"/>
                  </a:lnTo>
                  <a:lnTo>
                    <a:pt x="3139028" y="38100"/>
                  </a:lnTo>
                  <a:lnTo>
                    <a:pt x="3097177" y="38100"/>
                  </a:lnTo>
                  <a:lnTo>
                    <a:pt x="3085061" y="50800"/>
                  </a:lnTo>
                  <a:close/>
                </a:path>
                <a:path w="3568700" h="2552700">
                  <a:moveTo>
                    <a:pt x="3179212" y="12700"/>
                  </a:moveTo>
                  <a:lnTo>
                    <a:pt x="3115214" y="12700"/>
                  </a:lnTo>
                  <a:lnTo>
                    <a:pt x="3127269" y="0"/>
                  </a:lnTo>
                  <a:lnTo>
                    <a:pt x="3174990" y="0"/>
                  </a:lnTo>
                  <a:lnTo>
                    <a:pt x="3179212" y="12700"/>
                  </a:lnTo>
                  <a:close/>
                </a:path>
                <a:path w="3568700" h="2552700">
                  <a:moveTo>
                    <a:pt x="3295330" y="127000"/>
                  </a:moveTo>
                  <a:lnTo>
                    <a:pt x="3266544" y="127000"/>
                  </a:lnTo>
                  <a:lnTo>
                    <a:pt x="3278292" y="114300"/>
                  </a:lnTo>
                  <a:lnTo>
                    <a:pt x="3313431" y="88900"/>
                  </a:lnTo>
                  <a:lnTo>
                    <a:pt x="3297079" y="76200"/>
                  </a:lnTo>
                  <a:lnTo>
                    <a:pt x="3280529" y="50800"/>
                  </a:lnTo>
                  <a:lnTo>
                    <a:pt x="3263792" y="38100"/>
                  </a:lnTo>
                  <a:lnTo>
                    <a:pt x="3246877" y="12700"/>
                  </a:lnTo>
                  <a:lnTo>
                    <a:pt x="3220989" y="12700"/>
                  </a:lnTo>
                  <a:lnTo>
                    <a:pt x="3225545" y="0"/>
                  </a:lnTo>
                  <a:lnTo>
                    <a:pt x="3261766" y="0"/>
                  </a:lnTo>
                  <a:lnTo>
                    <a:pt x="3278953" y="25400"/>
                  </a:lnTo>
                  <a:lnTo>
                    <a:pt x="3296015" y="38100"/>
                  </a:lnTo>
                  <a:lnTo>
                    <a:pt x="3312952" y="63500"/>
                  </a:lnTo>
                  <a:lnTo>
                    <a:pt x="3329764" y="88900"/>
                  </a:lnTo>
                  <a:lnTo>
                    <a:pt x="3354250" y="88900"/>
                  </a:lnTo>
                  <a:lnTo>
                    <a:pt x="3341320" y="101600"/>
                  </a:lnTo>
                  <a:lnTo>
                    <a:pt x="3348542" y="101600"/>
                  </a:lnTo>
                  <a:lnTo>
                    <a:pt x="3352097" y="114300"/>
                  </a:lnTo>
                  <a:lnTo>
                    <a:pt x="3313228" y="114300"/>
                  </a:lnTo>
                  <a:lnTo>
                    <a:pt x="3295330" y="127000"/>
                  </a:lnTo>
                  <a:close/>
                </a:path>
                <a:path w="3568700" h="2552700">
                  <a:moveTo>
                    <a:pt x="3360679" y="88900"/>
                  </a:moveTo>
                  <a:lnTo>
                    <a:pt x="3329764" y="88900"/>
                  </a:lnTo>
                  <a:lnTo>
                    <a:pt x="3355320" y="63500"/>
                  </a:lnTo>
                  <a:lnTo>
                    <a:pt x="3311070" y="12700"/>
                  </a:lnTo>
                  <a:lnTo>
                    <a:pt x="3296321" y="0"/>
                  </a:lnTo>
                  <a:lnTo>
                    <a:pt x="3328900" y="0"/>
                  </a:lnTo>
                  <a:lnTo>
                    <a:pt x="3335681" y="12700"/>
                  </a:lnTo>
                  <a:lnTo>
                    <a:pt x="3342504" y="12700"/>
                  </a:lnTo>
                  <a:lnTo>
                    <a:pt x="3349431" y="25400"/>
                  </a:lnTo>
                  <a:lnTo>
                    <a:pt x="3355293" y="38100"/>
                  </a:lnTo>
                  <a:lnTo>
                    <a:pt x="3366852" y="50800"/>
                  </a:lnTo>
                  <a:lnTo>
                    <a:pt x="3406318" y="50800"/>
                  </a:lnTo>
                  <a:lnTo>
                    <a:pt x="3411540" y="63500"/>
                  </a:lnTo>
                  <a:lnTo>
                    <a:pt x="3435061" y="63500"/>
                  </a:lnTo>
                  <a:lnTo>
                    <a:pt x="3422985" y="76200"/>
                  </a:lnTo>
                  <a:lnTo>
                    <a:pt x="3367097" y="76200"/>
                  </a:lnTo>
                  <a:lnTo>
                    <a:pt x="3360679" y="88900"/>
                  </a:lnTo>
                  <a:close/>
                </a:path>
                <a:path w="3568700" h="2552700">
                  <a:moveTo>
                    <a:pt x="3403652" y="50800"/>
                  </a:moveTo>
                  <a:lnTo>
                    <a:pt x="3376875" y="50800"/>
                  </a:lnTo>
                  <a:lnTo>
                    <a:pt x="3350828" y="12700"/>
                  </a:lnTo>
                  <a:lnTo>
                    <a:pt x="3339431" y="0"/>
                  </a:lnTo>
                  <a:lnTo>
                    <a:pt x="3359319" y="0"/>
                  </a:lnTo>
                  <a:lnTo>
                    <a:pt x="3376250" y="12700"/>
                  </a:lnTo>
                  <a:lnTo>
                    <a:pt x="3384709" y="25400"/>
                  </a:lnTo>
                  <a:lnTo>
                    <a:pt x="3393096" y="38100"/>
                  </a:lnTo>
                  <a:lnTo>
                    <a:pt x="3416813" y="38100"/>
                  </a:lnTo>
                  <a:lnTo>
                    <a:pt x="3403652" y="50800"/>
                  </a:lnTo>
                  <a:close/>
                </a:path>
                <a:path w="3568700" h="2552700">
                  <a:moveTo>
                    <a:pt x="3500330" y="12700"/>
                  </a:moveTo>
                  <a:lnTo>
                    <a:pt x="3433517" y="12700"/>
                  </a:lnTo>
                  <a:lnTo>
                    <a:pt x="3447206" y="0"/>
                  </a:lnTo>
                  <a:lnTo>
                    <a:pt x="3506946" y="0"/>
                  </a:lnTo>
                  <a:lnTo>
                    <a:pt x="3500330" y="12700"/>
                  </a:lnTo>
                  <a:close/>
                </a:path>
                <a:path w="3568700" h="2552700">
                  <a:moveTo>
                    <a:pt x="263504" y="25400"/>
                  </a:moveTo>
                  <a:lnTo>
                    <a:pt x="123167" y="25400"/>
                  </a:lnTo>
                  <a:lnTo>
                    <a:pt x="112292" y="12700"/>
                  </a:lnTo>
                  <a:lnTo>
                    <a:pt x="251386" y="12700"/>
                  </a:lnTo>
                  <a:lnTo>
                    <a:pt x="263504" y="25400"/>
                  </a:lnTo>
                  <a:close/>
                </a:path>
                <a:path w="3568700" h="2552700">
                  <a:moveTo>
                    <a:pt x="398147" y="25400"/>
                  </a:moveTo>
                  <a:lnTo>
                    <a:pt x="303705" y="25400"/>
                  </a:lnTo>
                  <a:lnTo>
                    <a:pt x="311519" y="12700"/>
                  </a:lnTo>
                  <a:lnTo>
                    <a:pt x="383495" y="12700"/>
                  </a:lnTo>
                  <a:lnTo>
                    <a:pt x="398147" y="25400"/>
                  </a:lnTo>
                  <a:close/>
                </a:path>
                <a:path w="3568700" h="2552700">
                  <a:moveTo>
                    <a:pt x="560265" y="25400"/>
                  </a:moveTo>
                  <a:lnTo>
                    <a:pt x="423605" y="25400"/>
                  </a:lnTo>
                  <a:lnTo>
                    <a:pt x="429271" y="12700"/>
                  </a:lnTo>
                  <a:lnTo>
                    <a:pt x="572435" y="12700"/>
                  </a:lnTo>
                  <a:lnTo>
                    <a:pt x="560265" y="25400"/>
                  </a:lnTo>
                  <a:close/>
                </a:path>
                <a:path w="3568700" h="2552700">
                  <a:moveTo>
                    <a:pt x="815833" y="50800"/>
                  </a:moveTo>
                  <a:lnTo>
                    <a:pt x="768042" y="50800"/>
                  </a:lnTo>
                  <a:lnTo>
                    <a:pt x="782003" y="38100"/>
                  </a:lnTo>
                  <a:lnTo>
                    <a:pt x="795486" y="38100"/>
                  </a:lnTo>
                  <a:lnTo>
                    <a:pt x="808385" y="25400"/>
                  </a:lnTo>
                  <a:lnTo>
                    <a:pt x="820596" y="12700"/>
                  </a:lnTo>
                  <a:lnTo>
                    <a:pt x="869706" y="12700"/>
                  </a:lnTo>
                  <a:lnTo>
                    <a:pt x="874706" y="25400"/>
                  </a:lnTo>
                  <a:lnTo>
                    <a:pt x="843707" y="25400"/>
                  </a:lnTo>
                  <a:lnTo>
                    <a:pt x="829973" y="38100"/>
                  </a:lnTo>
                  <a:lnTo>
                    <a:pt x="815833" y="50800"/>
                  </a:lnTo>
                  <a:close/>
                </a:path>
                <a:path w="3568700" h="2552700">
                  <a:moveTo>
                    <a:pt x="1452249" y="76200"/>
                  </a:moveTo>
                  <a:lnTo>
                    <a:pt x="1416695" y="76200"/>
                  </a:lnTo>
                  <a:lnTo>
                    <a:pt x="1387289" y="50800"/>
                  </a:lnTo>
                  <a:lnTo>
                    <a:pt x="1306141" y="50800"/>
                  </a:lnTo>
                  <a:lnTo>
                    <a:pt x="1287239" y="25400"/>
                  </a:lnTo>
                  <a:lnTo>
                    <a:pt x="1268253" y="12700"/>
                  </a:lnTo>
                  <a:lnTo>
                    <a:pt x="1303947" y="12700"/>
                  </a:lnTo>
                  <a:lnTo>
                    <a:pt x="1321030" y="38100"/>
                  </a:lnTo>
                  <a:lnTo>
                    <a:pt x="1393362" y="38100"/>
                  </a:lnTo>
                  <a:lnTo>
                    <a:pt x="1420314" y="50800"/>
                  </a:lnTo>
                  <a:lnTo>
                    <a:pt x="1429250" y="63500"/>
                  </a:lnTo>
                  <a:lnTo>
                    <a:pt x="1455360" y="63500"/>
                  </a:lnTo>
                  <a:lnTo>
                    <a:pt x="1452249" y="76200"/>
                  </a:lnTo>
                  <a:close/>
                </a:path>
                <a:path w="3568700" h="2552700">
                  <a:moveTo>
                    <a:pt x="1893463" y="355600"/>
                  </a:moveTo>
                  <a:lnTo>
                    <a:pt x="1844884" y="330200"/>
                  </a:lnTo>
                  <a:lnTo>
                    <a:pt x="1788182" y="304800"/>
                  </a:lnTo>
                  <a:lnTo>
                    <a:pt x="1738482" y="279400"/>
                  </a:lnTo>
                  <a:lnTo>
                    <a:pt x="1710911" y="254000"/>
                  </a:lnTo>
                  <a:lnTo>
                    <a:pt x="1701511" y="254000"/>
                  </a:lnTo>
                  <a:lnTo>
                    <a:pt x="1682755" y="241300"/>
                  </a:lnTo>
                  <a:lnTo>
                    <a:pt x="1632483" y="241300"/>
                  </a:lnTo>
                  <a:lnTo>
                    <a:pt x="1633468" y="228600"/>
                  </a:lnTo>
                  <a:lnTo>
                    <a:pt x="1639468" y="228600"/>
                  </a:lnTo>
                  <a:lnTo>
                    <a:pt x="1642912" y="215900"/>
                  </a:lnTo>
                  <a:lnTo>
                    <a:pt x="1508743" y="139700"/>
                  </a:lnTo>
                  <a:lnTo>
                    <a:pt x="1464471" y="101600"/>
                  </a:lnTo>
                  <a:lnTo>
                    <a:pt x="1449138" y="101600"/>
                  </a:lnTo>
                  <a:lnTo>
                    <a:pt x="1444805" y="88900"/>
                  </a:lnTo>
                  <a:lnTo>
                    <a:pt x="1463471" y="88900"/>
                  </a:lnTo>
                  <a:lnTo>
                    <a:pt x="1482082" y="63500"/>
                  </a:lnTo>
                  <a:lnTo>
                    <a:pt x="1490908" y="63500"/>
                  </a:lnTo>
                  <a:lnTo>
                    <a:pt x="1499360" y="50800"/>
                  </a:lnTo>
                  <a:lnTo>
                    <a:pt x="1512028" y="50800"/>
                  </a:lnTo>
                  <a:lnTo>
                    <a:pt x="1550136" y="12700"/>
                  </a:lnTo>
                  <a:lnTo>
                    <a:pt x="1587024" y="12700"/>
                  </a:lnTo>
                  <a:lnTo>
                    <a:pt x="1582802" y="25400"/>
                  </a:lnTo>
                  <a:lnTo>
                    <a:pt x="1566136" y="25400"/>
                  </a:lnTo>
                  <a:lnTo>
                    <a:pt x="1544095" y="50800"/>
                  </a:lnTo>
                  <a:lnTo>
                    <a:pt x="1500762" y="76200"/>
                  </a:lnTo>
                  <a:lnTo>
                    <a:pt x="1479471" y="88900"/>
                  </a:lnTo>
                  <a:lnTo>
                    <a:pt x="1522312" y="127000"/>
                  </a:lnTo>
                  <a:lnTo>
                    <a:pt x="1652356" y="203200"/>
                  </a:lnTo>
                  <a:lnTo>
                    <a:pt x="1681408" y="203200"/>
                  </a:lnTo>
                  <a:lnTo>
                    <a:pt x="1669800" y="215900"/>
                  </a:lnTo>
                  <a:lnTo>
                    <a:pt x="1701206" y="215900"/>
                  </a:lnTo>
                  <a:lnTo>
                    <a:pt x="1689133" y="228600"/>
                  </a:lnTo>
                  <a:lnTo>
                    <a:pt x="1722933" y="254000"/>
                  </a:lnTo>
                  <a:lnTo>
                    <a:pt x="1757035" y="266700"/>
                  </a:lnTo>
                  <a:lnTo>
                    <a:pt x="1791490" y="292100"/>
                  </a:lnTo>
                  <a:lnTo>
                    <a:pt x="1826352" y="304800"/>
                  </a:lnTo>
                  <a:lnTo>
                    <a:pt x="1842590" y="317500"/>
                  </a:lnTo>
                  <a:lnTo>
                    <a:pt x="1865754" y="317500"/>
                  </a:lnTo>
                  <a:lnTo>
                    <a:pt x="1887273" y="330200"/>
                  </a:lnTo>
                  <a:lnTo>
                    <a:pt x="1898573" y="342900"/>
                  </a:lnTo>
                  <a:lnTo>
                    <a:pt x="1918795" y="342900"/>
                  </a:lnTo>
                  <a:lnTo>
                    <a:pt x="1893463" y="355600"/>
                  </a:lnTo>
                  <a:close/>
                </a:path>
                <a:path w="3568700" h="2552700">
                  <a:moveTo>
                    <a:pt x="2306675" y="25400"/>
                  </a:moveTo>
                  <a:lnTo>
                    <a:pt x="2265010" y="25400"/>
                  </a:lnTo>
                  <a:lnTo>
                    <a:pt x="2259232" y="12700"/>
                  </a:lnTo>
                  <a:lnTo>
                    <a:pt x="2310675" y="12700"/>
                  </a:lnTo>
                  <a:lnTo>
                    <a:pt x="2306675" y="25400"/>
                  </a:lnTo>
                  <a:close/>
                </a:path>
                <a:path w="3568700" h="2552700">
                  <a:moveTo>
                    <a:pt x="3111103" y="139700"/>
                  </a:moveTo>
                  <a:lnTo>
                    <a:pt x="3083214" y="139700"/>
                  </a:lnTo>
                  <a:lnTo>
                    <a:pt x="3072359" y="127000"/>
                  </a:lnTo>
                  <a:lnTo>
                    <a:pt x="3061451" y="101600"/>
                  </a:lnTo>
                  <a:lnTo>
                    <a:pt x="3039437" y="76200"/>
                  </a:lnTo>
                  <a:lnTo>
                    <a:pt x="3015216" y="76200"/>
                  </a:lnTo>
                  <a:lnTo>
                    <a:pt x="3024327" y="63500"/>
                  </a:lnTo>
                  <a:lnTo>
                    <a:pt x="3027771" y="63500"/>
                  </a:lnTo>
                  <a:lnTo>
                    <a:pt x="2983105" y="12700"/>
                  </a:lnTo>
                  <a:lnTo>
                    <a:pt x="3019834" y="12700"/>
                  </a:lnTo>
                  <a:lnTo>
                    <a:pt x="3039880" y="38100"/>
                  </a:lnTo>
                  <a:lnTo>
                    <a:pt x="3049771" y="50800"/>
                  </a:lnTo>
                  <a:lnTo>
                    <a:pt x="3085061" y="50800"/>
                  </a:lnTo>
                  <a:lnTo>
                    <a:pt x="3060881" y="63500"/>
                  </a:lnTo>
                  <a:lnTo>
                    <a:pt x="3090037" y="101600"/>
                  </a:lnTo>
                  <a:lnTo>
                    <a:pt x="3099658" y="114300"/>
                  </a:lnTo>
                  <a:lnTo>
                    <a:pt x="3133463" y="114300"/>
                  </a:lnTo>
                  <a:lnTo>
                    <a:pt x="3111103" y="139700"/>
                  </a:lnTo>
                  <a:close/>
                </a:path>
                <a:path w="3568700" h="2552700">
                  <a:moveTo>
                    <a:pt x="3451429" y="419100"/>
                  </a:moveTo>
                  <a:lnTo>
                    <a:pt x="3419096" y="419100"/>
                  </a:lnTo>
                  <a:lnTo>
                    <a:pt x="3422096" y="406400"/>
                  </a:lnTo>
                  <a:lnTo>
                    <a:pt x="3420782" y="406400"/>
                  </a:lnTo>
                  <a:lnTo>
                    <a:pt x="3407985" y="381000"/>
                  </a:lnTo>
                  <a:lnTo>
                    <a:pt x="3386763" y="381000"/>
                  </a:lnTo>
                  <a:lnTo>
                    <a:pt x="3390208" y="368300"/>
                  </a:lnTo>
                  <a:lnTo>
                    <a:pt x="3397319" y="368300"/>
                  </a:lnTo>
                  <a:lnTo>
                    <a:pt x="3373875" y="330200"/>
                  </a:lnTo>
                  <a:lnTo>
                    <a:pt x="3349875" y="330200"/>
                  </a:lnTo>
                  <a:lnTo>
                    <a:pt x="3354320" y="317500"/>
                  </a:lnTo>
                  <a:lnTo>
                    <a:pt x="3363097" y="317500"/>
                  </a:lnTo>
                  <a:lnTo>
                    <a:pt x="3335098" y="266700"/>
                  </a:lnTo>
                  <a:lnTo>
                    <a:pt x="3307098" y="266700"/>
                  </a:lnTo>
                  <a:lnTo>
                    <a:pt x="3318431" y="254000"/>
                  </a:lnTo>
                  <a:lnTo>
                    <a:pt x="3324098" y="254000"/>
                  </a:lnTo>
                  <a:lnTo>
                    <a:pt x="3305723" y="228600"/>
                  </a:lnTo>
                  <a:lnTo>
                    <a:pt x="3296458" y="215900"/>
                  </a:lnTo>
                  <a:lnTo>
                    <a:pt x="3287099" y="203200"/>
                  </a:lnTo>
                  <a:lnTo>
                    <a:pt x="3257211" y="203200"/>
                  </a:lnTo>
                  <a:lnTo>
                    <a:pt x="3263544" y="190500"/>
                  </a:lnTo>
                  <a:lnTo>
                    <a:pt x="3269766" y="190500"/>
                  </a:lnTo>
                  <a:lnTo>
                    <a:pt x="3276099" y="177800"/>
                  </a:lnTo>
                  <a:lnTo>
                    <a:pt x="3260099" y="152400"/>
                  </a:lnTo>
                  <a:lnTo>
                    <a:pt x="3238211" y="152400"/>
                  </a:lnTo>
                  <a:lnTo>
                    <a:pt x="3248988" y="139700"/>
                  </a:lnTo>
                  <a:lnTo>
                    <a:pt x="3235914" y="127000"/>
                  </a:lnTo>
                  <a:lnTo>
                    <a:pt x="3222808" y="101600"/>
                  </a:lnTo>
                  <a:lnTo>
                    <a:pt x="3209599" y="88900"/>
                  </a:lnTo>
                  <a:lnTo>
                    <a:pt x="3196212" y="63500"/>
                  </a:lnTo>
                  <a:lnTo>
                    <a:pt x="3159213" y="63500"/>
                  </a:lnTo>
                  <a:lnTo>
                    <a:pt x="3170282" y="50800"/>
                  </a:lnTo>
                  <a:lnTo>
                    <a:pt x="3181434" y="50800"/>
                  </a:lnTo>
                  <a:lnTo>
                    <a:pt x="3167615" y="25400"/>
                  </a:lnTo>
                  <a:lnTo>
                    <a:pt x="3160638" y="12700"/>
                  </a:lnTo>
                  <a:lnTo>
                    <a:pt x="3187768" y="12700"/>
                  </a:lnTo>
                  <a:lnTo>
                    <a:pt x="3192212" y="25400"/>
                  </a:lnTo>
                  <a:lnTo>
                    <a:pt x="3229154" y="25400"/>
                  </a:lnTo>
                  <a:lnTo>
                    <a:pt x="3222281" y="38100"/>
                  </a:lnTo>
                  <a:lnTo>
                    <a:pt x="3215428" y="38100"/>
                  </a:lnTo>
                  <a:lnTo>
                    <a:pt x="3208545" y="50800"/>
                  </a:lnTo>
                  <a:lnTo>
                    <a:pt x="3223295" y="63500"/>
                  </a:lnTo>
                  <a:lnTo>
                    <a:pt x="3237878" y="88900"/>
                  </a:lnTo>
                  <a:lnTo>
                    <a:pt x="3252294" y="114300"/>
                  </a:lnTo>
                  <a:lnTo>
                    <a:pt x="3266544" y="127000"/>
                  </a:lnTo>
                  <a:lnTo>
                    <a:pt x="3295330" y="127000"/>
                  </a:lnTo>
                  <a:lnTo>
                    <a:pt x="3277432" y="139700"/>
                  </a:lnTo>
                  <a:lnTo>
                    <a:pt x="3288385" y="165100"/>
                  </a:lnTo>
                  <a:lnTo>
                    <a:pt x="3326153" y="165100"/>
                  </a:lnTo>
                  <a:lnTo>
                    <a:pt x="3314661" y="177800"/>
                  </a:lnTo>
                  <a:lnTo>
                    <a:pt x="3303209" y="177800"/>
                  </a:lnTo>
                  <a:lnTo>
                    <a:pt x="3312706" y="203200"/>
                  </a:lnTo>
                  <a:lnTo>
                    <a:pt x="3331615" y="228600"/>
                  </a:lnTo>
                  <a:lnTo>
                    <a:pt x="3340986" y="241300"/>
                  </a:lnTo>
                  <a:lnTo>
                    <a:pt x="3378416" y="241300"/>
                  </a:lnTo>
                  <a:lnTo>
                    <a:pt x="3351875" y="254000"/>
                  </a:lnTo>
                  <a:lnTo>
                    <a:pt x="3378875" y="304800"/>
                  </a:lnTo>
                  <a:lnTo>
                    <a:pt x="3402805" y="304800"/>
                  </a:lnTo>
                  <a:lnTo>
                    <a:pt x="3389430" y="317500"/>
                  </a:lnTo>
                  <a:lnTo>
                    <a:pt x="3401096" y="330200"/>
                  </a:lnTo>
                  <a:lnTo>
                    <a:pt x="3412763" y="355600"/>
                  </a:lnTo>
                  <a:lnTo>
                    <a:pt x="3437554" y="355600"/>
                  </a:lnTo>
                  <a:lnTo>
                    <a:pt x="3423429" y="368300"/>
                  </a:lnTo>
                  <a:lnTo>
                    <a:pt x="3427863" y="381000"/>
                  </a:lnTo>
                  <a:lnTo>
                    <a:pt x="3436773" y="393700"/>
                  </a:lnTo>
                  <a:lnTo>
                    <a:pt x="3469413" y="393700"/>
                  </a:lnTo>
                  <a:lnTo>
                    <a:pt x="3457382" y="406400"/>
                  </a:lnTo>
                  <a:lnTo>
                    <a:pt x="3451429" y="419100"/>
                  </a:lnTo>
                  <a:close/>
                </a:path>
                <a:path w="3568700" h="2552700">
                  <a:moveTo>
                    <a:pt x="3239766" y="25400"/>
                  </a:moveTo>
                  <a:lnTo>
                    <a:pt x="3202864" y="25400"/>
                  </a:lnTo>
                  <a:lnTo>
                    <a:pt x="3214892" y="12700"/>
                  </a:lnTo>
                  <a:lnTo>
                    <a:pt x="3243211" y="12700"/>
                  </a:lnTo>
                  <a:lnTo>
                    <a:pt x="3239766" y="25400"/>
                  </a:lnTo>
                  <a:close/>
                </a:path>
                <a:path w="3568700" h="2552700">
                  <a:moveTo>
                    <a:pt x="3430110" y="38100"/>
                  </a:moveTo>
                  <a:lnTo>
                    <a:pt x="3393096" y="38100"/>
                  </a:lnTo>
                  <a:lnTo>
                    <a:pt x="3419943" y="12700"/>
                  </a:lnTo>
                  <a:lnTo>
                    <a:pt x="3456984" y="12700"/>
                  </a:lnTo>
                  <a:lnTo>
                    <a:pt x="3430110" y="38100"/>
                  </a:lnTo>
                  <a:close/>
                </a:path>
                <a:path w="3568700" h="2552700">
                  <a:moveTo>
                    <a:pt x="3435061" y="63500"/>
                  </a:moveTo>
                  <a:lnTo>
                    <a:pt x="3411540" y="63500"/>
                  </a:lnTo>
                  <a:lnTo>
                    <a:pt x="3424023" y="50800"/>
                  </a:lnTo>
                  <a:lnTo>
                    <a:pt x="3436318" y="38100"/>
                  </a:lnTo>
                  <a:lnTo>
                    <a:pt x="3448446" y="25400"/>
                  </a:lnTo>
                  <a:lnTo>
                    <a:pt x="3460428" y="12700"/>
                  </a:lnTo>
                  <a:lnTo>
                    <a:pt x="3493568" y="12700"/>
                  </a:lnTo>
                  <a:lnTo>
                    <a:pt x="3486650" y="25400"/>
                  </a:lnTo>
                  <a:lnTo>
                    <a:pt x="3500900" y="38100"/>
                  </a:lnTo>
                  <a:lnTo>
                    <a:pt x="3470873" y="38100"/>
                  </a:lnTo>
                  <a:lnTo>
                    <a:pt x="3459093" y="50800"/>
                  </a:lnTo>
                  <a:lnTo>
                    <a:pt x="3447137" y="50800"/>
                  </a:lnTo>
                  <a:lnTo>
                    <a:pt x="3435061" y="63500"/>
                  </a:lnTo>
                  <a:close/>
                </a:path>
                <a:path w="3568700" h="2552700">
                  <a:moveTo>
                    <a:pt x="28860" y="50800"/>
                  </a:moveTo>
                  <a:lnTo>
                    <a:pt x="0" y="50800"/>
                  </a:lnTo>
                  <a:lnTo>
                    <a:pt x="1281" y="38100"/>
                  </a:lnTo>
                  <a:lnTo>
                    <a:pt x="7418" y="25400"/>
                  </a:lnTo>
                  <a:lnTo>
                    <a:pt x="75390" y="25400"/>
                  </a:lnTo>
                  <a:lnTo>
                    <a:pt x="60061" y="38100"/>
                  </a:lnTo>
                  <a:lnTo>
                    <a:pt x="44502" y="38100"/>
                  </a:lnTo>
                  <a:lnTo>
                    <a:pt x="28860" y="50800"/>
                  </a:lnTo>
                  <a:close/>
                </a:path>
                <a:path w="3568700" h="2552700">
                  <a:moveTo>
                    <a:pt x="137722" y="38100"/>
                  </a:moveTo>
                  <a:lnTo>
                    <a:pt x="87805" y="38100"/>
                  </a:lnTo>
                  <a:lnTo>
                    <a:pt x="75390" y="25400"/>
                  </a:lnTo>
                  <a:lnTo>
                    <a:pt x="115820" y="25400"/>
                  </a:lnTo>
                  <a:lnTo>
                    <a:pt x="137722" y="38100"/>
                  </a:lnTo>
                  <a:close/>
                </a:path>
                <a:path w="3568700" h="2552700">
                  <a:moveTo>
                    <a:pt x="214609" y="38100"/>
                  </a:moveTo>
                  <a:lnTo>
                    <a:pt x="142611" y="38100"/>
                  </a:lnTo>
                  <a:lnTo>
                    <a:pt x="145167" y="25400"/>
                  </a:lnTo>
                  <a:lnTo>
                    <a:pt x="216387" y="25400"/>
                  </a:lnTo>
                  <a:lnTo>
                    <a:pt x="214609" y="38100"/>
                  </a:lnTo>
                  <a:close/>
                </a:path>
                <a:path w="3568700" h="2552700">
                  <a:moveTo>
                    <a:pt x="345121" y="38100"/>
                  </a:moveTo>
                  <a:lnTo>
                    <a:pt x="242998" y="38100"/>
                  </a:lnTo>
                  <a:lnTo>
                    <a:pt x="222609" y="25400"/>
                  </a:lnTo>
                  <a:lnTo>
                    <a:pt x="362940" y="25400"/>
                  </a:lnTo>
                  <a:lnTo>
                    <a:pt x="345121" y="38100"/>
                  </a:lnTo>
                  <a:close/>
                </a:path>
                <a:path w="3568700" h="2552700">
                  <a:moveTo>
                    <a:pt x="578860" y="38100"/>
                  </a:moveTo>
                  <a:lnTo>
                    <a:pt x="379689" y="38100"/>
                  </a:lnTo>
                  <a:lnTo>
                    <a:pt x="371335" y="25400"/>
                  </a:lnTo>
                  <a:lnTo>
                    <a:pt x="548158" y="25400"/>
                  </a:lnTo>
                  <a:lnTo>
                    <a:pt x="578860" y="38100"/>
                  </a:lnTo>
                  <a:close/>
                </a:path>
                <a:path w="3568700" h="2552700">
                  <a:moveTo>
                    <a:pt x="630587" y="38100"/>
                  </a:moveTo>
                  <a:lnTo>
                    <a:pt x="598488" y="38100"/>
                  </a:lnTo>
                  <a:lnTo>
                    <a:pt x="607504" y="25400"/>
                  </a:lnTo>
                  <a:lnTo>
                    <a:pt x="637401" y="25400"/>
                  </a:lnTo>
                  <a:lnTo>
                    <a:pt x="630587" y="38100"/>
                  </a:lnTo>
                  <a:close/>
                </a:path>
                <a:path w="3568700" h="2552700">
                  <a:moveTo>
                    <a:pt x="1111146" y="88900"/>
                  </a:moveTo>
                  <a:lnTo>
                    <a:pt x="1077480" y="88900"/>
                  </a:lnTo>
                  <a:lnTo>
                    <a:pt x="1057600" y="63500"/>
                  </a:lnTo>
                  <a:lnTo>
                    <a:pt x="998148" y="25400"/>
                  </a:lnTo>
                  <a:lnTo>
                    <a:pt x="1036856" y="25400"/>
                  </a:lnTo>
                  <a:lnTo>
                    <a:pt x="1075355" y="50800"/>
                  </a:lnTo>
                  <a:lnTo>
                    <a:pt x="1094479" y="76200"/>
                  </a:lnTo>
                  <a:lnTo>
                    <a:pt x="1108146" y="76200"/>
                  </a:lnTo>
                  <a:lnTo>
                    <a:pt x="1111146" y="88900"/>
                  </a:lnTo>
                  <a:close/>
                </a:path>
                <a:path w="3568700" h="2552700">
                  <a:moveTo>
                    <a:pt x="1600942" y="152400"/>
                  </a:moveTo>
                  <a:lnTo>
                    <a:pt x="1594816" y="139700"/>
                  </a:lnTo>
                  <a:lnTo>
                    <a:pt x="1589802" y="139700"/>
                  </a:lnTo>
                  <a:lnTo>
                    <a:pt x="1594882" y="114300"/>
                  </a:lnTo>
                  <a:lnTo>
                    <a:pt x="1603524" y="101600"/>
                  </a:lnTo>
                  <a:lnTo>
                    <a:pt x="1614583" y="88900"/>
                  </a:lnTo>
                  <a:lnTo>
                    <a:pt x="1626912" y="76200"/>
                  </a:lnTo>
                  <a:lnTo>
                    <a:pt x="1611869" y="63500"/>
                  </a:lnTo>
                  <a:lnTo>
                    <a:pt x="1566136" y="25400"/>
                  </a:lnTo>
                  <a:lnTo>
                    <a:pt x="1582802" y="25400"/>
                  </a:lnTo>
                  <a:lnTo>
                    <a:pt x="1597512" y="38100"/>
                  </a:lnTo>
                  <a:lnTo>
                    <a:pt x="1612149" y="38100"/>
                  </a:lnTo>
                  <a:lnTo>
                    <a:pt x="1641245" y="63500"/>
                  </a:lnTo>
                  <a:lnTo>
                    <a:pt x="1669023" y="63500"/>
                  </a:lnTo>
                  <a:lnTo>
                    <a:pt x="1665134" y="76200"/>
                  </a:lnTo>
                  <a:lnTo>
                    <a:pt x="1656578" y="76200"/>
                  </a:lnTo>
                  <a:lnTo>
                    <a:pt x="1657023" y="88900"/>
                  </a:lnTo>
                  <a:lnTo>
                    <a:pt x="1679706" y="88900"/>
                  </a:lnTo>
                  <a:lnTo>
                    <a:pt x="1672689" y="101600"/>
                  </a:lnTo>
                  <a:lnTo>
                    <a:pt x="1656578" y="101600"/>
                  </a:lnTo>
                  <a:lnTo>
                    <a:pt x="1631996" y="127000"/>
                  </a:lnTo>
                  <a:lnTo>
                    <a:pt x="1607579" y="139700"/>
                  </a:lnTo>
                  <a:lnTo>
                    <a:pt x="1600942" y="152400"/>
                  </a:lnTo>
                  <a:close/>
                </a:path>
                <a:path w="3568700" h="2552700">
                  <a:moveTo>
                    <a:pt x="1856018" y="38100"/>
                  </a:moveTo>
                  <a:lnTo>
                    <a:pt x="1829130" y="38100"/>
                  </a:lnTo>
                  <a:lnTo>
                    <a:pt x="1833352" y="25400"/>
                  </a:lnTo>
                  <a:lnTo>
                    <a:pt x="1861574" y="25400"/>
                  </a:lnTo>
                  <a:lnTo>
                    <a:pt x="1856018" y="38100"/>
                  </a:lnTo>
                  <a:close/>
                </a:path>
                <a:path w="3568700" h="2552700">
                  <a:moveTo>
                    <a:pt x="2016459" y="127000"/>
                  </a:moveTo>
                  <a:lnTo>
                    <a:pt x="1969349" y="127000"/>
                  </a:lnTo>
                  <a:lnTo>
                    <a:pt x="1931128" y="76200"/>
                  </a:lnTo>
                  <a:lnTo>
                    <a:pt x="1901698" y="76200"/>
                  </a:lnTo>
                  <a:lnTo>
                    <a:pt x="1917684" y="63500"/>
                  </a:lnTo>
                  <a:lnTo>
                    <a:pt x="1936239" y="63500"/>
                  </a:lnTo>
                  <a:lnTo>
                    <a:pt x="1937683" y="50800"/>
                  </a:lnTo>
                  <a:lnTo>
                    <a:pt x="1940350" y="50800"/>
                  </a:lnTo>
                  <a:lnTo>
                    <a:pt x="1986155" y="25400"/>
                  </a:lnTo>
                  <a:lnTo>
                    <a:pt x="2045237" y="25400"/>
                  </a:lnTo>
                  <a:lnTo>
                    <a:pt x="1952239" y="76200"/>
                  </a:lnTo>
                  <a:lnTo>
                    <a:pt x="1972780" y="88900"/>
                  </a:lnTo>
                  <a:lnTo>
                    <a:pt x="1983035" y="101600"/>
                  </a:lnTo>
                  <a:lnTo>
                    <a:pt x="2031862" y="101600"/>
                  </a:lnTo>
                  <a:lnTo>
                    <a:pt x="2008126" y="114300"/>
                  </a:lnTo>
                  <a:lnTo>
                    <a:pt x="2016459" y="127000"/>
                  </a:lnTo>
                  <a:close/>
                </a:path>
                <a:path w="3568700" h="2552700">
                  <a:moveTo>
                    <a:pt x="2129327" y="38100"/>
                  </a:moveTo>
                  <a:lnTo>
                    <a:pt x="2092236" y="38100"/>
                  </a:lnTo>
                  <a:lnTo>
                    <a:pt x="2096458" y="25400"/>
                  </a:lnTo>
                  <a:lnTo>
                    <a:pt x="2125013" y="25400"/>
                  </a:lnTo>
                  <a:lnTo>
                    <a:pt x="2129327" y="38100"/>
                  </a:lnTo>
                  <a:close/>
                </a:path>
                <a:path w="3568700" h="2552700">
                  <a:moveTo>
                    <a:pt x="2303873" y="38100"/>
                  </a:moveTo>
                  <a:lnTo>
                    <a:pt x="2256942" y="38100"/>
                  </a:lnTo>
                  <a:lnTo>
                    <a:pt x="2267787" y="25400"/>
                  </a:lnTo>
                  <a:lnTo>
                    <a:pt x="2298676" y="25400"/>
                  </a:lnTo>
                  <a:lnTo>
                    <a:pt x="2303873" y="38100"/>
                  </a:lnTo>
                  <a:close/>
                </a:path>
                <a:path w="3568700" h="2552700">
                  <a:moveTo>
                    <a:pt x="2392785" y="38100"/>
                  </a:moveTo>
                  <a:lnTo>
                    <a:pt x="2354563" y="38100"/>
                  </a:lnTo>
                  <a:lnTo>
                    <a:pt x="2358897" y="25400"/>
                  </a:lnTo>
                  <a:lnTo>
                    <a:pt x="2405951" y="25400"/>
                  </a:lnTo>
                  <a:lnTo>
                    <a:pt x="2392785" y="38100"/>
                  </a:lnTo>
                  <a:close/>
                </a:path>
                <a:path w="3568700" h="2552700">
                  <a:moveTo>
                    <a:pt x="2563337" y="152400"/>
                  </a:moveTo>
                  <a:lnTo>
                    <a:pt x="2531782" y="152400"/>
                  </a:lnTo>
                  <a:lnTo>
                    <a:pt x="2522291" y="139700"/>
                  </a:lnTo>
                  <a:lnTo>
                    <a:pt x="2512518" y="127000"/>
                  </a:lnTo>
                  <a:lnTo>
                    <a:pt x="2502517" y="114300"/>
                  </a:lnTo>
                  <a:lnTo>
                    <a:pt x="2492338" y="101600"/>
                  </a:lnTo>
                  <a:lnTo>
                    <a:pt x="2464228" y="101600"/>
                  </a:lnTo>
                  <a:lnTo>
                    <a:pt x="2480227" y="88900"/>
                  </a:lnTo>
                  <a:lnTo>
                    <a:pt x="2468839" y="76200"/>
                  </a:lnTo>
                  <a:lnTo>
                    <a:pt x="2463134" y="63500"/>
                  </a:lnTo>
                  <a:lnTo>
                    <a:pt x="2427982" y="63500"/>
                  </a:lnTo>
                  <a:lnTo>
                    <a:pt x="2444450" y="50800"/>
                  </a:lnTo>
                  <a:lnTo>
                    <a:pt x="2437992" y="38100"/>
                  </a:lnTo>
                  <a:lnTo>
                    <a:pt x="2431617" y="25400"/>
                  </a:lnTo>
                  <a:lnTo>
                    <a:pt x="2495116" y="25400"/>
                  </a:lnTo>
                  <a:lnTo>
                    <a:pt x="2474450" y="50800"/>
                  </a:lnTo>
                  <a:lnTo>
                    <a:pt x="2498449" y="76200"/>
                  </a:lnTo>
                  <a:lnTo>
                    <a:pt x="2523337" y="76200"/>
                  </a:lnTo>
                  <a:lnTo>
                    <a:pt x="2516671" y="88900"/>
                  </a:lnTo>
                  <a:lnTo>
                    <a:pt x="2510004" y="88900"/>
                  </a:lnTo>
                  <a:lnTo>
                    <a:pt x="2550050" y="139700"/>
                  </a:lnTo>
                  <a:lnTo>
                    <a:pt x="2563337" y="152400"/>
                  </a:lnTo>
                  <a:close/>
                </a:path>
                <a:path w="3568700" h="2552700">
                  <a:moveTo>
                    <a:pt x="228137" y="50800"/>
                  </a:moveTo>
                  <a:lnTo>
                    <a:pt x="112593" y="50800"/>
                  </a:lnTo>
                  <a:lnTo>
                    <a:pt x="100209" y="38100"/>
                  </a:lnTo>
                  <a:lnTo>
                    <a:pt x="228797" y="38100"/>
                  </a:lnTo>
                  <a:lnTo>
                    <a:pt x="228137" y="50800"/>
                  </a:lnTo>
                  <a:close/>
                </a:path>
                <a:path w="3568700" h="2552700">
                  <a:moveTo>
                    <a:pt x="209617" y="127000"/>
                  </a:moveTo>
                  <a:lnTo>
                    <a:pt x="186751" y="127000"/>
                  </a:lnTo>
                  <a:lnTo>
                    <a:pt x="187943" y="114300"/>
                  </a:lnTo>
                  <a:lnTo>
                    <a:pt x="192165" y="101600"/>
                  </a:lnTo>
                  <a:lnTo>
                    <a:pt x="202054" y="101600"/>
                  </a:lnTo>
                  <a:lnTo>
                    <a:pt x="191667" y="88900"/>
                  </a:lnTo>
                  <a:lnTo>
                    <a:pt x="215609" y="88900"/>
                  </a:lnTo>
                  <a:lnTo>
                    <a:pt x="227750" y="76200"/>
                  </a:lnTo>
                  <a:lnTo>
                    <a:pt x="240567" y="63500"/>
                  </a:lnTo>
                  <a:lnTo>
                    <a:pt x="253905" y="50800"/>
                  </a:lnTo>
                  <a:lnTo>
                    <a:pt x="267608" y="38100"/>
                  </a:lnTo>
                  <a:lnTo>
                    <a:pt x="336237" y="38100"/>
                  </a:lnTo>
                  <a:lnTo>
                    <a:pt x="327385" y="50800"/>
                  </a:lnTo>
                  <a:lnTo>
                    <a:pt x="338201" y="50800"/>
                  </a:lnTo>
                  <a:lnTo>
                    <a:pt x="370606" y="63500"/>
                  </a:lnTo>
                  <a:lnTo>
                    <a:pt x="289432" y="63500"/>
                  </a:lnTo>
                  <a:lnTo>
                    <a:pt x="273122" y="76200"/>
                  </a:lnTo>
                  <a:lnTo>
                    <a:pt x="257082" y="88900"/>
                  </a:lnTo>
                  <a:lnTo>
                    <a:pt x="241387" y="101600"/>
                  </a:lnTo>
                  <a:lnTo>
                    <a:pt x="260786" y="114300"/>
                  </a:lnTo>
                  <a:lnTo>
                    <a:pt x="214748" y="114300"/>
                  </a:lnTo>
                  <a:lnTo>
                    <a:pt x="209617" y="127000"/>
                  </a:lnTo>
                  <a:close/>
                </a:path>
                <a:path w="3568700" h="2552700">
                  <a:moveTo>
                    <a:pt x="462160" y="63500"/>
                  </a:moveTo>
                  <a:lnTo>
                    <a:pt x="377054" y="63500"/>
                  </a:lnTo>
                  <a:lnTo>
                    <a:pt x="389949" y="50800"/>
                  </a:lnTo>
                  <a:lnTo>
                    <a:pt x="396272" y="38100"/>
                  </a:lnTo>
                  <a:lnTo>
                    <a:pt x="465757" y="38100"/>
                  </a:lnTo>
                  <a:lnTo>
                    <a:pt x="458307" y="50800"/>
                  </a:lnTo>
                  <a:lnTo>
                    <a:pt x="450827" y="50800"/>
                  </a:lnTo>
                  <a:lnTo>
                    <a:pt x="462160" y="63500"/>
                  </a:lnTo>
                  <a:close/>
                </a:path>
                <a:path w="3568700" h="2552700">
                  <a:moveTo>
                    <a:pt x="505909" y="63500"/>
                  </a:moveTo>
                  <a:lnTo>
                    <a:pt x="462160" y="63500"/>
                  </a:lnTo>
                  <a:lnTo>
                    <a:pt x="487826" y="38100"/>
                  </a:lnTo>
                  <a:lnTo>
                    <a:pt x="623752" y="38100"/>
                  </a:lnTo>
                  <a:lnTo>
                    <a:pt x="616823" y="50800"/>
                  </a:lnTo>
                  <a:lnTo>
                    <a:pt x="515891" y="50800"/>
                  </a:lnTo>
                  <a:lnTo>
                    <a:pt x="505909" y="63500"/>
                  </a:lnTo>
                  <a:close/>
                </a:path>
                <a:path w="3568700" h="2552700">
                  <a:moveTo>
                    <a:pt x="659169" y="50800"/>
                  </a:moveTo>
                  <a:lnTo>
                    <a:pt x="620267" y="50800"/>
                  </a:lnTo>
                  <a:lnTo>
                    <a:pt x="637114" y="38100"/>
                  </a:lnTo>
                  <a:lnTo>
                    <a:pt x="666490" y="38100"/>
                  </a:lnTo>
                  <a:lnTo>
                    <a:pt x="659169" y="50800"/>
                  </a:lnTo>
                  <a:close/>
                </a:path>
                <a:path w="3568700" h="2552700">
                  <a:moveTo>
                    <a:pt x="840596" y="101600"/>
                  </a:moveTo>
                  <a:lnTo>
                    <a:pt x="798152" y="101600"/>
                  </a:lnTo>
                  <a:lnTo>
                    <a:pt x="736029" y="63500"/>
                  </a:lnTo>
                  <a:lnTo>
                    <a:pt x="673822" y="38100"/>
                  </a:lnTo>
                  <a:lnTo>
                    <a:pt x="779021" y="38100"/>
                  </a:lnTo>
                  <a:lnTo>
                    <a:pt x="768042" y="50800"/>
                  </a:lnTo>
                  <a:lnTo>
                    <a:pt x="801380" y="50800"/>
                  </a:lnTo>
                  <a:lnTo>
                    <a:pt x="786708" y="63500"/>
                  </a:lnTo>
                  <a:lnTo>
                    <a:pt x="795666" y="63500"/>
                  </a:lnTo>
                  <a:lnTo>
                    <a:pt x="804958" y="76200"/>
                  </a:lnTo>
                  <a:lnTo>
                    <a:pt x="862832" y="76200"/>
                  </a:lnTo>
                  <a:lnTo>
                    <a:pt x="850747" y="88900"/>
                  </a:lnTo>
                  <a:lnTo>
                    <a:pt x="839152" y="88900"/>
                  </a:lnTo>
                  <a:lnTo>
                    <a:pt x="840596" y="101600"/>
                  </a:lnTo>
                  <a:close/>
                </a:path>
                <a:path w="3568700" h="2552700">
                  <a:moveTo>
                    <a:pt x="862832" y="76200"/>
                  </a:moveTo>
                  <a:lnTo>
                    <a:pt x="833646" y="76200"/>
                  </a:lnTo>
                  <a:lnTo>
                    <a:pt x="844888" y="63500"/>
                  </a:lnTo>
                  <a:lnTo>
                    <a:pt x="856649" y="50800"/>
                  </a:lnTo>
                  <a:lnTo>
                    <a:pt x="868818" y="38100"/>
                  </a:lnTo>
                  <a:lnTo>
                    <a:pt x="911039" y="38100"/>
                  </a:lnTo>
                  <a:lnTo>
                    <a:pt x="915150" y="50800"/>
                  </a:lnTo>
                  <a:lnTo>
                    <a:pt x="887262" y="50800"/>
                  </a:lnTo>
                  <a:lnTo>
                    <a:pt x="862832" y="76200"/>
                  </a:lnTo>
                  <a:close/>
                </a:path>
                <a:path w="3568700" h="2552700">
                  <a:moveTo>
                    <a:pt x="894067" y="88900"/>
                  </a:moveTo>
                  <a:lnTo>
                    <a:pt x="870748" y="88900"/>
                  </a:lnTo>
                  <a:lnTo>
                    <a:pt x="884055" y="76200"/>
                  </a:lnTo>
                  <a:lnTo>
                    <a:pt x="897039" y="63500"/>
                  </a:lnTo>
                  <a:lnTo>
                    <a:pt x="890595" y="63500"/>
                  </a:lnTo>
                  <a:lnTo>
                    <a:pt x="887262" y="50800"/>
                  </a:lnTo>
                  <a:lnTo>
                    <a:pt x="922150" y="50800"/>
                  </a:lnTo>
                  <a:lnTo>
                    <a:pt x="925039" y="38100"/>
                  </a:lnTo>
                  <a:lnTo>
                    <a:pt x="963482" y="38100"/>
                  </a:lnTo>
                  <a:lnTo>
                    <a:pt x="952097" y="50800"/>
                  </a:lnTo>
                  <a:lnTo>
                    <a:pt x="940816" y="63500"/>
                  </a:lnTo>
                  <a:lnTo>
                    <a:pt x="965913" y="76200"/>
                  </a:lnTo>
                  <a:lnTo>
                    <a:pt x="903886" y="76200"/>
                  </a:lnTo>
                  <a:lnTo>
                    <a:pt x="894067" y="88900"/>
                  </a:lnTo>
                  <a:close/>
                </a:path>
                <a:path w="3568700" h="2552700">
                  <a:moveTo>
                    <a:pt x="1604913" y="266700"/>
                  </a:moveTo>
                  <a:lnTo>
                    <a:pt x="1534789" y="266700"/>
                  </a:lnTo>
                  <a:lnTo>
                    <a:pt x="1507802" y="241300"/>
                  </a:lnTo>
                  <a:lnTo>
                    <a:pt x="1481138" y="228600"/>
                  </a:lnTo>
                  <a:lnTo>
                    <a:pt x="1442668" y="215900"/>
                  </a:lnTo>
                  <a:lnTo>
                    <a:pt x="1365687" y="165100"/>
                  </a:lnTo>
                  <a:lnTo>
                    <a:pt x="1328030" y="139700"/>
                  </a:lnTo>
                  <a:lnTo>
                    <a:pt x="1314870" y="139700"/>
                  </a:lnTo>
                  <a:lnTo>
                    <a:pt x="1301586" y="127000"/>
                  </a:lnTo>
                  <a:lnTo>
                    <a:pt x="1288218" y="127000"/>
                  </a:lnTo>
                  <a:lnTo>
                    <a:pt x="1274809" y="114300"/>
                  </a:lnTo>
                  <a:lnTo>
                    <a:pt x="1265365" y="114300"/>
                  </a:lnTo>
                  <a:lnTo>
                    <a:pt x="1186255" y="63500"/>
                  </a:lnTo>
                  <a:lnTo>
                    <a:pt x="1157827" y="63500"/>
                  </a:lnTo>
                  <a:lnTo>
                    <a:pt x="1165700" y="50800"/>
                  </a:lnTo>
                  <a:lnTo>
                    <a:pt x="1126368" y="50800"/>
                  </a:lnTo>
                  <a:lnTo>
                    <a:pt x="1129368" y="38100"/>
                  </a:lnTo>
                  <a:lnTo>
                    <a:pt x="1219348" y="38100"/>
                  </a:lnTo>
                  <a:lnTo>
                    <a:pt x="1203255" y="50800"/>
                  </a:lnTo>
                  <a:lnTo>
                    <a:pt x="1252660" y="76200"/>
                  </a:lnTo>
                  <a:lnTo>
                    <a:pt x="1269031" y="88900"/>
                  </a:lnTo>
                  <a:lnTo>
                    <a:pt x="1318336" y="88900"/>
                  </a:lnTo>
                  <a:lnTo>
                    <a:pt x="1306357" y="101600"/>
                  </a:lnTo>
                  <a:lnTo>
                    <a:pt x="1294253" y="101600"/>
                  </a:lnTo>
                  <a:lnTo>
                    <a:pt x="1330620" y="127000"/>
                  </a:lnTo>
                  <a:lnTo>
                    <a:pt x="1366862" y="139700"/>
                  </a:lnTo>
                  <a:lnTo>
                    <a:pt x="1439805" y="190500"/>
                  </a:lnTo>
                  <a:lnTo>
                    <a:pt x="1470601" y="203200"/>
                  </a:lnTo>
                  <a:lnTo>
                    <a:pt x="1504512" y="228600"/>
                  </a:lnTo>
                  <a:lnTo>
                    <a:pt x="1576802" y="254000"/>
                  </a:lnTo>
                  <a:lnTo>
                    <a:pt x="1597455" y="254000"/>
                  </a:lnTo>
                  <a:lnTo>
                    <a:pt x="1604913" y="266700"/>
                  </a:lnTo>
                  <a:close/>
                </a:path>
                <a:path w="3568700" h="2552700">
                  <a:moveTo>
                    <a:pt x="1843908" y="50800"/>
                  </a:moveTo>
                  <a:lnTo>
                    <a:pt x="1782798" y="50800"/>
                  </a:lnTo>
                  <a:lnTo>
                    <a:pt x="1763798" y="38100"/>
                  </a:lnTo>
                  <a:lnTo>
                    <a:pt x="1850574" y="38100"/>
                  </a:lnTo>
                  <a:lnTo>
                    <a:pt x="1843908" y="50800"/>
                  </a:lnTo>
                  <a:close/>
                </a:path>
                <a:path w="3568700" h="2552700">
                  <a:moveTo>
                    <a:pt x="2106902" y="50800"/>
                  </a:moveTo>
                  <a:lnTo>
                    <a:pt x="2067903" y="50800"/>
                  </a:lnTo>
                  <a:lnTo>
                    <a:pt x="2062174" y="38100"/>
                  </a:lnTo>
                  <a:lnTo>
                    <a:pt x="2108791" y="38100"/>
                  </a:lnTo>
                  <a:lnTo>
                    <a:pt x="2106902" y="50800"/>
                  </a:lnTo>
                  <a:close/>
                </a:path>
                <a:path w="3568700" h="2552700">
                  <a:moveTo>
                    <a:pt x="2226441" y="101600"/>
                  </a:moveTo>
                  <a:lnTo>
                    <a:pt x="2172789" y="101600"/>
                  </a:lnTo>
                  <a:lnTo>
                    <a:pt x="2177678" y="88900"/>
                  </a:lnTo>
                  <a:lnTo>
                    <a:pt x="2187678" y="88900"/>
                  </a:lnTo>
                  <a:lnTo>
                    <a:pt x="2167234" y="63500"/>
                  </a:lnTo>
                  <a:lnTo>
                    <a:pt x="2124235" y="63500"/>
                  </a:lnTo>
                  <a:lnTo>
                    <a:pt x="2108791" y="38100"/>
                  </a:lnTo>
                  <a:lnTo>
                    <a:pt x="2133610" y="38100"/>
                  </a:lnTo>
                  <a:lnTo>
                    <a:pt x="2142123" y="50800"/>
                  </a:lnTo>
                  <a:lnTo>
                    <a:pt x="2184789" y="50800"/>
                  </a:lnTo>
                  <a:lnTo>
                    <a:pt x="2203122" y="76200"/>
                  </a:lnTo>
                  <a:lnTo>
                    <a:pt x="2225854" y="76200"/>
                  </a:lnTo>
                  <a:lnTo>
                    <a:pt x="2217011" y="88900"/>
                  </a:lnTo>
                  <a:lnTo>
                    <a:pt x="2226441" y="101600"/>
                  </a:lnTo>
                  <a:close/>
                </a:path>
                <a:path w="3568700" h="2552700">
                  <a:moveTo>
                    <a:pt x="2253010" y="63500"/>
                  </a:moveTo>
                  <a:lnTo>
                    <a:pt x="2223677" y="63500"/>
                  </a:lnTo>
                  <a:lnTo>
                    <a:pt x="2234960" y="50800"/>
                  </a:lnTo>
                  <a:lnTo>
                    <a:pt x="2246024" y="38100"/>
                  </a:lnTo>
                  <a:lnTo>
                    <a:pt x="2280565" y="38100"/>
                  </a:lnTo>
                  <a:lnTo>
                    <a:pt x="2273791" y="50800"/>
                  </a:lnTo>
                  <a:lnTo>
                    <a:pt x="2260034" y="50800"/>
                  </a:lnTo>
                  <a:lnTo>
                    <a:pt x="2253010" y="63500"/>
                  </a:lnTo>
                  <a:close/>
                </a:path>
                <a:path w="3568700" h="2552700">
                  <a:moveTo>
                    <a:pt x="2314269" y="50800"/>
                  </a:moveTo>
                  <a:lnTo>
                    <a:pt x="2285709" y="50800"/>
                  </a:lnTo>
                  <a:lnTo>
                    <a:pt x="2280565" y="38100"/>
                  </a:lnTo>
                  <a:lnTo>
                    <a:pt x="2309092" y="38100"/>
                  </a:lnTo>
                  <a:lnTo>
                    <a:pt x="2314269" y="50800"/>
                  </a:lnTo>
                  <a:close/>
                </a:path>
                <a:path w="3568700" h="2552700">
                  <a:moveTo>
                    <a:pt x="2431562" y="88900"/>
                  </a:moveTo>
                  <a:lnTo>
                    <a:pt x="2405118" y="88900"/>
                  </a:lnTo>
                  <a:lnTo>
                    <a:pt x="2402896" y="76200"/>
                  </a:lnTo>
                  <a:lnTo>
                    <a:pt x="2398673" y="76200"/>
                  </a:lnTo>
                  <a:lnTo>
                    <a:pt x="2387174" y="63500"/>
                  </a:lnTo>
                  <a:lnTo>
                    <a:pt x="2375674" y="38100"/>
                  </a:lnTo>
                  <a:lnTo>
                    <a:pt x="2397340" y="38100"/>
                  </a:lnTo>
                  <a:lnTo>
                    <a:pt x="2402007" y="50800"/>
                  </a:lnTo>
                  <a:lnTo>
                    <a:pt x="2410895" y="50800"/>
                  </a:lnTo>
                  <a:lnTo>
                    <a:pt x="2415451" y="63500"/>
                  </a:lnTo>
                  <a:lnTo>
                    <a:pt x="2451450" y="63500"/>
                  </a:lnTo>
                  <a:lnTo>
                    <a:pt x="2431562" y="88900"/>
                  </a:lnTo>
                  <a:close/>
                </a:path>
                <a:path w="3568700" h="2552700">
                  <a:moveTo>
                    <a:pt x="2828366" y="152400"/>
                  </a:moveTo>
                  <a:lnTo>
                    <a:pt x="2801220" y="152400"/>
                  </a:lnTo>
                  <a:lnTo>
                    <a:pt x="2815888" y="139700"/>
                  </a:lnTo>
                  <a:lnTo>
                    <a:pt x="2859997" y="88900"/>
                  </a:lnTo>
                  <a:lnTo>
                    <a:pt x="2827607" y="50800"/>
                  </a:lnTo>
                  <a:lnTo>
                    <a:pt x="2816664" y="38100"/>
                  </a:lnTo>
                  <a:lnTo>
                    <a:pt x="2844238" y="38100"/>
                  </a:lnTo>
                  <a:lnTo>
                    <a:pt x="2874441" y="76200"/>
                  </a:lnTo>
                  <a:lnTo>
                    <a:pt x="2908459" y="76200"/>
                  </a:lnTo>
                  <a:lnTo>
                    <a:pt x="2899774" y="88900"/>
                  </a:lnTo>
                  <a:lnTo>
                    <a:pt x="2891218" y="88900"/>
                  </a:lnTo>
                  <a:lnTo>
                    <a:pt x="2886885" y="101600"/>
                  </a:lnTo>
                  <a:lnTo>
                    <a:pt x="2894932" y="101600"/>
                  </a:lnTo>
                  <a:lnTo>
                    <a:pt x="2902916" y="114300"/>
                  </a:lnTo>
                  <a:lnTo>
                    <a:pt x="2872552" y="114300"/>
                  </a:lnTo>
                  <a:lnTo>
                    <a:pt x="2828366" y="152400"/>
                  </a:lnTo>
                  <a:close/>
                </a:path>
                <a:path w="3568700" h="2552700">
                  <a:moveTo>
                    <a:pt x="3133463" y="114300"/>
                  </a:moveTo>
                  <a:lnTo>
                    <a:pt x="3110696" y="114300"/>
                  </a:lnTo>
                  <a:lnTo>
                    <a:pt x="3144102" y="76200"/>
                  </a:lnTo>
                  <a:lnTo>
                    <a:pt x="3135527" y="63500"/>
                  </a:lnTo>
                  <a:lnTo>
                    <a:pt x="3126838" y="50800"/>
                  </a:lnTo>
                  <a:lnTo>
                    <a:pt x="3109325" y="38100"/>
                  </a:lnTo>
                  <a:lnTo>
                    <a:pt x="3139028" y="38100"/>
                  </a:lnTo>
                  <a:lnTo>
                    <a:pt x="3151176" y="50800"/>
                  </a:lnTo>
                  <a:lnTo>
                    <a:pt x="3159213" y="63500"/>
                  </a:lnTo>
                  <a:lnTo>
                    <a:pt x="3193212" y="63500"/>
                  </a:lnTo>
                  <a:lnTo>
                    <a:pt x="3171101" y="76200"/>
                  </a:lnTo>
                  <a:lnTo>
                    <a:pt x="3178197" y="88900"/>
                  </a:lnTo>
                  <a:lnTo>
                    <a:pt x="3155990" y="88900"/>
                  </a:lnTo>
                  <a:lnTo>
                    <a:pt x="3133463" y="114300"/>
                  </a:lnTo>
                  <a:close/>
                </a:path>
                <a:path w="3568700" h="2552700">
                  <a:moveTo>
                    <a:pt x="3548315" y="127000"/>
                  </a:moveTo>
                  <a:lnTo>
                    <a:pt x="3489081" y="127000"/>
                  </a:lnTo>
                  <a:lnTo>
                    <a:pt x="3510094" y="101600"/>
                  </a:lnTo>
                  <a:lnTo>
                    <a:pt x="3500403" y="88900"/>
                  </a:lnTo>
                  <a:lnTo>
                    <a:pt x="3490650" y="63500"/>
                  </a:lnTo>
                  <a:lnTo>
                    <a:pt x="3480813" y="50800"/>
                  </a:lnTo>
                  <a:lnTo>
                    <a:pt x="3470873" y="38100"/>
                  </a:lnTo>
                  <a:lnTo>
                    <a:pt x="3500900" y="38100"/>
                  </a:lnTo>
                  <a:lnTo>
                    <a:pt x="3507993" y="50800"/>
                  </a:lnTo>
                  <a:lnTo>
                    <a:pt x="3514983" y="63500"/>
                  </a:lnTo>
                  <a:lnTo>
                    <a:pt x="3519094" y="76200"/>
                  </a:lnTo>
                  <a:lnTo>
                    <a:pt x="3522871" y="76200"/>
                  </a:lnTo>
                  <a:lnTo>
                    <a:pt x="3526982" y="88900"/>
                  </a:lnTo>
                  <a:lnTo>
                    <a:pt x="3561320" y="88900"/>
                  </a:lnTo>
                  <a:lnTo>
                    <a:pt x="3553940" y="101600"/>
                  </a:lnTo>
                  <a:lnTo>
                    <a:pt x="3546414" y="101600"/>
                  </a:lnTo>
                  <a:lnTo>
                    <a:pt x="3538649" y="114300"/>
                  </a:lnTo>
                  <a:lnTo>
                    <a:pt x="3548315" y="127000"/>
                  </a:lnTo>
                  <a:close/>
                </a:path>
                <a:path w="3568700" h="2552700">
                  <a:moveTo>
                    <a:pt x="176166" y="63500"/>
                  </a:moveTo>
                  <a:lnTo>
                    <a:pt x="118688" y="63500"/>
                  </a:lnTo>
                  <a:lnTo>
                    <a:pt x="124945" y="50800"/>
                  </a:lnTo>
                  <a:lnTo>
                    <a:pt x="181388" y="50800"/>
                  </a:lnTo>
                  <a:lnTo>
                    <a:pt x="176166" y="63500"/>
                  </a:lnTo>
                  <a:close/>
                </a:path>
                <a:path w="3568700" h="2552700">
                  <a:moveTo>
                    <a:pt x="655963" y="165100"/>
                  </a:moveTo>
                  <a:lnTo>
                    <a:pt x="620712" y="165100"/>
                  </a:lnTo>
                  <a:lnTo>
                    <a:pt x="601785" y="152400"/>
                  </a:lnTo>
                  <a:lnTo>
                    <a:pt x="562932" y="127000"/>
                  </a:lnTo>
                  <a:lnTo>
                    <a:pt x="524158" y="127000"/>
                  </a:lnTo>
                  <a:lnTo>
                    <a:pt x="522875" y="125613"/>
                  </a:lnTo>
                  <a:lnTo>
                    <a:pt x="522381" y="114300"/>
                  </a:lnTo>
                  <a:lnTo>
                    <a:pt x="516905" y="114300"/>
                  </a:lnTo>
                  <a:lnTo>
                    <a:pt x="510159" y="101600"/>
                  </a:lnTo>
                  <a:lnTo>
                    <a:pt x="531603" y="101600"/>
                  </a:lnTo>
                  <a:lnTo>
                    <a:pt x="539137" y="88900"/>
                  </a:lnTo>
                  <a:lnTo>
                    <a:pt x="548297" y="76200"/>
                  </a:lnTo>
                  <a:lnTo>
                    <a:pt x="558665" y="63500"/>
                  </a:lnTo>
                  <a:lnTo>
                    <a:pt x="569824" y="50800"/>
                  </a:lnTo>
                  <a:lnTo>
                    <a:pt x="651869" y="50800"/>
                  </a:lnTo>
                  <a:lnTo>
                    <a:pt x="644600" y="63500"/>
                  </a:lnTo>
                  <a:lnTo>
                    <a:pt x="681959" y="63500"/>
                  </a:lnTo>
                  <a:lnTo>
                    <a:pt x="716866" y="76200"/>
                  </a:lnTo>
                  <a:lnTo>
                    <a:pt x="607198" y="76200"/>
                  </a:lnTo>
                  <a:lnTo>
                    <a:pt x="560824" y="114300"/>
                  </a:lnTo>
                  <a:lnTo>
                    <a:pt x="625059" y="139700"/>
                  </a:lnTo>
                  <a:lnTo>
                    <a:pt x="655963" y="165100"/>
                  </a:lnTo>
                  <a:close/>
                </a:path>
                <a:path w="3568700" h="2552700">
                  <a:moveTo>
                    <a:pt x="1108146" y="76200"/>
                  </a:moveTo>
                  <a:lnTo>
                    <a:pt x="1094479" y="76200"/>
                  </a:lnTo>
                  <a:lnTo>
                    <a:pt x="1102634" y="63500"/>
                  </a:lnTo>
                  <a:lnTo>
                    <a:pt x="1110715" y="63500"/>
                  </a:lnTo>
                  <a:lnTo>
                    <a:pt x="1118651" y="50800"/>
                  </a:lnTo>
                  <a:lnTo>
                    <a:pt x="1142098" y="50800"/>
                  </a:lnTo>
                  <a:lnTo>
                    <a:pt x="1130881" y="63500"/>
                  </a:lnTo>
                  <a:lnTo>
                    <a:pt x="1108146" y="76200"/>
                  </a:lnTo>
                  <a:close/>
                </a:path>
                <a:path w="3568700" h="2552700">
                  <a:moveTo>
                    <a:pt x="1318336" y="88900"/>
                  </a:moveTo>
                  <a:lnTo>
                    <a:pt x="1269031" y="88900"/>
                  </a:lnTo>
                  <a:lnTo>
                    <a:pt x="1275845" y="76200"/>
                  </a:lnTo>
                  <a:lnTo>
                    <a:pt x="1284628" y="63500"/>
                  </a:lnTo>
                  <a:lnTo>
                    <a:pt x="1294890" y="50800"/>
                  </a:lnTo>
                  <a:lnTo>
                    <a:pt x="1365029" y="50800"/>
                  </a:lnTo>
                  <a:lnTo>
                    <a:pt x="1358807" y="63500"/>
                  </a:lnTo>
                  <a:lnTo>
                    <a:pt x="1369222" y="63500"/>
                  </a:lnTo>
                  <a:lnTo>
                    <a:pt x="1379626" y="76200"/>
                  </a:lnTo>
                  <a:lnTo>
                    <a:pt x="1330190" y="76200"/>
                  </a:lnTo>
                  <a:lnTo>
                    <a:pt x="1318336" y="88900"/>
                  </a:lnTo>
                  <a:close/>
                </a:path>
                <a:path w="3568700" h="2552700">
                  <a:moveTo>
                    <a:pt x="1679706" y="88900"/>
                  </a:moveTo>
                  <a:lnTo>
                    <a:pt x="1657578" y="88900"/>
                  </a:lnTo>
                  <a:lnTo>
                    <a:pt x="1676281" y="63500"/>
                  </a:lnTo>
                  <a:lnTo>
                    <a:pt x="1647801" y="63500"/>
                  </a:lnTo>
                  <a:lnTo>
                    <a:pt x="1653356" y="50800"/>
                  </a:lnTo>
                  <a:lnTo>
                    <a:pt x="1729330" y="50800"/>
                  </a:lnTo>
                  <a:lnTo>
                    <a:pt x="1718021" y="63500"/>
                  </a:lnTo>
                  <a:lnTo>
                    <a:pt x="1742174" y="76200"/>
                  </a:lnTo>
                  <a:lnTo>
                    <a:pt x="1700800" y="76200"/>
                  </a:lnTo>
                  <a:lnTo>
                    <a:pt x="1679706" y="88900"/>
                  </a:lnTo>
                  <a:close/>
                </a:path>
                <a:path w="3568700" h="2552700">
                  <a:moveTo>
                    <a:pt x="1800909" y="88900"/>
                  </a:moveTo>
                  <a:lnTo>
                    <a:pt x="1766243" y="88900"/>
                  </a:lnTo>
                  <a:lnTo>
                    <a:pt x="1801797" y="63500"/>
                  </a:lnTo>
                  <a:lnTo>
                    <a:pt x="1792298" y="50800"/>
                  </a:lnTo>
                  <a:lnTo>
                    <a:pt x="1854406" y="50800"/>
                  </a:lnTo>
                  <a:lnTo>
                    <a:pt x="1875344" y="76200"/>
                  </a:lnTo>
                  <a:lnTo>
                    <a:pt x="1818353" y="76200"/>
                  </a:lnTo>
                  <a:lnTo>
                    <a:pt x="1800909" y="88900"/>
                  </a:lnTo>
                  <a:close/>
                </a:path>
                <a:path w="3568700" h="2552700">
                  <a:moveTo>
                    <a:pt x="1936239" y="63500"/>
                  </a:moveTo>
                  <a:lnTo>
                    <a:pt x="1916351" y="63500"/>
                  </a:lnTo>
                  <a:lnTo>
                    <a:pt x="1904144" y="50800"/>
                  </a:lnTo>
                  <a:lnTo>
                    <a:pt x="1934906" y="50800"/>
                  </a:lnTo>
                  <a:lnTo>
                    <a:pt x="1936239" y="63500"/>
                  </a:lnTo>
                  <a:close/>
                </a:path>
                <a:path w="3568700" h="2552700">
                  <a:moveTo>
                    <a:pt x="2115141" y="63500"/>
                  </a:moveTo>
                  <a:lnTo>
                    <a:pt x="2054028" y="63500"/>
                  </a:lnTo>
                  <a:lnTo>
                    <a:pt x="2060929" y="50800"/>
                  </a:lnTo>
                  <a:lnTo>
                    <a:pt x="2107218" y="50800"/>
                  </a:lnTo>
                  <a:lnTo>
                    <a:pt x="2115141" y="63500"/>
                  </a:lnTo>
                  <a:close/>
                </a:path>
                <a:path w="3568700" h="2552700">
                  <a:moveTo>
                    <a:pt x="2405673" y="114300"/>
                  </a:moveTo>
                  <a:lnTo>
                    <a:pt x="2378341" y="114300"/>
                  </a:lnTo>
                  <a:lnTo>
                    <a:pt x="2344564" y="63500"/>
                  </a:lnTo>
                  <a:lnTo>
                    <a:pt x="2295830" y="63500"/>
                  </a:lnTo>
                  <a:lnTo>
                    <a:pt x="2290801" y="50800"/>
                  </a:lnTo>
                  <a:lnTo>
                    <a:pt x="2362341" y="50800"/>
                  </a:lnTo>
                  <a:lnTo>
                    <a:pt x="2394007" y="88900"/>
                  </a:lnTo>
                  <a:lnTo>
                    <a:pt x="2435728" y="88900"/>
                  </a:lnTo>
                  <a:lnTo>
                    <a:pt x="2441978" y="101600"/>
                  </a:lnTo>
                  <a:lnTo>
                    <a:pt x="2409229" y="101600"/>
                  </a:lnTo>
                  <a:lnTo>
                    <a:pt x="2405673" y="114300"/>
                  </a:lnTo>
                  <a:close/>
                </a:path>
                <a:path w="3568700" h="2552700">
                  <a:moveTo>
                    <a:pt x="3011893" y="228600"/>
                  </a:moveTo>
                  <a:lnTo>
                    <a:pt x="2989438" y="228600"/>
                  </a:lnTo>
                  <a:lnTo>
                    <a:pt x="2998688" y="215900"/>
                  </a:lnTo>
                  <a:lnTo>
                    <a:pt x="3017188" y="203200"/>
                  </a:lnTo>
                  <a:lnTo>
                    <a:pt x="3026438" y="190500"/>
                  </a:lnTo>
                  <a:lnTo>
                    <a:pt x="3031215" y="190500"/>
                  </a:lnTo>
                  <a:lnTo>
                    <a:pt x="3006622" y="152400"/>
                  </a:lnTo>
                  <a:lnTo>
                    <a:pt x="2998327" y="139700"/>
                  </a:lnTo>
                  <a:lnTo>
                    <a:pt x="2994376" y="127000"/>
                  </a:lnTo>
                  <a:lnTo>
                    <a:pt x="2986390" y="127000"/>
                  </a:lnTo>
                  <a:lnTo>
                    <a:pt x="2982439" y="114300"/>
                  </a:lnTo>
                  <a:lnTo>
                    <a:pt x="2957665" y="114300"/>
                  </a:lnTo>
                  <a:lnTo>
                    <a:pt x="2970772" y="101600"/>
                  </a:lnTo>
                  <a:lnTo>
                    <a:pt x="2961833" y="88900"/>
                  </a:lnTo>
                  <a:lnTo>
                    <a:pt x="2943788" y="63500"/>
                  </a:lnTo>
                  <a:lnTo>
                    <a:pt x="2934662" y="50800"/>
                  </a:lnTo>
                  <a:lnTo>
                    <a:pt x="2962661" y="50800"/>
                  </a:lnTo>
                  <a:lnTo>
                    <a:pt x="2969123" y="63500"/>
                  </a:lnTo>
                  <a:lnTo>
                    <a:pt x="2975522" y="76200"/>
                  </a:lnTo>
                  <a:lnTo>
                    <a:pt x="2988216" y="88900"/>
                  </a:lnTo>
                  <a:lnTo>
                    <a:pt x="3019216" y="88900"/>
                  </a:lnTo>
                  <a:lnTo>
                    <a:pt x="3012660" y="101600"/>
                  </a:lnTo>
                  <a:lnTo>
                    <a:pt x="2999549" y="101600"/>
                  </a:lnTo>
                  <a:lnTo>
                    <a:pt x="3011259" y="127000"/>
                  </a:lnTo>
                  <a:lnTo>
                    <a:pt x="3045993" y="165100"/>
                  </a:lnTo>
                  <a:lnTo>
                    <a:pt x="3076187" y="165100"/>
                  </a:lnTo>
                  <a:lnTo>
                    <a:pt x="3066715" y="177800"/>
                  </a:lnTo>
                  <a:lnTo>
                    <a:pt x="3057326" y="190500"/>
                  </a:lnTo>
                  <a:lnTo>
                    <a:pt x="3067458" y="203200"/>
                  </a:lnTo>
                  <a:lnTo>
                    <a:pt x="3042548" y="203200"/>
                  </a:lnTo>
                  <a:lnTo>
                    <a:pt x="3032316" y="215900"/>
                  </a:lnTo>
                  <a:lnTo>
                    <a:pt x="3011893" y="228600"/>
                  </a:lnTo>
                  <a:close/>
                </a:path>
                <a:path w="3568700" h="2552700">
                  <a:moveTo>
                    <a:pt x="147055" y="88900"/>
                  </a:moveTo>
                  <a:lnTo>
                    <a:pt x="104501" y="88900"/>
                  </a:lnTo>
                  <a:lnTo>
                    <a:pt x="108258" y="76200"/>
                  </a:lnTo>
                  <a:lnTo>
                    <a:pt x="113056" y="63500"/>
                  </a:lnTo>
                  <a:lnTo>
                    <a:pt x="186063" y="63500"/>
                  </a:lnTo>
                  <a:lnTo>
                    <a:pt x="195929" y="76200"/>
                  </a:lnTo>
                  <a:lnTo>
                    <a:pt x="153722" y="76200"/>
                  </a:lnTo>
                  <a:lnTo>
                    <a:pt x="147055" y="88900"/>
                  </a:lnTo>
                  <a:close/>
                </a:path>
                <a:path w="3568700" h="2552700">
                  <a:moveTo>
                    <a:pt x="415478" y="76200"/>
                  </a:moveTo>
                  <a:lnTo>
                    <a:pt x="341549" y="76200"/>
                  </a:lnTo>
                  <a:lnTo>
                    <a:pt x="305941" y="63500"/>
                  </a:lnTo>
                  <a:lnTo>
                    <a:pt x="432494" y="63500"/>
                  </a:lnTo>
                  <a:lnTo>
                    <a:pt x="415478" y="76200"/>
                  </a:lnTo>
                  <a:close/>
                </a:path>
                <a:path w="3568700" h="2552700">
                  <a:moveTo>
                    <a:pt x="508742" y="88900"/>
                  </a:moveTo>
                  <a:lnTo>
                    <a:pt x="430049" y="88900"/>
                  </a:lnTo>
                  <a:lnTo>
                    <a:pt x="435827" y="76200"/>
                  </a:lnTo>
                  <a:lnTo>
                    <a:pt x="447271" y="76200"/>
                  </a:lnTo>
                  <a:lnTo>
                    <a:pt x="442271" y="63500"/>
                  </a:lnTo>
                  <a:lnTo>
                    <a:pt x="495968" y="63500"/>
                  </a:lnTo>
                  <a:lnTo>
                    <a:pt x="486048" y="76200"/>
                  </a:lnTo>
                  <a:lnTo>
                    <a:pt x="508742" y="88900"/>
                  </a:lnTo>
                  <a:close/>
                </a:path>
                <a:path w="3568700" h="2552700">
                  <a:moveTo>
                    <a:pt x="1172851" y="76200"/>
                  </a:moveTo>
                  <a:lnTo>
                    <a:pt x="1134812" y="76200"/>
                  </a:lnTo>
                  <a:lnTo>
                    <a:pt x="1142372" y="63500"/>
                  </a:lnTo>
                  <a:lnTo>
                    <a:pt x="1186255" y="63500"/>
                  </a:lnTo>
                  <a:lnTo>
                    <a:pt x="1172851" y="76200"/>
                  </a:lnTo>
                  <a:close/>
                </a:path>
                <a:path w="3568700" h="2552700">
                  <a:moveTo>
                    <a:pt x="2031862" y="101600"/>
                  </a:moveTo>
                  <a:lnTo>
                    <a:pt x="1993238" y="101600"/>
                  </a:lnTo>
                  <a:lnTo>
                    <a:pt x="2040570" y="76200"/>
                  </a:lnTo>
                  <a:lnTo>
                    <a:pt x="2047231" y="63500"/>
                  </a:lnTo>
                  <a:lnTo>
                    <a:pt x="2080347" y="63500"/>
                  </a:lnTo>
                  <a:lnTo>
                    <a:pt x="2055681" y="88900"/>
                  </a:lnTo>
                  <a:lnTo>
                    <a:pt x="2043735" y="88900"/>
                  </a:lnTo>
                  <a:lnTo>
                    <a:pt x="2031862" y="101600"/>
                  </a:lnTo>
                  <a:close/>
                </a:path>
                <a:path w="3568700" h="2552700">
                  <a:moveTo>
                    <a:pt x="2153345" y="76200"/>
                  </a:moveTo>
                  <a:lnTo>
                    <a:pt x="2085347" y="76200"/>
                  </a:lnTo>
                  <a:lnTo>
                    <a:pt x="2080347" y="63500"/>
                  </a:lnTo>
                  <a:lnTo>
                    <a:pt x="2158012" y="63500"/>
                  </a:lnTo>
                  <a:lnTo>
                    <a:pt x="2153345" y="76200"/>
                  </a:lnTo>
                  <a:close/>
                </a:path>
                <a:path w="3568700" h="2552700">
                  <a:moveTo>
                    <a:pt x="2234760" y="76200"/>
                  </a:moveTo>
                  <a:lnTo>
                    <a:pt x="2203122" y="76200"/>
                  </a:lnTo>
                  <a:lnTo>
                    <a:pt x="2213275" y="63500"/>
                  </a:lnTo>
                  <a:lnTo>
                    <a:pt x="2243791" y="63500"/>
                  </a:lnTo>
                  <a:lnTo>
                    <a:pt x="2234760" y="76200"/>
                  </a:lnTo>
                  <a:close/>
                </a:path>
                <a:path w="3568700" h="2552700">
                  <a:moveTo>
                    <a:pt x="2265239" y="114300"/>
                  </a:moveTo>
                  <a:lnTo>
                    <a:pt x="2235788" y="114300"/>
                  </a:lnTo>
                  <a:lnTo>
                    <a:pt x="2300787" y="63500"/>
                  </a:lnTo>
                  <a:lnTo>
                    <a:pt x="2335786" y="63500"/>
                  </a:lnTo>
                  <a:lnTo>
                    <a:pt x="2331453" y="76200"/>
                  </a:lnTo>
                  <a:lnTo>
                    <a:pt x="2340350" y="88900"/>
                  </a:lnTo>
                  <a:lnTo>
                    <a:pt x="2296952" y="88900"/>
                  </a:lnTo>
                  <a:lnTo>
                    <a:pt x="2265239" y="114300"/>
                  </a:lnTo>
                  <a:close/>
                </a:path>
                <a:path w="3568700" h="2552700">
                  <a:moveTo>
                    <a:pt x="2736222" y="76200"/>
                  </a:moveTo>
                  <a:lnTo>
                    <a:pt x="2705528" y="76200"/>
                  </a:lnTo>
                  <a:lnTo>
                    <a:pt x="2694556" y="63500"/>
                  </a:lnTo>
                  <a:lnTo>
                    <a:pt x="2728037" y="63500"/>
                  </a:lnTo>
                  <a:lnTo>
                    <a:pt x="2736222" y="76200"/>
                  </a:lnTo>
                  <a:close/>
                </a:path>
                <a:path w="3568700" h="2552700">
                  <a:moveTo>
                    <a:pt x="3568648" y="88900"/>
                  </a:moveTo>
                  <a:lnTo>
                    <a:pt x="3526982" y="88900"/>
                  </a:lnTo>
                  <a:lnTo>
                    <a:pt x="3537086" y="76200"/>
                  </a:lnTo>
                  <a:lnTo>
                    <a:pt x="3547399" y="76200"/>
                  </a:lnTo>
                  <a:lnTo>
                    <a:pt x="3557919" y="63500"/>
                  </a:lnTo>
                  <a:lnTo>
                    <a:pt x="3568648" y="63500"/>
                  </a:lnTo>
                  <a:lnTo>
                    <a:pt x="3568648" y="88900"/>
                  </a:lnTo>
                  <a:close/>
                </a:path>
                <a:path w="3568700" h="2552700">
                  <a:moveTo>
                    <a:pt x="215609" y="88900"/>
                  </a:moveTo>
                  <a:lnTo>
                    <a:pt x="181207" y="88900"/>
                  </a:lnTo>
                  <a:lnTo>
                    <a:pt x="170727" y="76200"/>
                  </a:lnTo>
                  <a:lnTo>
                    <a:pt x="195929" y="76200"/>
                  </a:lnTo>
                  <a:lnTo>
                    <a:pt x="215609" y="88900"/>
                  </a:lnTo>
                  <a:close/>
                </a:path>
                <a:path w="3568700" h="2552700">
                  <a:moveTo>
                    <a:pt x="423272" y="88900"/>
                  </a:moveTo>
                  <a:lnTo>
                    <a:pt x="343867" y="88900"/>
                  </a:lnTo>
                  <a:lnTo>
                    <a:pt x="353384" y="76200"/>
                  </a:lnTo>
                  <a:lnTo>
                    <a:pt x="416494" y="76200"/>
                  </a:lnTo>
                  <a:lnTo>
                    <a:pt x="423272" y="88900"/>
                  </a:lnTo>
                  <a:close/>
                </a:path>
                <a:path w="3568700" h="2552700">
                  <a:moveTo>
                    <a:pt x="1082480" y="228600"/>
                  </a:moveTo>
                  <a:lnTo>
                    <a:pt x="1054452" y="228600"/>
                  </a:lnTo>
                  <a:lnTo>
                    <a:pt x="1033147" y="215900"/>
                  </a:lnTo>
                  <a:lnTo>
                    <a:pt x="1013009" y="203200"/>
                  </a:lnTo>
                  <a:lnTo>
                    <a:pt x="993704" y="190500"/>
                  </a:lnTo>
                  <a:lnTo>
                    <a:pt x="963498" y="177800"/>
                  </a:lnTo>
                  <a:lnTo>
                    <a:pt x="868484" y="139700"/>
                  </a:lnTo>
                  <a:lnTo>
                    <a:pt x="861918" y="127000"/>
                  </a:lnTo>
                  <a:lnTo>
                    <a:pt x="796152" y="127000"/>
                  </a:lnTo>
                  <a:lnTo>
                    <a:pt x="795264" y="114300"/>
                  </a:lnTo>
                  <a:lnTo>
                    <a:pt x="759287" y="114300"/>
                  </a:lnTo>
                  <a:lnTo>
                    <a:pt x="688500" y="88900"/>
                  </a:lnTo>
                  <a:lnTo>
                    <a:pt x="654711" y="76200"/>
                  </a:lnTo>
                  <a:lnTo>
                    <a:pt x="716866" y="76200"/>
                  </a:lnTo>
                  <a:lnTo>
                    <a:pt x="739376" y="88900"/>
                  </a:lnTo>
                  <a:lnTo>
                    <a:pt x="761969" y="88900"/>
                  </a:lnTo>
                  <a:lnTo>
                    <a:pt x="784708" y="101600"/>
                  </a:lnTo>
                  <a:lnTo>
                    <a:pt x="865373" y="101600"/>
                  </a:lnTo>
                  <a:lnTo>
                    <a:pt x="860929" y="114300"/>
                  </a:lnTo>
                  <a:lnTo>
                    <a:pt x="963038" y="165100"/>
                  </a:lnTo>
                  <a:lnTo>
                    <a:pt x="985221" y="165100"/>
                  </a:lnTo>
                  <a:lnTo>
                    <a:pt x="1009092" y="190500"/>
                  </a:lnTo>
                  <a:lnTo>
                    <a:pt x="1033630" y="203200"/>
                  </a:lnTo>
                  <a:lnTo>
                    <a:pt x="1085088" y="203200"/>
                  </a:lnTo>
                  <a:lnTo>
                    <a:pt x="1087924" y="215900"/>
                  </a:lnTo>
                  <a:lnTo>
                    <a:pt x="1088591" y="215900"/>
                  </a:lnTo>
                  <a:lnTo>
                    <a:pt x="1082480" y="228600"/>
                  </a:lnTo>
                  <a:close/>
                </a:path>
                <a:path w="3568700" h="2552700">
                  <a:moveTo>
                    <a:pt x="1024814" y="139700"/>
                  </a:moveTo>
                  <a:lnTo>
                    <a:pt x="989704" y="139700"/>
                  </a:lnTo>
                  <a:lnTo>
                    <a:pt x="970876" y="114300"/>
                  </a:lnTo>
                  <a:lnTo>
                    <a:pt x="913705" y="76200"/>
                  </a:lnTo>
                  <a:lnTo>
                    <a:pt x="965913" y="76200"/>
                  </a:lnTo>
                  <a:lnTo>
                    <a:pt x="1016158" y="101600"/>
                  </a:lnTo>
                  <a:lnTo>
                    <a:pt x="986595" y="101600"/>
                  </a:lnTo>
                  <a:lnTo>
                    <a:pt x="987210" y="102132"/>
                  </a:lnTo>
                  <a:lnTo>
                    <a:pt x="999093" y="114300"/>
                  </a:lnTo>
                  <a:lnTo>
                    <a:pt x="1024814" y="139700"/>
                  </a:lnTo>
                  <a:close/>
                </a:path>
                <a:path w="3568700" h="2552700">
                  <a:moveTo>
                    <a:pt x="1133367" y="101600"/>
                  </a:moveTo>
                  <a:lnTo>
                    <a:pt x="1096368" y="101600"/>
                  </a:lnTo>
                  <a:lnTo>
                    <a:pt x="1094035" y="88900"/>
                  </a:lnTo>
                  <a:lnTo>
                    <a:pt x="1117146" y="88900"/>
                  </a:lnTo>
                  <a:lnTo>
                    <a:pt x="1123701" y="76200"/>
                  </a:lnTo>
                  <a:lnTo>
                    <a:pt x="1159603" y="76200"/>
                  </a:lnTo>
                  <a:lnTo>
                    <a:pt x="1133367" y="101600"/>
                  </a:lnTo>
                  <a:close/>
                </a:path>
                <a:path w="3568700" h="2552700">
                  <a:moveTo>
                    <a:pt x="1417584" y="114300"/>
                  </a:moveTo>
                  <a:lnTo>
                    <a:pt x="1390029" y="114300"/>
                  </a:lnTo>
                  <a:lnTo>
                    <a:pt x="1371473" y="101600"/>
                  </a:lnTo>
                  <a:lnTo>
                    <a:pt x="1341918" y="76200"/>
                  </a:lnTo>
                  <a:lnTo>
                    <a:pt x="1379626" y="76200"/>
                  </a:lnTo>
                  <a:lnTo>
                    <a:pt x="1400362" y="88900"/>
                  </a:lnTo>
                  <a:lnTo>
                    <a:pt x="1431286" y="88900"/>
                  </a:lnTo>
                  <a:lnTo>
                    <a:pt x="1426458" y="101600"/>
                  </a:lnTo>
                  <a:lnTo>
                    <a:pt x="1421859" y="101600"/>
                  </a:lnTo>
                  <a:lnTo>
                    <a:pt x="1417584" y="114300"/>
                  </a:lnTo>
                  <a:close/>
                </a:path>
                <a:path w="3568700" h="2552700">
                  <a:moveTo>
                    <a:pt x="1463471" y="88900"/>
                  </a:moveTo>
                  <a:lnTo>
                    <a:pt x="1408111" y="88900"/>
                  </a:lnTo>
                  <a:lnTo>
                    <a:pt x="1412299" y="76200"/>
                  </a:lnTo>
                  <a:lnTo>
                    <a:pt x="1458805" y="76200"/>
                  </a:lnTo>
                  <a:lnTo>
                    <a:pt x="1463471" y="88900"/>
                  </a:lnTo>
                  <a:close/>
                </a:path>
                <a:path w="3568700" h="2552700">
                  <a:moveTo>
                    <a:pt x="1745799" y="139700"/>
                  </a:moveTo>
                  <a:lnTo>
                    <a:pt x="1720466" y="139700"/>
                  </a:lnTo>
                  <a:lnTo>
                    <a:pt x="1751687" y="114300"/>
                  </a:lnTo>
                  <a:lnTo>
                    <a:pt x="1738971" y="101600"/>
                  </a:lnTo>
                  <a:lnTo>
                    <a:pt x="1713579" y="88900"/>
                  </a:lnTo>
                  <a:lnTo>
                    <a:pt x="1700800" y="76200"/>
                  </a:lnTo>
                  <a:lnTo>
                    <a:pt x="1742174" y="76200"/>
                  </a:lnTo>
                  <a:lnTo>
                    <a:pt x="1754224" y="88900"/>
                  </a:lnTo>
                  <a:lnTo>
                    <a:pt x="1800909" y="88900"/>
                  </a:lnTo>
                  <a:lnTo>
                    <a:pt x="1783465" y="101600"/>
                  </a:lnTo>
                  <a:lnTo>
                    <a:pt x="1791096" y="114300"/>
                  </a:lnTo>
                  <a:lnTo>
                    <a:pt x="1768798" y="114300"/>
                  </a:lnTo>
                  <a:lnTo>
                    <a:pt x="1745799" y="139700"/>
                  </a:lnTo>
                  <a:close/>
                </a:path>
                <a:path w="3568700" h="2552700">
                  <a:moveTo>
                    <a:pt x="1885796" y="88900"/>
                  </a:moveTo>
                  <a:lnTo>
                    <a:pt x="1838061" y="88900"/>
                  </a:lnTo>
                  <a:lnTo>
                    <a:pt x="1828233" y="76200"/>
                  </a:lnTo>
                  <a:lnTo>
                    <a:pt x="1875344" y="76200"/>
                  </a:lnTo>
                  <a:lnTo>
                    <a:pt x="1885796" y="88900"/>
                  </a:lnTo>
                  <a:close/>
                </a:path>
                <a:path w="3568700" h="2552700">
                  <a:moveTo>
                    <a:pt x="1916420" y="88900"/>
                  </a:moveTo>
                  <a:lnTo>
                    <a:pt x="1885796" y="88900"/>
                  </a:lnTo>
                  <a:lnTo>
                    <a:pt x="1893731" y="76200"/>
                  </a:lnTo>
                  <a:lnTo>
                    <a:pt x="1931128" y="76200"/>
                  </a:lnTo>
                  <a:lnTo>
                    <a:pt x="1916420" y="88900"/>
                  </a:lnTo>
                  <a:close/>
                </a:path>
                <a:path w="3568700" h="2552700">
                  <a:moveTo>
                    <a:pt x="2175345" y="304800"/>
                  </a:moveTo>
                  <a:lnTo>
                    <a:pt x="2128790" y="304800"/>
                  </a:lnTo>
                  <a:lnTo>
                    <a:pt x="2112648" y="279400"/>
                  </a:lnTo>
                  <a:lnTo>
                    <a:pt x="2081448" y="254000"/>
                  </a:lnTo>
                  <a:lnTo>
                    <a:pt x="2079026" y="252049"/>
                  </a:lnTo>
                  <a:lnTo>
                    <a:pt x="2060474" y="228600"/>
                  </a:lnTo>
                  <a:lnTo>
                    <a:pt x="1999460" y="152400"/>
                  </a:lnTo>
                  <a:lnTo>
                    <a:pt x="1979794" y="152400"/>
                  </a:lnTo>
                  <a:lnTo>
                    <a:pt x="1986682" y="139700"/>
                  </a:lnTo>
                  <a:lnTo>
                    <a:pt x="1947239" y="139700"/>
                  </a:lnTo>
                  <a:lnTo>
                    <a:pt x="1958252" y="127000"/>
                  </a:lnTo>
                  <a:lnTo>
                    <a:pt x="2016459" y="127000"/>
                  </a:lnTo>
                  <a:lnTo>
                    <a:pt x="2095236" y="76200"/>
                  </a:lnTo>
                  <a:lnTo>
                    <a:pt x="2133901" y="76200"/>
                  </a:lnTo>
                  <a:lnTo>
                    <a:pt x="2131013" y="88900"/>
                  </a:lnTo>
                  <a:lnTo>
                    <a:pt x="2142832" y="101600"/>
                  </a:lnTo>
                  <a:lnTo>
                    <a:pt x="2108235" y="101600"/>
                  </a:lnTo>
                  <a:lnTo>
                    <a:pt x="2069750" y="114300"/>
                  </a:lnTo>
                  <a:lnTo>
                    <a:pt x="2031348" y="139700"/>
                  </a:lnTo>
                  <a:lnTo>
                    <a:pt x="2066347" y="177800"/>
                  </a:lnTo>
                  <a:lnTo>
                    <a:pt x="2155790" y="177800"/>
                  </a:lnTo>
                  <a:lnTo>
                    <a:pt x="2153123" y="190500"/>
                  </a:lnTo>
                  <a:lnTo>
                    <a:pt x="2136436" y="190500"/>
                  </a:lnTo>
                  <a:lnTo>
                    <a:pt x="2130790" y="203200"/>
                  </a:lnTo>
                  <a:lnTo>
                    <a:pt x="2134761" y="215900"/>
                  </a:lnTo>
                  <a:lnTo>
                    <a:pt x="2080125" y="215900"/>
                  </a:lnTo>
                  <a:lnTo>
                    <a:pt x="2104249" y="241300"/>
                  </a:lnTo>
                  <a:lnTo>
                    <a:pt x="2116452" y="266700"/>
                  </a:lnTo>
                  <a:lnTo>
                    <a:pt x="2128790" y="279400"/>
                  </a:lnTo>
                  <a:lnTo>
                    <a:pt x="2139485" y="279400"/>
                  </a:lnTo>
                  <a:lnTo>
                    <a:pt x="2144946" y="292100"/>
                  </a:lnTo>
                  <a:lnTo>
                    <a:pt x="2174234" y="292100"/>
                  </a:lnTo>
                  <a:lnTo>
                    <a:pt x="2175345" y="304800"/>
                  </a:lnTo>
                  <a:close/>
                </a:path>
                <a:path w="3568700" h="2552700">
                  <a:moveTo>
                    <a:pt x="2163123" y="88900"/>
                  </a:moveTo>
                  <a:lnTo>
                    <a:pt x="2138457" y="88900"/>
                  </a:lnTo>
                  <a:lnTo>
                    <a:pt x="2135457" y="76200"/>
                  </a:lnTo>
                  <a:lnTo>
                    <a:pt x="2159901" y="76200"/>
                  </a:lnTo>
                  <a:lnTo>
                    <a:pt x="2163123" y="88900"/>
                  </a:lnTo>
                  <a:close/>
                </a:path>
                <a:path w="3568700" h="2552700">
                  <a:moveTo>
                    <a:pt x="2726111" y="254000"/>
                  </a:moveTo>
                  <a:lnTo>
                    <a:pt x="2699778" y="254000"/>
                  </a:lnTo>
                  <a:lnTo>
                    <a:pt x="2682945" y="228600"/>
                  </a:lnTo>
                  <a:lnTo>
                    <a:pt x="2665945" y="203200"/>
                  </a:lnTo>
                  <a:lnTo>
                    <a:pt x="2648779" y="190500"/>
                  </a:lnTo>
                  <a:lnTo>
                    <a:pt x="2631446" y="165100"/>
                  </a:lnTo>
                  <a:lnTo>
                    <a:pt x="2613558" y="165100"/>
                  </a:lnTo>
                  <a:lnTo>
                    <a:pt x="2616558" y="152400"/>
                  </a:lnTo>
                  <a:lnTo>
                    <a:pt x="2615891" y="152400"/>
                  </a:lnTo>
                  <a:lnTo>
                    <a:pt x="2612336" y="139700"/>
                  </a:lnTo>
                  <a:lnTo>
                    <a:pt x="2635446" y="139700"/>
                  </a:lnTo>
                  <a:lnTo>
                    <a:pt x="2655366" y="127000"/>
                  </a:lnTo>
                  <a:lnTo>
                    <a:pt x="2716333" y="88900"/>
                  </a:lnTo>
                  <a:lnTo>
                    <a:pt x="2710962" y="76200"/>
                  </a:lnTo>
                  <a:lnTo>
                    <a:pt x="2753971" y="76200"/>
                  </a:lnTo>
                  <a:lnTo>
                    <a:pt x="2748555" y="88900"/>
                  </a:lnTo>
                  <a:lnTo>
                    <a:pt x="2761831" y="101600"/>
                  </a:lnTo>
                  <a:lnTo>
                    <a:pt x="2728777" y="101600"/>
                  </a:lnTo>
                  <a:lnTo>
                    <a:pt x="2687514" y="127000"/>
                  </a:lnTo>
                  <a:lnTo>
                    <a:pt x="2667263" y="139700"/>
                  </a:lnTo>
                  <a:lnTo>
                    <a:pt x="2647335" y="152400"/>
                  </a:lnTo>
                  <a:lnTo>
                    <a:pt x="2664270" y="177800"/>
                  </a:lnTo>
                  <a:lnTo>
                    <a:pt x="2681070" y="190500"/>
                  </a:lnTo>
                  <a:lnTo>
                    <a:pt x="2697724" y="215900"/>
                  </a:lnTo>
                  <a:lnTo>
                    <a:pt x="2714222" y="241300"/>
                  </a:lnTo>
                  <a:lnTo>
                    <a:pt x="2734208" y="241300"/>
                  </a:lnTo>
                  <a:lnTo>
                    <a:pt x="2726111" y="254000"/>
                  </a:lnTo>
                  <a:close/>
                </a:path>
                <a:path w="3568700" h="2552700">
                  <a:moveTo>
                    <a:pt x="3032771" y="88900"/>
                  </a:moveTo>
                  <a:lnTo>
                    <a:pt x="2988216" y="88900"/>
                  </a:lnTo>
                  <a:lnTo>
                    <a:pt x="3006188" y="76200"/>
                  </a:lnTo>
                  <a:lnTo>
                    <a:pt x="3039437" y="76200"/>
                  </a:lnTo>
                  <a:lnTo>
                    <a:pt x="3032771" y="88900"/>
                  </a:lnTo>
                  <a:close/>
                </a:path>
                <a:path w="3568700" h="2552700">
                  <a:moveTo>
                    <a:pt x="3382562" y="114300"/>
                  </a:moveTo>
                  <a:lnTo>
                    <a:pt x="3352097" y="114300"/>
                  </a:lnTo>
                  <a:lnTo>
                    <a:pt x="3370488" y="101600"/>
                  </a:lnTo>
                  <a:lnTo>
                    <a:pt x="3376763" y="88900"/>
                  </a:lnTo>
                  <a:lnTo>
                    <a:pt x="3370319" y="88900"/>
                  </a:lnTo>
                  <a:lnTo>
                    <a:pt x="3367097" y="76200"/>
                  </a:lnTo>
                  <a:lnTo>
                    <a:pt x="3422985" y="76200"/>
                  </a:lnTo>
                  <a:lnTo>
                    <a:pt x="3434464" y="88900"/>
                  </a:lnTo>
                  <a:lnTo>
                    <a:pt x="3440182" y="101600"/>
                  </a:lnTo>
                  <a:lnTo>
                    <a:pt x="3388874" y="101600"/>
                  </a:lnTo>
                  <a:lnTo>
                    <a:pt x="3382562" y="114300"/>
                  </a:lnTo>
                  <a:close/>
                </a:path>
                <a:path w="3568700" h="2552700">
                  <a:moveTo>
                    <a:pt x="124167" y="101600"/>
                  </a:moveTo>
                  <a:lnTo>
                    <a:pt x="101167" y="101600"/>
                  </a:lnTo>
                  <a:lnTo>
                    <a:pt x="101167" y="88900"/>
                  </a:lnTo>
                  <a:lnTo>
                    <a:pt x="138944" y="88900"/>
                  </a:lnTo>
                  <a:lnTo>
                    <a:pt x="124167" y="101600"/>
                  </a:lnTo>
                  <a:close/>
                </a:path>
                <a:path w="3568700" h="2552700">
                  <a:moveTo>
                    <a:pt x="338051" y="127000"/>
                  </a:moveTo>
                  <a:lnTo>
                    <a:pt x="320473" y="127000"/>
                  </a:lnTo>
                  <a:lnTo>
                    <a:pt x="321274" y="114300"/>
                  </a:lnTo>
                  <a:lnTo>
                    <a:pt x="327541" y="101600"/>
                  </a:lnTo>
                  <a:lnTo>
                    <a:pt x="335162" y="88900"/>
                  </a:lnTo>
                  <a:lnTo>
                    <a:pt x="389939" y="88900"/>
                  </a:lnTo>
                  <a:lnTo>
                    <a:pt x="376785" y="101600"/>
                  </a:lnTo>
                  <a:lnTo>
                    <a:pt x="363703" y="101600"/>
                  </a:lnTo>
                  <a:lnTo>
                    <a:pt x="350768" y="114300"/>
                  </a:lnTo>
                  <a:lnTo>
                    <a:pt x="338051" y="127000"/>
                  </a:lnTo>
                  <a:close/>
                </a:path>
                <a:path w="3568700" h="2552700">
                  <a:moveTo>
                    <a:pt x="522936" y="127000"/>
                  </a:moveTo>
                  <a:lnTo>
                    <a:pt x="472493" y="127000"/>
                  </a:lnTo>
                  <a:lnTo>
                    <a:pt x="447160" y="114300"/>
                  </a:lnTo>
                  <a:lnTo>
                    <a:pt x="434494" y="101600"/>
                  </a:lnTo>
                  <a:lnTo>
                    <a:pt x="405272" y="101600"/>
                  </a:lnTo>
                  <a:lnTo>
                    <a:pt x="397717" y="88900"/>
                  </a:lnTo>
                  <a:lnTo>
                    <a:pt x="453160" y="88900"/>
                  </a:lnTo>
                  <a:lnTo>
                    <a:pt x="477159" y="101600"/>
                  </a:lnTo>
                  <a:lnTo>
                    <a:pt x="488909" y="114300"/>
                  </a:lnTo>
                  <a:lnTo>
                    <a:pt x="512409" y="114300"/>
                  </a:lnTo>
                  <a:lnTo>
                    <a:pt x="522875" y="125613"/>
                  </a:lnTo>
                  <a:lnTo>
                    <a:pt x="522936" y="127000"/>
                  </a:lnTo>
                  <a:close/>
                </a:path>
                <a:path w="3568700" h="2552700">
                  <a:moveTo>
                    <a:pt x="531603" y="101600"/>
                  </a:moveTo>
                  <a:lnTo>
                    <a:pt x="489855" y="101600"/>
                  </a:lnTo>
                  <a:lnTo>
                    <a:pt x="468715" y="88900"/>
                  </a:lnTo>
                  <a:lnTo>
                    <a:pt x="520141" y="88900"/>
                  </a:lnTo>
                  <a:lnTo>
                    <a:pt x="531603" y="101600"/>
                  </a:lnTo>
                  <a:close/>
                </a:path>
                <a:path w="3568700" h="2552700">
                  <a:moveTo>
                    <a:pt x="869818" y="101600"/>
                  </a:moveTo>
                  <a:lnTo>
                    <a:pt x="843040" y="101600"/>
                  </a:lnTo>
                  <a:lnTo>
                    <a:pt x="857087" y="88900"/>
                  </a:lnTo>
                  <a:lnTo>
                    <a:pt x="884206" y="88900"/>
                  </a:lnTo>
                  <a:lnTo>
                    <a:pt x="869818" y="101600"/>
                  </a:lnTo>
                  <a:close/>
                </a:path>
                <a:path w="3568700" h="2552700">
                  <a:moveTo>
                    <a:pt x="1083794" y="101600"/>
                  </a:moveTo>
                  <a:lnTo>
                    <a:pt x="1060008" y="101600"/>
                  </a:lnTo>
                  <a:lnTo>
                    <a:pt x="1068640" y="88900"/>
                  </a:lnTo>
                  <a:lnTo>
                    <a:pt x="1091813" y="88900"/>
                  </a:lnTo>
                  <a:lnTo>
                    <a:pt x="1083794" y="101600"/>
                  </a:lnTo>
                  <a:close/>
                </a:path>
                <a:path w="3568700" h="2552700">
                  <a:moveTo>
                    <a:pt x="1901795" y="101600"/>
                  </a:moveTo>
                  <a:lnTo>
                    <a:pt x="1857685" y="101600"/>
                  </a:lnTo>
                  <a:lnTo>
                    <a:pt x="1847868" y="88900"/>
                  </a:lnTo>
                  <a:lnTo>
                    <a:pt x="1909082" y="88900"/>
                  </a:lnTo>
                  <a:lnTo>
                    <a:pt x="1901795" y="101600"/>
                  </a:lnTo>
                  <a:close/>
                </a:path>
                <a:path w="3568700" h="2552700">
                  <a:moveTo>
                    <a:pt x="2172789" y="101600"/>
                  </a:moveTo>
                  <a:lnTo>
                    <a:pt x="2148901" y="101600"/>
                  </a:lnTo>
                  <a:lnTo>
                    <a:pt x="2144679" y="88900"/>
                  </a:lnTo>
                  <a:lnTo>
                    <a:pt x="2166345" y="88900"/>
                  </a:lnTo>
                  <a:lnTo>
                    <a:pt x="2172789" y="101600"/>
                  </a:lnTo>
                  <a:close/>
                </a:path>
                <a:path w="3568700" h="2552700">
                  <a:moveTo>
                    <a:pt x="2378007" y="139700"/>
                  </a:moveTo>
                  <a:lnTo>
                    <a:pt x="2352452" y="139700"/>
                  </a:lnTo>
                  <a:lnTo>
                    <a:pt x="2346254" y="127000"/>
                  </a:lnTo>
                  <a:lnTo>
                    <a:pt x="2333984" y="114300"/>
                  </a:lnTo>
                  <a:lnTo>
                    <a:pt x="2323231" y="101600"/>
                  </a:lnTo>
                  <a:lnTo>
                    <a:pt x="2313675" y="88900"/>
                  </a:lnTo>
                  <a:lnTo>
                    <a:pt x="2340350" y="88900"/>
                  </a:lnTo>
                  <a:lnTo>
                    <a:pt x="2366896" y="127000"/>
                  </a:lnTo>
                  <a:lnTo>
                    <a:pt x="2385896" y="127000"/>
                  </a:lnTo>
                  <a:lnTo>
                    <a:pt x="2378007" y="139700"/>
                  </a:lnTo>
                  <a:close/>
                </a:path>
                <a:path w="3568700" h="2552700">
                  <a:moveTo>
                    <a:pt x="2609780" y="114300"/>
                  </a:moveTo>
                  <a:lnTo>
                    <a:pt x="2580308" y="114300"/>
                  </a:lnTo>
                  <a:lnTo>
                    <a:pt x="2564559" y="88900"/>
                  </a:lnTo>
                  <a:lnTo>
                    <a:pt x="2584989" y="88900"/>
                  </a:lnTo>
                  <a:lnTo>
                    <a:pt x="2609780" y="114300"/>
                  </a:lnTo>
                  <a:close/>
                </a:path>
                <a:path w="3568700" h="2552700">
                  <a:moveTo>
                    <a:pt x="3196823" y="203200"/>
                  </a:moveTo>
                  <a:lnTo>
                    <a:pt x="3159435" y="203200"/>
                  </a:lnTo>
                  <a:lnTo>
                    <a:pt x="3172351" y="190500"/>
                  </a:lnTo>
                  <a:lnTo>
                    <a:pt x="3185268" y="190500"/>
                  </a:lnTo>
                  <a:lnTo>
                    <a:pt x="3211100" y="165100"/>
                  </a:lnTo>
                  <a:lnTo>
                    <a:pt x="3197458" y="152400"/>
                  </a:lnTo>
                  <a:lnTo>
                    <a:pt x="3183712" y="127000"/>
                  </a:lnTo>
                  <a:lnTo>
                    <a:pt x="3169883" y="114300"/>
                  </a:lnTo>
                  <a:lnTo>
                    <a:pt x="3155990" y="88900"/>
                  </a:lnTo>
                  <a:lnTo>
                    <a:pt x="3178197" y="88900"/>
                  </a:lnTo>
                  <a:lnTo>
                    <a:pt x="3185294" y="101600"/>
                  </a:lnTo>
                  <a:lnTo>
                    <a:pt x="3199392" y="114300"/>
                  </a:lnTo>
                  <a:lnTo>
                    <a:pt x="3213428" y="139700"/>
                  </a:lnTo>
                  <a:lnTo>
                    <a:pt x="3227433" y="152400"/>
                  </a:lnTo>
                  <a:lnTo>
                    <a:pt x="3260099" y="152400"/>
                  </a:lnTo>
                  <a:lnTo>
                    <a:pt x="3254785" y="165100"/>
                  </a:lnTo>
                  <a:lnTo>
                    <a:pt x="3244240" y="165100"/>
                  </a:lnTo>
                  <a:lnTo>
                    <a:pt x="3238989" y="177800"/>
                  </a:lnTo>
                  <a:lnTo>
                    <a:pt x="3222767" y="177800"/>
                  </a:lnTo>
                  <a:lnTo>
                    <a:pt x="3196823" y="203200"/>
                  </a:lnTo>
                  <a:close/>
                </a:path>
                <a:path w="3568700" h="2552700">
                  <a:moveTo>
                    <a:pt x="432605" y="114300"/>
                  </a:moveTo>
                  <a:lnTo>
                    <a:pt x="413702" y="114300"/>
                  </a:lnTo>
                  <a:lnTo>
                    <a:pt x="410263" y="101600"/>
                  </a:lnTo>
                  <a:lnTo>
                    <a:pt x="434494" y="101600"/>
                  </a:lnTo>
                  <a:lnTo>
                    <a:pt x="432605" y="114300"/>
                  </a:lnTo>
                  <a:close/>
                </a:path>
                <a:path w="3568700" h="2552700">
                  <a:moveTo>
                    <a:pt x="1041369" y="114300"/>
                  </a:moveTo>
                  <a:lnTo>
                    <a:pt x="1001273" y="114300"/>
                  </a:lnTo>
                  <a:lnTo>
                    <a:pt x="987210" y="102132"/>
                  </a:lnTo>
                  <a:lnTo>
                    <a:pt x="986690" y="101600"/>
                  </a:lnTo>
                  <a:lnTo>
                    <a:pt x="1016158" y="101600"/>
                  </a:lnTo>
                  <a:lnTo>
                    <a:pt x="1041369" y="114300"/>
                  </a:lnTo>
                  <a:close/>
                </a:path>
                <a:path w="3568700" h="2552700">
                  <a:moveTo>
                    <a:pt x="1061591" y="127000"/>
                  </a:moveTo>
                  <a:lnTo>
                    <a:pt x="1030703" y="127000"/>
                  </a:lnTo>
                  <a:lnTo>
                    <a:pt x="1015972" y="114300"/>
                  </a:lnTo>
                  <a:lnTo>
                    <a:pt x="1043703" y="114300"/>
                  </a:lnTo>
                  <a:lnTo>
                    <a:pt x="1051668" y="101600"/>
                  </a:lnTo>
                  <a:lnTo>
                    <a:pt x="1076077" y="101600"/>
                  </a:lnTo>
                  <a:lnTo>
                    <a:pt x="1068673" y="114300"/>
                  </a:lnTo>
                  <a:lnTo>
                    <a:pt x="1061591" y="127000"/>
                  </a:lnTo>
                  <a:close/>
                </a:path>
                <a:path w="3568700" h="2552700">
                  <a:moveTo>
                    <a:pt x="1278757" y="228600"/>
                  </a:moveTo>
                  <a:lnTo>
                    <a:pt x="1259142" y="228600"/>
                  </a:lnTo>
                  <a:lnTo>
                    <a:pt x="1245681" y="203200"/>
                  </a:lnTo>
                  <a:lnTo>
                    <a:pt x="1227449" y="190500"/>
                  </a:lnTo>
                  <a:lnTo>
                    <a:pt x="1207425" y="177800"/>
                  </a:lnTo>
                  <a:lnTo>
                    <a:pt x="1188588" y="165100"/>
                  </a:lnTo>
                  <a:lnTo>
                    <a:pt x="1115923" y="114300"/>
                  </a:lnTo>
                  <a:lnTo>
                    <a:pt x="1083577" y="114300"/>
                  </a:lnTo>
                  <a:lnTo>
                    <a:pt x="1092405" y="101600"/>
                  </a:lnTo>
                  <a:lnTo>
                    <a:pt x="1143437" y="101600"/>
                  </a:lnTo>
                  <a:lnTo>
                    <a:pt x="1153589" y="114300"/>
                  </a:lnTo>
                  <a:lnTo>
                    <a:pt x="1189828" y="139700"/>
                  </a:lnTo>
                  <a:lnTo>
                    <a:pt x="1231088" y="165100"/>
                  </a:lnTo>
                  <a:lnTo>
                    <a:pt x="1266431" y="203200"/>
                  </a:lnTo>
                  <a:lnTo>
                    <a:pt x="1278757" y="228600"/>
                  </a:lnTo>
                  <a:close/>
                </a:path>
                <a:path w="3568700" h="2552700">
                  <a:moveTo>
                    <a:pt x="1451694" y="114300"/>
                  </a:moveTo>
                  <a:lnTo>
                    <a:pt x="1430670" y="114300"/>
                  </a:lnTo>
                  <a:lnTo>
                    <a:pt x="1436916" y="101600"/>
                  </a:lnTo>
                  <a:lnTo>
                    <a:pt x="1463471" y="101600"/>
                  </a:lnTo>
                  <a:lnTo>
                    <a:pt x="1451694" y="114300"/>
                  </a:lnTo>
                  <a:close/>
                </a:path>
                <a:path w="3568700" h="2552700">
                  <a:moveTo>
                    <a:pt x="1681408" y="203200"/>
                  </a:moveTo>
                  <a:lnTo>
                    <a:pt x="1652356" y="203200"/>
                  </a:lnTo>
                  <a:lnTo>
                    <a:pt x="1664806" y="190500"/>
                  </a:lnTo>
                  <a:lnTo>
                    <a:pt x="1678203" y="177800"/>
                  </a:lnTo>
                  <a:lnTo>
                    <a:pt x="1706133" y="152400"/>
                  </a:lnTo>
                  <a:lnTo>
                    <a:pt x="1656578" y="101600"/>
                  </a:lnTo>
                  <a:lnTo>
                    <a:pt x="1684685" y="101600"/>
                  </a:lnTo>
                  <a:lnTo>
                    <a:pt x="1720466" y="139700"/>
                  </a:lnTo>
                  <a:lnTo>
                    <a:pt x="1742354" y="139700"/>
                  </a:lnTo>
                  <a:lnTo>
                    <a:pt x="1735132" y="152400"/>
                  </a:lnTo>
                  <a:lnTo>
                    <a:pt x="1739354" y="152400"/>
                  </a:lnTo>
                  <a:lnTo>
                    <a:pt x="1743354" y="165100"/>
                  </a:lnTo>
                  <a:lnTo>
                    <a:pt x="1720688" y="165100"/>
                  </a:lnTo>
                  <a:lnTo>
                    <a:pt x="1707206" y="177800"/>
                  </a:lnTo>
                  <a:lnTo>
                    <a:pt x="1693994" y="190500"/>
                  </a:lnTo>
                  <a:lnTo>
                    <a:pt x="1681408" y="203200"/>
                  </a:lnTo>
                  <a:close/>
                </a:path>
                <a:path w="3568700" h="2552700">
                  <a:moveTo>
                    <a:pt x="1841040" y="127000"/>
                  </a:moveTo>
                  <a:lnTo>
                    <a:pt x="1813908" y="127000"/>
                  </a:lnTo>
                  <a:lnTo>
                    <a:pt x="1846720" y="101600"/>
                  </a:lnTo>
                  <a:lnTo>
                    <a:pt x="1900684" y="101600"/>
                  </a:lnTo>
                  <a:lnTo>
                    <a:pt x="1912396" y="114300"/>
                  </a:lnTo>
                  <a:lnTo>
                    <a:pt x="1863359" y="114300"/>
                  </a:lnTo>
                  <a:lnTo>
                    <a:pt x="1841040" y="127000"/>
                  </a:lnTo>
                  <a:close/>
                </a:path>
                <a:path w="3568700" h="2552700">
                  <a:moveTo>
                    <a:pt x="2188678" y="127000"/>
                  </a:moveTo>
                  <a:lnTo>
                    <a:pt x="2128558" y="127000"/>
                  </a:lnTo>
                  <a:lnTo>
                    <a:pt x="2125040" y="114300"/>
                  </a:lnTo>
                  <a:lnTo>
                    <a:pt x="2117902" y="101600"/>
                  </a:lnTo>
                  <a:lnTo>
                    <a:pt x="2148715" y="101600"/>
                  </a:lnTo>
                  <a:lnTo>
                    <a:pt x="2154568" y="114300"/>
                  </a:lnTo>
                  <a:lnTo>
                    <a:pt x="2184456" y="114300"/>
                  </a:lnTo>
                  <a:lnTo>
                    <a:pt x="2188678" y="127000"/>
                  </a:lnTo>
                  <a:close/>
                </a:path>
                <a:path w="3568700" h="2552700">
                  <a:moveTo>
                    <a:pt x="2190122" y="114300"/>
                  </a:moveTo>
                  <a:lnTo>
                    <a:pt x="2157234" y="114300"/>
                  </a:lnTo>
                  <a:lnTo>
                    <a:pt x="2153012" y="101600"/>
                  </a:lnTo>
                  <a:lnTo>
                    <a:pt x="2195678" y="101600"/>
                  </a:lnTo>
                  <a:lnTo>
                    <a:pt x="2190122" y="114300"/>
                  </a:lnTo>
                  <a:close/>
                </a:path>
                <a:path w="3568700" h="2552700">
                  <a:moveTo>
                    <a:pt x="2320564" y="203200"/>
                  </a:moveTo>
                  <a:lnTo>
                    <a:pt x="2293453" y="203200"/>
                  </a:lnTo>
                  <a:lnTo>
                    <a:pt x="2232233" y="139700"/>
                  </a:lnTo>
                  <a:lnTo>
                    <a:pt x="2114513" y="139700"/>
                  </a:lnTo>
                  <a:lnTo>
                    <a:pt x="2119791" y="127000"/>
                  </a:lnTo>
                  <a:lnTo>
                    <a:pt x="2213481" y="127000"/>
                  </a:lnTo>
                  <a:lnTo>
                    <a:pt x="2218900" y="114300"/>
                  </a:lnTo>
                  <a:lnTo>
                    <a:pt x="2205806" y="101600"/>
                  </a:lnTo>
                  <a:lnTo>
                    <a:pt x="2231151" y="101600"/>
                  </a:lnTo>
                  <a:lnTo>
                    <a:pt x="2235788" y="114300"/>
                  </a:lnTo>
                  <a:lnTo>
                    <a:pt x="2265239" y="114300"/>
                  </a:lnTo>
                  <a:lnTo>
                    <a:pt x="2249343" y="127000"/>
                  </a:lnTo>
                  <a:lnTo>
                    <a:pt x="2306342" y="190500"/>
                  </a:lnTo>
                  <a:lnTo>
                    <a:pt x="2331555" y="190500"/>
                  </a:lnTo>
                  <a:lnTo>
                    <a:pt x="2320564" y="203200"/>
                  </a:lnTo>
                  <a:close/>
                </a:path>
                <a:path w="3568700" h="2552700">
                  <a:moveTo>
                    <a:pt x="2535670" y="228600"/>
                  </a:moveTo>
                  <a:lnTo>
                    <a:pt x="2495338" y="228600"/>
                  </a:lnTo>
                  <a:lnTo>
                    <a:pt x="2498227" y="215900"/>
                  </a:lnTo>
                  <a:lnTo>
                    <a:pt x="2501116" y="215900"/>
                  </a:lnTo>
                  <a:lnTo>
                    <a:pt x="2486347" y="190500"/>
                  </a:lnTo>
                  <a:lnTo>
                    <a:pt x="2471547" y="177800"/>
                  </a:lnTo>
                  <a:lnTo>
                    <a:pt x="2441895" y="139700"/>
                  </a:lnTo>
                  <a:lnTo>
                    <a:pt x="2397451" y="139700"/>
                  </a:lnTo>
                  <a:lnTo>
                    <a:pt x="2393674" y="127000"/>
                  </a:lnTo>
                  <a:lnTo>
                    <a:pt x="2427228" y="127000"/>
                  </a:lnTo>
                  <a:lnTo>
                    <a:pt x="2431339" y="114300"/>
                  </a:lnTo>
                  <a:lnTo>
                    <a:pt x="2416673" y="101600"/>
                  </a:lnTo>
                  <a:lnTo>
                    <a:pt x="2441978" y="101600"/>
                  </a:lnTo>
                  <a:lnTo>
                    <a:pt x="2448228" y="114300"/>
                  </a:lnTo>
                  <a:lnTo>
                    <a:pt x="2475561" y="114300"/>
                  </a:lnTo>
                  <a:lnTo>
                    <a:pt x="2458783" y="127000"/>
                  </a:lnTo>
                  <a:lnTo>
                    <a:pt x="2487435" y="165100"/>
                  </a:lnTo>
                  <a:lnTo>
                    <a:pt x="2501735" y="177800"/>
                  </a:lnTo>
                  <a:lnTo>
                    <a:pt x="2516004" y="203200"/>
                  </a:lnTo>
                  <a:lnTo>
                    <a:pt x="2534952" y="203200"/>
                  </a:lnTo>
                  <a:lnTo>
                    <a:pt x="2526337" y="215900"/>
                  </a:lnTo>
                  <a:lnTo>
                    <a:pt x="2535670" y="228600"/>
                  </a:lnTo>
                  <a:close/>
                </a:path>
                <a:path w="3568700" h="2552700">
                  <a:moveTo>
                    <a:pt x="2475561" y="114300"/>
                  </a:moveTo>
                  <a:lnTo>
                    <a:pt x="2448228" y="114300"/>
                  </a:lnTo>
                  <a:lnTo>
                    <a:pt x="2456228" y="101600"/>
                  </a:lnTo>
                  <a:lnTo>
                    <a:pt x="2483939" y="101600"/>
                  </a:lnTo>
                  <a:lnTo>
                    <a:pt x="2475561" y="114300"/>
                  </a:lnTo>
                  <a:close/>
                </a:path>
                <a:path w="3568700" h="2552700">
                  <a:moveTo>
                    <a:pt x="2734208" y="241300"/>
                  </a:moveTo>
                  <a:lnTo>
                    <a:pt x="2714222" y="241300"/>
                  </a:lnTo>
                  <a:lnTo>
                    <a:pt x="2733078" y="215900"/>
                  </a:lnTo>
                  <a:lnTo>
                    <a:pt x="2750291" y="203200"/>
                  </a:lnTo>
                  <a:lnTo>
                    <a:pt x="2767608" y="177800"/>
                  </a:lnTo>
                  <a:lnTo>
                    <a:pt x="2784998" y="165100"/>
                  </a:lnTo>
                  <a:lnTo>
                    <a:pt x="2771027" y="152400"/>
                  </a:lnTo>
                  <a:lnTo>
                    <a:pt x="2756971" y="127000"/>
                  </a:lnTo>
                  <a:lnTo>
                    <a:pt x="2728777" y="101600"/>
                  </a:lnTo>
                  <a:lnTo>
                    <a:pt x="2761831" y="101600"/>
                  </a:lnTo>
                  <a:lnTo>
                    <a:pt x="2775013" y="114300"/>
                  </a:lnTo>
                  <a:lnTo>
                    <a:pt x="2801220" y="152400"/>
                  </a:lnTo>
                  <a:lnTo>
                    <a:pt x="2828366" y="152400"/>
                  </a:lnTo>
                  <a:lnTo>
                    <a:pt x="2813665" y="165100"/>
                  </a:lnTo>
                  <a:lnTo>
                    <a:pt x="2821998" y="177800"/>
                  </a:lnTo>
                  <a:lnTo>
                    <a:pt x="2797554" y="177800"/>
                  </a:lnTo>
                  <a:lnTo>
                    <a:pt x="2767258" y="215900"/>
                  </a:lnTo>
                  <a:lnTo>
                    <a:pt x="2757332" y="215900"/>
                  </a:lnTo>
                  <a:lnTo>
                    <a:pt x="2750017" y="228600"/>
                  </a:lnTo>
                  <a:lnTo>
                    <a:pt x="2742305" y="228600"/>
                  </a:lnTo>
                  <a:lnTo>
                    <a:pt x="2734208" y="241300"/>
                  </a:lnTo>
                  <a:close/>
                </a:path>
                <a:path w="3568700" h="2552700">
                  <a:moveTo>
                    <a:pt x="3434748" y="190500"/>
                  </a:moveTo>
                  <a:lnTo>
                    <a:pt x="3408652" y="190500"/>
                  </a:lnTo>
                  <a:lnTo>
                    <a:pt x="3436762" y="165100"/>
                  </a:lnTo>
                  <a:lnTo>
                    <a:pt x="3412902" y="139700"/>
                  </a:lnTo>
                  <a:lnTo>
                    <a:pt x="3388874" y="101600"/>
                  </a:lnTo>
                  <a:lnTo>
                    <a:pt x="3440182" y="101600"/>
                  </a:lnTo>
                  <a:lnTo>
                    <a:pt x="3445901" y="114300"/>
                  </a:lnTo>
                  <a:lnTo>
                    <a:pt x="3468650" y="139700"/>
                  </a:lnTo>
                  <a:lnTo>
                    <a:pt x="3489659" y="139700"/>
                  </a:lnTo>
                  <a:lnTo>
                    <a:pt x="3479428" y="152400"/>
                  </a:lnTo>
                  <a:lnTo>
                    <a:pt x="3489580" y="165100"/>
                  </a:lnTo>
                  <a:lnTo>
                    <a:pt x="3494631" y="177800"/>
                  </a:lnTo>
                  <a:lnTo>
                    <a:pt x="3448762" y="177800"/>
                  </a:lnTo>
                  <a:lnTo>
                    <a:pt x="3434748" y="190500"/>
                  </a:lnTo>
                  <a:close/>
                </a:path>
                <a:path w="3568700" h="2552700">
                  <a:moveTo>
                    <a:pt x="3567093" y="139700"/>
                  </a:moveTo>
                  <a:lnTo>
                    <a:pt x="3529205" y="139700"/>
                  </a:lnTo>
                  <a:lnTo>
                    <a:pt x="3525316" y="127000"/>
                  </a:lnTo>
                  <a:lnTo>
                    <a:pt x="3548315" y="127000"/>
                  </a:lnTo>
                  <a:lnTo>
                    <a:pt x="3558273" y="114300"/>
                  </a:lnTo>
                  <a:lnTo>
                    <a:pt x="3563456" y="114300"/>
                  </a:lnTo>
                  <a:lnTo>
                    <a:pt x="3568648" y="101600"/>
                  </a:lnTo>
                  <a:lnTo>
                    <a:pt x="3568648" y="127000"/>
                  </a:lnTo>
                  <a:lnTo>
                    <a:pt x="3567093" y="139700"/>
                  </a:lnTo>
                  <a:close/>
                </a:path>
                <a:path w="3568700" h="2552700">
                  <a:moveTo>
                    <a:pt x="391604" y="215900"/>
                  </a:moveTo>
                  <a:lnTo>
                    <a:pt x="383828" y="215900"/>
                  </a:lnTo>
                  <a:lnTo>
                    <a:pt x="344770" y="190500"/>
                  </a:lnTo>
                  <a:lnTo>
                    <a:pt x="225054" y="114300"/>
                  </a:lnTo>
                  <a:lnTo>
                    <a:pt x="260786" y="114300"/>
                  </a:lnTo>
                  <a:lnTo>
                    <a:pt x="280184" y="127000"/>
                  </a:lnTo>
                  <a:lnTo>
                    <a:pt x="318691" y="139700"/>
                  </a:lnTo>
                  <a:lnTo>
                    <a:pt x="394494" y="190500"/>
                  </a:lnTo>
                  <a:lnTo>
                    <a:pt x="398906" y="203200"/>
                  </a:lnTo>
                  <a:lnTo>
                    <a:pt x="397286" y="203200"/>
                  </a:lnTo>
                  <a:lnTo>
                    <a:pt x="391604" y="215900"/>
                  </a:lnTo>
                  <a:close/>
                </a:path>
                <a:path w="3568700" h="2552700">
                  <a:moveTo>
                    <a:pt x="1099924" y="127000"/>
                  </a:moveTo>
                  <a:lnTo>
                    <a:pt x="1065702" y="127000"/>
                  </a:lnTo>
                  <a:lnTo>
                    <a:pt x="1074645" y="114300"/>
                  </a:lnTo>
                  <a:lnTo>
                    <a:pt x="1105368" y="114300"/>
                  </a:lnTo>
                  <a:lnTo>
                    <a:pt x="1099924" y="127000"/>
                  </a:lnTo>
                  <a:close/>
                </a:path>
                <a:path w="3568700" h="2552700">
                  <a:moveTo>
                    <a:pt x="1597455" y="254000"/>
                  </a:moveTo>
                  <a:lnTo>
                    <a:pt x="1576802" y="254000"/>
                  </a:lnTo>
                  <a:lnTo>
                    <a:pt x="1557150" y="241300"/>
                  </a:lnTo>
                  <a:lnTo>
                    <a:pt x="1531914" y="215900"/>
                  </a:lnTo>
                  <a:lnTo>
                    <a:pt x="1506429" y="203200"/>
                  </a:lnTo>
                  <a:lnTo>
                    <a:pt x="1486026" y="190500"/>
                  </a:lnTo>
                  <a:lnTo>
                    <a:pt x="1469773" y="177800"/>
                  </a:lnTo>
                  <a:lnTo>
                    <a:pt x="1421806" y="139700"/>
                  </a:lnTo>
                  <a:lnTo>
                    <a:pt x="1381695" y="139700"/>
                  </a:lnTo>
                  <a:lnTo>
                    <a:pt x="1383140" y="127000"/>
                  </a:lnTo>
                  <a:lnTo>
                    <a:pt x="1386140" y="114300"/>
                  </a:lnTo>
                  <a:lnTo>
                    <a:pt x="1445566" y="114300"/>
                  </a:lnTo>
                  <a:lnTo>
                    <a:pt x="1439250" y="127000"/>
                  </a:lnTo>
                  <a:lnTo>
                    <a:pt x="1499248" y="177800"/>
                  </a:lnTo>
                  <a:lnTo>
                    <a:pt x="1529435" y="190500"/>
                  </a:lnTo>
                  <a:lnTo>
                    <a:pt x="1559580" y="215900"/>
                  </a:lnTo>
                  <a:lnTo>
                    <a:pt x="1573163" y="228600"/>
                  </a:lnTo>
                  <a:lnTo>
                    <a:pt x="1586330" y="241300"/>
                  </a:lnTo>
                  <a:lnTo>
                    <a:pt x="1597455" y="254000"/>
                  </a:lnTo>
                  <a:close/>
                </a:path>
                <a:path w="3568700" h="2552700">
                  <a:moveTo>
                    <a:pt x="1846689" y="152400"/>
                  </a:moveTo>
                  <a:lnTo>
                    <a:pt x="1772449" y="152400"/>
                  </a:lnTo>
                  <a:lnTo>
                    <a:pt x="1780798" y="139700"/>
                  </a:lnTo>
                  <a:lnTo>
                    <a:pt x="1794909" y="139700"/>
                  </a:lnTo>
                  <a:lnTo>
                    <a:pt x="1788454" y="127000"/>
                  </a:lnTo>
                  <a:lnTo>
                    <a:pt x="1768798" y="114300"/>
                  </a:lnTo>
                  <a:lnTo>
                    <a:pt x="1806277" y="114300"/>
                  </a:lnTo>
                  <a:lnTo>
                    <a:pt x="1813908" y="127000"/>
                  </a:lnTo>
                  <a:lnTo>
                    <a:pt x="1841040" y="127000"/>
                  </a:lnTo>
                  <a:lnTo>
                    <a:pt x="1829797" y="139700"/>
                  </a:lnTo>
                  <a:lnTo>
                    <a:pt x="1846689" y="152400"/>
                  </a:lnTo>
                  <a:close/>
                </a:path>
                <a:path w="3568700" h="2552700">
                  <a:moveTo>
                    <a:pt x="2261933" y="444500"/>
                  </a:moveTo>
                  <a:lnTo>
                    <a:pt x="2232788" y="444500"/>
                  </a:lnTo>
                  <a:lnTo>
                    <a:pt x="2208749" y="419100"/>
                  </a:lnTo>
                  <a:lnTo>
                    <a:pt x="2181220" y="393700"/>
                  </a:lnTo>
                  <a:lnTo>
                    <a:pt x="2153337" y="368300"/>
                  </a:lnTo>
                  <a:lnTo>
                    <a:pt x="2128235" y="342900"/>
                  </a:lnTo>
                  <a:lnTo>
                    <a:pt x="2097805" y="317500"/>
                  </a:lnTo>
                  <a:lnTo>
                    <a:pt x="2037112" y="254000"/>
                  </a:lnTo>
                  <a:lnTo>
                    <a:pt x="2006682" y="228600"/>
                  </a:lnTo>
                  <a:lnTo>
                    <a:pt x="1960461" y="177800"/>
                  </a:lnTo>
                  <a:lnTo>
                    <a:pt x="1905243" y="177800"/>
                  </a:lnTo>
                  <a:lnTo>
                    <a:pt x="1913601" y="165100"/>
                  </a:lnTo>
                  <a:lnTo>
                    <a:pt x="1922000" y="165100"/>
                  </a:lnTo>
                  <a:lnTo>
                    <a:pt x="1930461" y="152400"/>
                  </a:lnTo>
                  <a:lnTo>
                    <a:pt x="1902531" y="127000"/>
                  </a:lnTo>
                  <a:lnTo>
                    <a:pt x="1888478" y="127000"/>
                  </a:lnTo>
                  <a:lnTo>
                    <a:pt x="1874351" y="114300"/>
                  </a:lnTo>
                  <a:lnTo>
                    <a:pt x="1924045" y="114300"/>
                  </a:lnTo>
                  <a:lnTo>
                    <a:pt x="1947239" y="139700"/>
                  </a:lnTo>
                  <a:lnTo>
                    <a:pt x="1975905" y="139700"/>
                  </a:lnTo>
                  <a:lnTo>
                    <a:pt x="1969349" y="152400"/>
                  </a:lnTo>
                  <a:lnTo>
                    <a:pt x="1999460" y="152400"/>
                  </a:lnTo>
                  <a:lnTo>
                    <a:pt x="1982127" y="165100"/>
                  </a:lnTo>
                  <a:lnTo>
                    <a:pt x="2004041" y="190500"/>
                  </a:lnTo>
                  <a:lnTo>
                    <a:pt x="2025529" y="203200"/>
                  </a:lnTo>
                  <a:lnTo>
                    <a:pt x="2046204" y="215900"/>
                  </a:lnTo>
                  <a:lnTo>
                    <a:pt x="2065681" y="241300"/>
                  </a:lnTo>
                  <a:lnTo>
                    <a:pt x="2079026" y="252049"/>
                  </a:lnTo>
                  <a:lnTo>
                    <a:pt x="2080569" y="254000"/>
                  </a:lnTo>
                  <a:lnTo>
                    <a:pt x="2091354" y="266700"/>
                  </a:lnTo>
                  <a:lnTo>
                    <a:pt x="2103596" y="279400"/>
                  </a:lnTo>
                  <a:lnTo>
                    <a:pt x="2116381" y="292100"/>
                  </a:lnTo>
                  <a:lnTo>
                    <a:pt x="2128790" y="304800"/>
                  </a:lnTo>
                  <a:lnTo>
                    <a:pt x="2175345" y="304800"/>
                  </a:lnTo>
                  <a:lnTo>
                    <a:pt x="2199594" y="342900"/>
                  </a:lnTo>
                  <a:lnTo>
                    <a:pt x="2173789" y="342900"/>
                  </a:lnTo>
                  <a:lnTo>
                    <a:pt x="2168456" y="355600"/>
                  </a:lnTo>
                  <a:lnTo>
                    <a:pt x="2170022" y="355600"/>
                  </a:lnTo>
                  <a:lnTo>
                    <a:pt x="2184445" y="368300"/>
                  </a:lnTo>
                  <a:lnTo>
                    <a:pt x="2195122" y="381000"/>
                  </a:lnTo>
                  <a:lnTo>
                    <a:pt x="2195376" y="381000"/>
                  </a:lnTo>
                  <a:lnTo>
                    <a:pt x="2202233" y="393700"/>
                  </a:lnTo>
                  <a:lnTo>
                    <a:pt x="2232756" y="393700"/>
                  </a:lnTo>
                  <a:lnTo>
                    <a:pt x="2249524" y="419100"/>
                  </a:lnTo>
                  <a:lnTo>
                    <a:pt x="2261933" y="444500"/>
                  </a:lnTo>
                  <a:close/>
                </a:path>
                <a:path w="3568700" h="2552700">
                  <a:moveTo>
                    <a:pt x="2414562" y="127000"/>
                  </a:moveTo>
                  <a:lnTo>
                    <a:pt x="2366896" y="127000"/>
                  </a:lnTo>
                  <a:lnTo>
                    <a:pt x="2370785" y="114300"/>
                  </a:lnTo>
                  <a:lnTo>
                    <a:pt x="2410118" y="114300"/>
                  </a:lnTo>
                  <a:lnTo>
                    <a:pt x="2414562" y="127000"/>
                  </a:lnTo>
                  <a:close/>
                </a:path>
                <a:path w="3568700" h="2552700">
                  <a:moveTo>
                    <a:pt x="2951199" y="292100"/>
                  </a:moveTo>
                  <a:lnTo>
                    <a:pt x="2916996" y="292100"/>
                  </a:lnTo>
                  <a:lnTo>
                    <a:pt x="2975328" y="241300"/>
                  </a:lnTo>
                  <a:lnTo>
                    <a:pt x="2960352" y="215900"/>
                  </a:lnTo>
                  <a:lnTo>
                    <a:pt x="2945273" y="203200"/>
                  </a:lnTo>
                  <a:lnTo>
                    <a:pt x="2930110" y="177800"/>
                  </a:lnTo>
                  <a:lnTo>
                    <a:pt x="2914885" y="165100"/>
                  </a:lnTo>
                  <a:lnTo>
                    <a:pt x="2886231" y="165100"/>
                  </a:lnTo>
                  <a:lnTo>
                    <a:pt x="2902774" y="152400"/>
                  </a:lnTo>
                  <a:lnTo>
                    <a:pt x="2880165" y="114300"/>
                  </a:lnTo>
                  <a:lnTo>
                    <a:pt x="2902916" y="114300"/>
                  </a:lnTo>
                  <a:lnTo>
                    <a:pt x="2918884" y="139700"/>
                  </a:lnTo>
                  <a:lnTo>
                    <a:pt x="2943830" y="139700"/>
                  </a:lnTo>
                  <a:lnTo>
                    <a:pt x="2931106" y="152400"/>
                  </a:lnTo>
                  <a:lnTo>
                    <a:pt x="2945814" y="165100"/>
                  </a:lnTo>
                  <a:lnTo>
                    <a:pt x="2960439" y="190500"/>
                  </a:lnTo>
                  <a:lnTo>
                    <a:pt x="2974980" y="203200"/>
                  </a:lnTo>
                  <a:lnTo>
                    <a:pt x="2989438" y="228600"/>
                  </a:lnTo>
                  <a:lnTo>
                    <a:pt x="3011893" y="228600"/>
                  </a:lnTo>
                  <a:lnTo>
                    <a:pt x="3001660" y="241300"/>
                  </a:lnTo>
                  <a:lnTo>
                    <a:pt x="3010737" y="254000"/>
                  </a:lnTo>
                  <a:lnTo>
                    <a:pt x="2987327" y="254000"/>
                  </a:lnTo>
                  <a:lnTo>
                    <a:pt x="2972847" y="266700"/>
                  </a:lnTo>
                  <a:lnTo>
                    <a:pt x="2951199" y="292100"/>
                  </a:lnTo>
                  <a:close/>
                </a:path>
                <a:path w="3568700" h="2552700">
                  <a:moveTo>
                    <a:pt x="2956648" y="139700"/>
                  </a:moveTo>
                  <a:lnTo>
                    <a:pt x="2918884" y="139700"/>
                  </a:lnTo>
                  <a:lnTo>
                    <a:pt x="2944662" y="114300"/>
                  </a:lnTo>
                  <a:lnTo>
                    <a:pt x="2982439" y="114300"/>
                  </a:lnTo>
                  <a:lnTo>
                    <a:pt x="2956648" y="139700"/>
                  </a:lnTo>
                  <a:close/>
                </a:path>
                <a:path w="3568700" h="2552700">
                  <a:moveTo>
                    <a:pt x="3370062" y="127000"/>
                  </a:moveTo>
                  <a:lnTo>
                    <a:pt x="3337098" y="127000"/>
                  </a:lnTo>
                  <a:lnTo>
                    <a:pt x="3333098" y="114300"/>
                  </a:lnTo>
                  <a:lnTo>
                    <a:pt x="3376291" y="114300"/>
                  </a:lnTo>
                  <a:lnTo>
                    <a:pt x="3370062" y="127000"/>
                  </a:lnTo>
                  <a:close/>
                </a:path>
                <a:path w="3568700" h="2552700">
                  <a:moveTo>
                    <a:pt x="524158" y="127000"/>
                  </a:moveTo>
                  <a:lnTo>
                    <a:pt x="522936" y="127000"/>
                  </a:lnTo>
                  <a:lnTo>
                    <a:pt x="522875" y="125613"/>
                  </a:lnTo>
                  <a:lnTo>
                    <a:pt x="524158" y="127000"/>
                  </a:lnTo>
                  <a:close/>
                </a:path>
                <a:path w="3568700" h="2552700">
                  <a:moveTo>
                    <a:pt x="674377" y="203200"/>
                  </a:moveTo>
                  <a:lnTo>
                    <a:pt x="625156" y="177800"/>
                  </a:lnTo>
                  <a:lnTo>
                    <a:pt x="531505" y="152400"/>
                  </a:lnTo>
                  <a:lnTo>
                    <a:pt x="485159" y="127000"/>
                  </a:lnTo>
                  <a:lnTo>
                    <a:pt x="534269" y="127000"/>
                  </a:lnTo>
                  <a:lnTo>
                    <a:pt x="577157" y="152400"/>
                  </a:lnTo>
                  <a:lnTo>
                    <a:pt x="598830" y="152400"/>
                  </a:lnTo>
                  <a:lnTo>
                    <a:pt x="620712" y="165100"/>
                  </a:lnTo>
                  <a:lnTo>
                    <a:pt x="655963" y="165100"/>
                  </a:lnTo>
                  <a:lnTo>
                    <a:pt x="684710" y="177800"/>
                  </a:lnTo>
                  <a:lnTo>
                    <a:pt x="688033" y="190500"/>
                  </a:lnTo>
                  <a:lnTo>
                    <a:pt x="681304" y="190500"/>
                  </a:lnTo>
                  <a:lnTo>
                    <a:pt x="674377" y="203200"/>
                  </a:lnTo>
                  <a:close/>
                </a:path>
                <a:path w="3568700" h="2552700">
                  <a:moveTo>
                    <a:pt x="1282253" y="254000"/>
                  </a:moveTo>
                  <a:lnTo>
                    <a:pt x="1274587" y="254000"/>
                  </a:lnTo>
                  <a:lnTo>
                    <a:pt x="1229211" y="241300"/>
                  </a:lnTo>
                  <a:lnTo>
                    <a:pt x="1185493" y="215900"/>
                  </a:lnTo>
                  <a:lnTo>
                    <a:pt x="1143253" y="190500"/>
                  </a:lnTo>
                  <a:lnTo>
                    <a:pt x="1102309" y="165100"/>
                  </a:lnTo>
                  <a:lnTo>
                    <a:pt x="1062480" y="139700"/>
                  </a:lnTo>
                  <a:lnTo>
                    <a:pt x="1025036" y="139700"/>
                  </a:lnTo>
                  <a:lnTo>
                    <a:pt x="1025036" y="127000"/>
                  </a:lnTo>
                  <a:lnTo>
                    <a:pt x="1083480" y="127000"/>
                  </a:lnTo>
                  <a:lnTo>
                    <a:pt x="1157256" y="177800"/>
                  </a:lnTo>
                  <a:lnTo>
                    <a:pt x="1180550" y="190500"/>
                  </a:lnTo>
                  <a:lnTo>
                    <a:pt x="1205533" y="203200"/>
                  </a:lnTo>
                  <a:lnTo>
                    <a:pt x="1231848" y="215900"/>
                  </a:lnTo>
                  <a:lnTo>
                    <a:pt x="1259142" y="228600"/>
                  </a:lnTo>
                  <a:lnTo>
                    <a:pt x="1278757" y="228600"/>
                  </a:lnTo>
                  <a:lnTo>
                    <a:pt x="1284920" y="241300"/>
                  </a:lnTo>
                  <a:lnTo>
                    <a:pt x="1285809" y="241300"/>
                  </a:lnTo>
                  <a:lnTo>
                    <a:pt x="1282253" y="254000"/>
                  </a:lnTo>
                  <a:close/>
                </a:path>
                <a:path w="3568700" h="2552700">
                  <a:moveTo>
                    <a:pt x="3326153" y="165100"/>
                  </a:moveTo>
                  <a:lnTo>
                    <a:pt x="3291988" y="165100"/>
                  </a:lnTo>
                  <a:lnTo>
                    <a:pt x="3301819" y="152400"/>
                  </a:lnTo>
                  <a:lnTo>
                    <a:pt x="3311640" y="152400"/>
                  </a:lnTo>
                  <a:lnTo>
                    <a:pt x="3331209" y="127000"/>
                  </a:lnTo>
                  <a:lnTo>
                    <a:pt x="3363875" y="127000"/>
                  </a:lnTo>
                  <a:lnTo>
                    <a:pt x="3375111" y="139700"/>
                  </a:lnTo>
                  <a:lnTo>
                    <a:pt x="3349097" y="139700"/>
                  </a:lnTo>
                  <a:lnTo>
                    <a:pt x="3326153" y="165100"/>
                  </a:lnTo>
                  <a:close/>
                </a:path>
                <a:path w="3568700" h="2552700">
                  <a:moveTo>
                    <a:pt x="3500025" y="139700"/>
                  </a:moveTo>
                  <a:lnTo>
                    <a:pt x="3468650" y="139700"/>
                  </a:lnTo>
                  <a:lnTo>
                    <a:pt x="3478798" y="127000"/>
                  </a:lnTo>
                  <a:lnTo>
                    <a:pt x="3510537" y="127000"/>
                  </a:lnTo>
                  <a:lnTo>
                    <a:pt x="3500025" y="139700"/>
                  </a:lnTo>
                  <a:close/>
                </a:path>
                <a:path w="3568700" h="2552700">
                  <a:moveTo>
                    <a:pt x="1048369" y="152400"/>
                  </a:moveTo>
                  <a:lnTo>
                    <a:pt x="1011438" y="152400"/>
                  </a:lnTo>
                  <a:lnTo>
                    <a:pt x="1004134" y="139700"/>
                  </a:lnTo>
                  <a:lnTo>
                    <a:pt x="1055591" y="139700"/>
                  </a:lnTo>
                  <a:lnTo>
                    <a:pt x="1048369" y="152400"/>
                  </a:lnTo>
                  <a:close/>
                </a:path>
                <a:path w="3568700" h="2552700">
                  <a:moveTo>
                    <a:pt x="1394806" y="152400"/>
                  </a:moveTo>
                  <a:lnTo>
                    <a:pt x="1386251" y="152400"/>
                  </a:lnTo>
                  <a:lnTo>
                    <a:pt x="1380473" y="139700"/>
                  </a:lnTo>
                  <a:lnTo>
                    <a:pt x="1401869" y="139700"/>
                  </a:lnTo>
                  <a:lnTo>
                    <a:pt x="1394806" y="152400"/>
                  </a:lnTo>
                  <a:close/>
                </a:path>
                <a:path w="3568700" h="2552700">
                  <a:moveTo>
                    <a:pt x="2379278" y="368300"/>
                  </a:moveTo>
                  <a:lnTo>
                    <a:pt x="2280676" y="368300"/>
                  </a:lnTo>
                  <a:lnTo>
                    <a:pt x="2258765" y="330200"/>
                  </a:lnTo>
                  <a:lnTo>
                    <a:pt x="2237052" y="304800"/>
                  </a:lnTo>
                  <a:lnTo>
                    <a:pt x="2215568" y="266700"/>
                  </a:lnTo>
                  <a:lnTo>
                    <a:pt x="2194345" y="228600"/>
                  </a:lnTo>
                  <a:lnTo>
                    <a:pt x="2161567" y="177800"/>
                  </a:lnTo>
                  <a:lnTo>
                    <a:pt x="2139735" y="177800"/>
                  </a:lnTo>
                  <a:lnTo>
                    <a:pt x="2146314" y="165100"/>
                  </a:lnTo>
                  <a:lnTo>
                    <a:pt x="2152790" y="165100"/>
                  </a:lnTo>
                  <a:lnTo>
                    <a:pt x="2148568" y="152400"/>
                  </a:lnTo>
                  <a:lnTo>
                    <a:pt x="2107124" y="152400"/>
                  </a:lnTo>
                  <a:lnTo>
                    <a:pt x="2109902" y="139700"/>
                  </a:lnTo>
                  <a:lnTo>
                    <a:pt x="2232233" y="139700"/>
                  </a:lnTo>
                  <a:lnTo>
                    <a:pt x="2208455" y="152400"/>
                  </a:lnTo>
                  <a:lnTo>
                    <a:pt x="2246941" y="203200"/>
                  </a:lnTo>
                  <a:lnTo>
                    <a:pt x="2265845" y="228600"/>
                  </a:lnTo>
                  <a:lnTo>
                    <a:pt x="2284343" y="254000"/>
                  </a:lnTo>
                  <a:lnTo>
                    <a:pt x="2319421" y="292100"/>
                  </a:lnTo>
                  <a:lnTo>
                    <a:pt x="2353831" y="330200"/>
                  </a:lnTo>
                  <a:lnTo>
                    <a:pt x="2379278" y="368300"/>
                  </a:lnTo>
                  <a:close/>
                </a:path>
                <a:path w="3568700" h="2552700">
                  <a:moveTo>
                    <a:pt x="2383674" y="152400"/>
                  </a:moveTo>
                  <a:lnTo>
                    <a:pt x="2344564" y="152400"/>
                  </a:lnTo>
                  <a:lnTo>
                    <a:pt x="2347119" y="139700"/>
                  </a:lnTo>
                  <a:lnTo>
                    <a:pt x="2380896" y="139700"/>
                  </a:lnTo>
                  <a:lnTo>
                    <a:pt x="2383674" y="152400"/>
                  </a:lnTo>
                  <a:close/>
                </a:path>
                <a:path w="3568700" h="2552700">
                  <a:moveTo>
                    <a:pt x="2510116" y="254000"/>
                  </a:moveTo>
                  <a:lnTo>
                    <a:pt x="2472672" y="254000"/>
                  </a:lnTo>
                  <a:lnTo>
                    <a:pt x="2477672" y="241300"/>
                  </a:lnTo>
                  <a:lnTo>
                    <a:pt x="2461129" y="228600"/>
                  </a:lnTo>
                  <a:lnTo>
                    <a:pt x="2411895" y="152400"/>
                  </a:lnTo>
                  <a:lnTo>
                    <a:pt x="2391340" y="152400"/>
                  </a:lnTo>
                  <a:lnTo>
                    <a:pt x="2396229" y="139700"/>
                  </a:lnTo>
                  <a:lnTo>
                    <a:pt x="2429673" y="139700"/>
                  </a:lnTo>
                  <a:lnTo>
                    <a:pt x="2492560" y="228600"/>
                  </a:lnTo>
                  <a:lnTo>
                    <a:pt x="2512004" y="228600"/>
                  </a:lnTo>
                  <a:lnTo>
                    <a:pt x="2504227" y="241300"/>
                  </a:lnTo>
                  <a:lnTo>
                    <a:pt x="2507449" y="241300"/>
                  </a:lnTo>
                  <a:lnTo>
                    <a:pt x="2510116" y="254000"/>
                  </a:lnTo>
                  <a:close/>
                </a:path>
                <a:path w="3568700" h="2552700">
                  <a:moveTo>
                    <a:pt x="3076187" y="165100"/>
                  </a:moveTo>
                  <a:lnTo>
                    <a:pt x="3055277" y="165100"/>
                  </a:lnTo>
                  <a:lnTo>
                    <a:pt x="3073930" y="139700"/>
                  </a:lnTo>
                  <a:lnTo>
                    <a:pt x="3116667" y="139700"/>
                  </a:lnTo>
                  <a:lnTo>
                    <a:pt x="3124940" y="152400"/>
                  </a:lnTo>
                  <a:lnTo>
                    <a:pt x="3095214" y="152400"/>
                  </a:lnTo>
                  <a:lnTo>
                    <a:pt x="3076187" y="165100"/>
                  </a:lnTo>
                  <a:close/>
                </a:path>
                <a:path w="3568700" h="2552700">
                  <a:moveTo>
                    <a:pt x="3378416" y="241300"/>
                  </a:moveTo>
                  <a:lnTo>
                    <a:pt x="3340986" y="241300"/>
                  </a:lnTo>
                  <a:lnTo>
                    <a:pt x="3367014" y="215900"/>
                  </a:lnTo>
                  <a:lnTo>
                    <a:pt x="3392874" y="203200"/>
                  </a:lnTo>
                  <a:lnTo>
                    <a:pt x="3382003" y="190500"/>
                  </a:lnTo>
                  <a:lnTo>
                    <a:pt x="3371069" y="165100"/>
                  </a:lnTo>
                  <a:lnTo>
                    <a:pt x="3349097" y="139700"/>
                  </a:lnTo>
                  <a:lnTo>
                    <a:pt x="3375111" y="139700"/>
                  </a:lnTo>
                  <a:lnTo>
                    <a:pt x="3386347" y="152400"/>
                  </a:lnTo>
                  <a:lnTo>
                    <a:pt x="3397530" y="177800"/>
                  </a:lnTo>
                  <a:lnTo>
                    <a:pt x="3408652" y="190500"/>
                  </a:lnTo>
                  <a:lnTo>
                    <a:pt x="3434748" y="190500"/>
                  </a:lnTo>
                  <a:lnTo>
                    <a:pt x="3427716" y="203200"/>
                  </a:lnTo>
                  <a:lnTo>
                    <a:pt x="3420651" y="203200"/>
                  </a:lnTo>
                  <a:lnTo>
                    <a:pt x="3429925" y="215900"/>
                  </a:lnTo>
                  <a:lnTo>
                    <a:pt x="3404874" y="215900"/>
                  </a:lnTo>
                  <a:lnTo>
                    <a:pt x="3378416" y="241300"/>
                  </a:lnTo>
                  <a:close/>
                </a:path>
                <a:path w="3568700" h="2552700">
                  <a:moveTo>
                    <a:pt x="3534871" y="228600"/>
                  </a:moveTo>
                  <a:lnTo>
                    <a:pt x="3458859" y="228600"/>
                  </a:lnTo>
                  <a:lnTo>
                    <a:pt x="3472317" y="203200"/>
                  </a:lnTo>
                  <a:lnTo>
                    <a:pt x="3448762" y="177800"/>
                  </a:lnTo>
                  <a:lnTo>
                    <a:pt x="3508394" y="177800"/>
                  </a:lnTo>
                  <a:lnTo>
                    <a:pt x="3516941" y="165100"/>
                  </a:lnTo>
                  <a:lnTo>
                    <a:pt x="3525259" y="152400"/>
                  </a:lnTo>
                  <a:lnTo>
                    <a:pt x="3533316" y="139700"/>
                  </a:lnTo>
                  <a:lnTo>
                    <a:pt x="3558648" y="139700"/>
                  </a:lnTo>
                  <a:lnTo>
                    <a:pt x="3562093" y="152400"/>
                  </a:lnTo>
                  <a:lnTo>
                    <a:pt x="3565204" y="152400"/>
                  </a:lnTo>
                  <a:lnTo>
                    <a:pt x="3568648" y="165100"/>
                  </a:lnTo>
                  <a:lnTo>
                    <a:pt x="3535579" y="165100"/>
                  </a:lnTo>
                  <a:lnTo>
                    <a:pt x="3527566" y="177800"/>
                  </a:lnTo>
                  <a:lnTo>
                    <a:pt x="3519427" y="190500"/>
                  </a:lnTo>
                  <a:lnTo>
                    <a:pt x="3511205" y="203200"/>
                  </a:lnTo>
                  <a:lnTo>
                    <a:pt x="3517168" y="203200"/>
                  </a:lnTo>
                  <a:lnTo>
                    <a:pt x="3523080" y="215900"/>
                  </a:lnTo>
                  <a:lnTo>
                    <a:pt x="3534871" y="228600"/>
                  </a:lnTo>
                  <a:close/>
                </a:path>
                <a:path w="3568700" h="2552700">
                  <a:moveTo>
                    <a:pt x="1085088" y="203200"/>
                  </a:moveTo>
                  <a:lnTo>
                    <a:pt x="1057813" y="203200"/>
                  </a:lnTo>
                  <a:lnTo>
                    <a:pt x="1057624" y="190500"/>
                  </a:lnTo>
                  <a:lnTo>
                    <a:pt x="1054550" y="190500"/>
                  </a:lnTo>
                  <a:lnTo>
                    <a:pt x="1048579" y="177800"/>
                  </a:lnTo>
                  <a:lnTo>
                    <a:pt x="1039703" y="177800"/>
                  </a:lnTo>
                  <a:lnTo>
                    <a:pt x="1034642" y="165100"/>
                  </a:lnTo>
                  <a:lnTo>
                    <a:pt x="1024187" y="165100"/>
                  </a:lnTo>
                  <a:lnTo>
                    <a:pt x="1018814" y="152400"/>
                  </a:lnTo>
                  <a:lnTo>
                    <a:pt x="1040925" y="152400"/>
                  </a:lnTo>
                  <a:lnTo>
                    <a:pt x="1057659" y="165100"/>
                  </a:lnTo>
                  <a:lnTo>
                    <a:pt x="1071799" y="177800"/>
                  </a:lnTo>
                  <a:lnTo>
                    <a:pt x="1082252" y="190500"/>
                  </a:lnTo>
                  <a:lnTo>
                    <a:pt x="1085088" y="203200"/>
                  </a:lnTo>
                  <a:close/>
                </a:path>
                <a:path w="3568700" h="2552700">
                  <a:moveTo>
                    <a:pt x="1785048" y="165100"/>
                  </a:moveTo>
                  <a:lnTo>
                    <a:pt x="1747465" y="165100"/>
                  </a:lnTo>
                  <a:lnTo>
                    <a:pt x="1755752" y="152400"/>
                  </a:lnTo>
                  <a:lnTo>
                    <a:pt x="1797520" y="152400"/>
                  </a:lnTo>
                  <a:lnTo>
                    <a:pt x="1785048" y="165100"/>
                  </a:lnTo>
                  <a:close/>
                </a:path>
                <a:path w="3568700" h="2552700">
                  <a:moveTo>
                    <a:pt x="1862237" y="241300"/>
                  </a:moveTo>
                  <a:lnTo>
                    <a:pt x="1829686" y="241300"/>
                  </a:lnTo>
                  <a:lnTo>
                    <a:pt x="1842394" y="228600"/>
                  </a:lnTo>
                  <a:lnTo>
                    <a:pt x="1881018" y="190500"/>
                  </a:lnTo>
                  <a:lnTo>
                    <a:pt x="1828035" y="152400"/>
                  </a:lnTo>
                  <a:lnTo>
                    <a:pt x="1863518" y="152400"/>
                  </a:lnTo>
                  <a:lnTo>
                    <a:pt x="1896907" y="177800"/>
                  </a:lnTo>
                  <a:lnTo>
                    <a:pt x="1960461" y="177800"/>
                  </a:lnTo>
                  <a:lnTo>
                    <a:pt x="1926573" y="203200"/>
                  </a:lnTo>
                  <a:lnTo>
                    <a:pt x="1937017" y="203200"/>
                  </a:lnTo>
                  <a:lnTo>
                    <a:pt x="1942239" y="215900"/>
                  </a:lnTo>
                  <a:lnTo>
                    <a:pt x="1892660" y="215900"/>
                  </a:lnTo>
                  <a:lnTo>
                    <a:pt x="1862237" y="241300"/>
                  </a:lnTo>
                  <a:close/>
                </a:path>
                <a:path w="3568700" h="2552700">
                  <a:moveTo>
                    <a:pt x="2130568" y="165100"/>
                  </a:moveTo>
                  <a:lnTo>
                    <a:pt x="2097263" y="165100"/>
                  </a:lnTo>
                  <a:lnTo>
                    <a:pt x="2104124" y="152400"/>
                  </a:lnTo>
                  <a:lnTo>
                    <a:pt x="2135901" y="152400"/>
                  </a:lnTo>
                  <a:lnTo>
                    <a:pt x="2130568" y="165100"/>
                  </a:lnTo>
                  <a:close/>
                </a:path>
                <a:path w="3568700" h="2552700">
                  <a:moveTo>
                    <a:pt x="2331555" y="190500"/>
                  </a:moveTo>
                  <a:lnTo>
                    <a:pt x="2306342" y="190500"/>
                  </a:lnTo>
                  <a:lnTo>
                    <a:pt x="2316002" y="177800"/>
                  </a:lnTo>
                  <a:lnTo>
                    <a:pt x="2325953" y="165100"/>
                  </a:lnTo>
                  <a:lnTo>
                    <a:pt x="2335654" y="152400"/>
                  </a:lnTo>
                  <a:lnTo>
                    <a:pt x="2363008" y="152400"/>
                  </a:lnTo>
                  <a:lnTo>
                    <a:pt x="2353954" y="165100"/>
                  </a:lnTo>
                  <a:lnTo>
                    <a:pt x="2343077" y="177800"/>
                  </a:lnTo>
                  <a:lnTo>
                    <a:pt x="2331555" y="190500"/>
                  </a:lnTo>
                  <a:close/>
                </a:path>
                <a:path w="3568700" h="2552700">
                  <a:moveTo>
                    <a:pt x="2406896" y="165100"/>
                  </a:moveTo>
                  <a:lnTo>
                    <a:pt x="2367785" y="165100"/>
                  </a:lnTo>
                  <a:lnTo>
                    <a:pt x="2365896" y="152400"/>
                  </a:lnTo>
                  <a:lnTo>
                    <a:pt x="2411895" y="152400"/>
                  </a:lnTo>
                  <a:lnTo>
                    <a:pt x="2406896" y="165100"/>
                  </a:lnTo>
                  <a:close/>
                </a:path>
                <a:path w="3568700" h="2552700">
                  <a:moveTo>
                    <a:pt x="2610669" y="165100"/>
                  </a:moveTo>
                  <a:lnTo>
                    <a:pt x="2545594" y="165100"/>
                  </a:lnTo>
                  <a:lnTo>
                    <a:pt x="2536414" y="152400"/>
                  </a:lnTo>
                  <a:lnTo>
                    <a:pt x="2607669" y="152400"/>
                  </a:lnTo>
                  <a:lnTo>
                    <a:pt x="2610669" y="165100"/>
                  </a:lnTo>
                  <a:close/>
                </a:path>
                <a:path w="3568700" h="2552700">
                  <a:moveTo>
                    <a:pt x="3183830" y="215900"/>
                  </a:moveTo>
                  <a:lnTo>
                    <a:pt x="3141880" y="215900"/>
                  </a:lnTo>
                  <a:lnTo>
                    <a:pt x="3116991" y="177800"/>
                  </a:lnTo>
                  <a:lnTo>
                    <a:pt x="3100695" y="165100"/>
                  </a:lnTo>
                  <a:lnTo>
                    <a:pt x="3095214" y="152400"/>
                  </a:lnTo>
                  <a:lnTo>
                    <a:pt x="3124940" y="152400"/>
                  </a:lnTo>
                  <a:lnTo>
                    <a:pt x="3133213" y="165100"/>
                  </a:lnTo>
                  <a:lnTo>
                    <a:pt x="3146366" y="190500"/>
                  </a:lnTo>
                  <a:lnTo>
                    <a:pt x="3159435" y="203200"/>
                  </a:lnTo>
                  <a:lnTo>
                    <a:pt x="3196823" y="203200"/>
                  </a:lnTo>
                  <a:lnTo>
                    <a:pt x="3183830" y="215900"/>
                  </a:lnTo>
                  <a:close/>
                </a:path>
                <a:path w="3568700" h="2552700">
                  <a:moveTo>
                    <a:pt x="1712883" y="215900"/>
                  </a:moveTo>
                  <a:lnTo>
                    <a:pt x="1670245" y="215900"/>
                  </a:lnTo>
                  <a:lnTo>
                    <a:pt x="1683392" y="203200"/>
                  </a:lnTo>
                  <a:lnTo>
                    <a:pt x="1695925" y="203200"/>
                  </a:lnTo>
                  <a:lnTo>
                    <a:pt x="1708228" y="190500"/>
                  </a:lnTo>
                  <a:lnTo>
                    <a:pt x="1720688" y="177800"/>
                  </a:lnTo>
                  <a:lnTo>
                    <a:pt x="1730132" y="177800"/>
                  </a:lnTo>
                  <a:lnTo>
                    <a:pt x="1727021" y="165100"/>
                  </a:lnTo>
                  <a:lnTo>
                    <a:pt x="1772868" y="165100"/>
                  </a:lnTo>
                  <a:lnTo>
                    <a:pt x="1761021" y="177800"/>
                  </a:lnTo>
                  <a:lnTo>
                    <a:pt x="1782062" y="190500"/>
                  </a:lnTo>
                  <a:lnTo>
                    <a:pt x="1735799" y="190500"/>
                  </a:lnTo>
                  <a:lnTo>
                    <a:pt x="1712883" y="215900"/>
                  </a:lnTo>
                  <a:close/>
                </a:path>
                <a:path w="3568700" h="2552700">
                  <a:moveTo>
                    <a:pt x="2125124" y="177800"/>
                  </a:moveTo>
                  <a:lnTo>
                    <a:pt x="2084125" y="177800"/>
                  </a:lnTo>
                  <a:lnTo>
                    <a:pt x="2090569" y="165100"/>
                  </a:lnTo>
                  <a:lnTo>
                    <a:pt x="2124679" y="165100"/>
                  </a:lnTo>
                  <a:lnTo>
                    <a:pt x="2125124" y="177800"/>
                  </a:lnTo>
                  <a:close/>
                </a:path>
                <a:path w="3568700" h="2552700">
                  <a:moveTo>
                    <a:pt x="2607310" y="482600"/>
                  </a:moveTo>
                  <a:lnTo>
                    <a:pt x="2584669" y="482600"/>
                  </a:lnTo>
                  <a:lnTo>
                    <a:pt x="2565918" y="462843"/>
                  </a:lnTo>
                  <a:lnTo>
                    <a:pt x="2540577" y="419100"/>
                  </a:lnTo>
                  <a:lnTo>
                    <a:pt x="2497253" y="355600"/>
                  </a:lnTo>
                  <a:lnTo>
                    <a:pt x="2468478" y="304800"/>
                  </a:lnTo>
                  <a:lnTo>
                    <a:pt x="2410279" y="228600"/>
                  </a:lnTo>
                  <a:lnTo>
                    <a:pt x="2380896" y="177800"/>
                  </a:lnTo>
                  <a:lnTo>
                    <a:pt x="2356940" y="177800"/>
                  </a:lnTo>
                  <a:lnTo>
                    <a:pt x="2368896" y="165100"/>
                  </a:lnTo>
                  <a:lnTo>
                    <a:pt x="2397118" y="165100"/>
                  </a:lnTo>
                  <a:lnTo>
                    <a:pt x="2464561" y="266700"/>
                  </a:lnTo>
                  <a:lnTo>
                    <a:pt x="2521004" y="266700"/>
                  </a:lnTo>
                  <a:lnTo>
                    <a:pt x="2530507" y="279400"/>
                  </a:lnTo>
                  <a:lnTo>
                    <a:pt x="2484248" y="279400"/>
                  </a:lnTo>
                  <a:lnTo>
                    <a:pt x="2478227" y="292100"/>
                  </a:lnTo>
                  <a:lnTo>
                    <a:pt x="2499951" y="317500"/>
                  </a:lnTo>
                  <a:lnTo>
                    <a:pt x="2521601" y="355600"/>
                  </a:lnTo>
                  <a:lnTo>
                    <a:pt x="2543148" y="381000"/>
                  </a:lnTo>
                  <a:lnTo>
                    <a:pt x="2564559" y="419100"/>
                  </a:lnTo>
                  <a:lnTo>
                    <a:pt x="2607310" y="482600"/>
                  </a:lnTo>
                  <a:close/>
                </a:path>
                <a:path w="3568700" h="2552700">
                  <a:moveTo>
                    <a:pt x="2574892" y="177800"/>
                  </a:moveTo>
                  <a:lnTo>
                    <a:pt x="2548892" y="177800"/>
                  </a:lnTo>
                  <a:lnTo>
                    <a:pt x="2549559" y="165100"/>
                  </a:lnTo>
                  <a:lnTo>
                    <a:pt x="2578892" y="165100"/>
                  </a:lnTo>
                  <a:lnTo>
                    <a:pt x="2574892" y="177800"/>
                  </a:lnTo>
                  <a:close/>
                </a:path>
                <a:path w="3568700" h="2552700">
                  <a:moveTo>
                    <a:pt x="2701139" y="279400"/>
                  </a:moveTo>
                  <a:lnTo>
                    <a:pt x="2666001" y="279400"/>
                  </a:lnTo>
                  <a:lnTo>
                    <a:pt x="2605225" y="190500"/>
                  </a:lnTo>
                  <a:lnTo>
                    <a:pt x="2584669" y="190500"/>
                  </a:lnTo>
                  <a:lnTo>
                    <a:pt x="2591780" y="177800"/>
                  </a:lnTo>
                  <a:lnTo>
                    <a:pt x="2595336" y="177800"/>
                  </a:lnTo>
                  <a:lnTo>
                    <a:pt x="2592558" y="165100"/>
                  </a:lnTo>
                  <a:lnTo>
                    <a:pt x="2631446" y="165100"/>
                  </a:lnTo>
                  <a:lnTo>
                    <a:pt x="2620669" y="177800"/>
                  </a:lnTo>
                  <a:lnTo>
                    <a:pt x="2650696" y="228600"/>
                  </a:lnTo>
                  <a:lnTo>
                    <a:pt x="2680556" y="266700"/>
                  </a:lnTo>
                  <a:lnTo>
                    <a:pt x="2706281" y="266700"/>
                  </a:lnTo>
                  <a:lnTo>
                    <a:pt x="2701139" y="279400"/>
                  </a:lnTo>
                  <a:close/>
                </a:path>
                <a:path w="3568700" h="2552700">
                  <a:moveTo>
                    <a:pt x="2881802" y="190500"/>
                  </a:moveTo>
                  <a:lnTo>
                    <a:pt x="2836997" y="190500"/>
                  </a:lnTo>
                  <a:lnTo>
                    <a:pt x="2869761" y="165100"/>
                  </a:lnTo>
                  <a:lnTo>
                    <a:pt x="2914885" y="165100"/>
                  </a:lnTo>
                  <a:lnTo>
                    <a:pt x="2881802" y="190500"/>
                  </a:lnTo>
                  <a:close/>
                </a:path>
                <a:path w="3568700" h="2552700">
                  <a:moveTo>
                    <a:pt x="3568648" y="203200"/>
                  </a:moveTo>
                  <a:lnTo>
                    <a:pt x="3562426" y="190500"/>
                  </a:lnTo>
                  <a:lnTo>
                    <a:pt x="3556121" y="190500"/>
                  </a:lnTo>
                  <a:lnTo>
                    <a:pt x="3543427" y="165100"/>
                  </a:lnTo>
                  <a:lnTo>
                    <a:pt x="3568648" y="165100"/>
                  </a:lnTo>
                  <a:lnTo>
                    <a:pt x="3568648" y="203200"/>
                  </a:lnTo>
                  <a:close/>
                </a:path>
                <a:path w="3568700" h="2552700">
                  <a:moveTo>
                    <a:pt x="2358508" y="203200"/>
                  </a:moveTo>
                  <a:lnTo>
                    <a:pt x="2321675" y="203200"/>
                  </a:lnTo>
                  <a:lnTo>
                    <a:pt x="2333819" y="190500"/>
                  </a:lnTo>
                  <a:lnTo>
                    <a:pt x="2345411" y="177800"/>
                  </a:lnTo>
                  <a:lnTo>
                    <a:pt x="2380896" y="177800"/>
                  </a:lnTo>
                  <a:lnTo>
                    <a:pt x="2358508" y="203200"/>
                  </a:lnTo>
                  <a:close/>
                </a:path>
                <a:path w="3568700" h="2552700">
                  <a:moveTo>
                    <a:pt x="2543754" y="203200"/>
                  </a:moveTo>
                  <a:lnTo>
                    <a:pt x="2516004" y="203200"/>
                  </a:lnTo>
                  <a:lnTo>
                    <a:pt x="2524179" y="190500"/>
                  </a:lnTo>
                  <a:lnTo>
                    <a:pt x="2540363" y="177800"/>
                  </a:lnTo>
                  <a:lnTo>
                    <a:pt x="2578225" y="177800"/>
                  </a:lnTo>
                  <a:lnTo>
                    <a:pt x="2584669" y="190500"/>
                  </a:lnTo>
                  <a:lnTo>
                    <a:pt x="2552681" y="190500"/>
                  </a:lnTo>
                  <a:lnTo>
                    <a:pt x="2543754" y="203200"/>
                  </a:lnTo>
                  <a:close/>
                </a:path>
                <a:path w="3568700" h="2552700">
                  <a:moveTo>
                    <a:pt x="2763351" y="279400"/>
                  </a:moveTo>
                  <a:lnTo>
                    <a:pt x="2719667" y="279400"/>
                  </a:lnTo>
                  <a:lnTo>
                    <a:pt x="2715556" y="266700"/>
                  </a:lnTo>
                  <a:lnTo>
                    <a:pt x="2739999" y="266700"/>
                  </a:lnTo>
                  <a:lnTo>
                    <a:pt x="2799451" y="228600"/>
                  </a:lnTo>
                  <a:lnTo>
                    <a:pt x="2819331" y="203200"/>
                  </a:lnTo>
                  <a:lnTo>
                    <a:pt x="2797554" y="177800"/>
                  </a:lnTo>
                  <a:lnTo>
                    <a:pt x="2826998" y="177800"/>
                  </a:lnTo>
                  <a:lnTo>
                    <a:pt x="2831997" y="190500"/>
                  </a:lnTo>
                  <a:lnTo>
                    <a:pt x="2881802" y="190500"/>
                  </a:lnTo>
                  <a:lnTo>
                    <a:pt x="2848886" y="215900"/>
                  </a:lnTo>
                  <a:lnTo>
                    <a:pt x="2863346" y="228600"/>
                  </a:lnTo>
                  <a:lnTo>
                    <a:pt x="2831664" y="228600"/>
                  </a:lnTo>
                  <a:lnTo>
                    <a:pt x="2793554" y="254000"/>
                  </a:lnTo>
                  <a:lnTo>
                    <a:pt x="2783486" y="254000"/>
                  </a:lnTo>
                  <a:lnTo>
                    <a:pt x="2763351" y="279400"/>
                  </a:lnTo>
                  <a:close/>
                </a:path>
                <a:path w="3568700" h="2552700">
                  <a:moveTo>
                    <a:pt x="3230031" y="254000"/>
                  </a:moveTo>
                  <a:lnTo>
                    <a:pt x="3194323" y="254000"/>
                  </a:lnTo>
                  <a:lnTo>
                    <a:pt x="3230369" y="215900"/>
                  </a:lnTo>
                  <a:lnTo>
                    <a:pt x="3242322" y="215900"/>
                  </a:lnTo>
                  <a:lnTo>
                    <a:pt x="3222767" y="177800"/>
                  </a:lnTo>
                  <a:lnTo>
                    <a:pt x="3238989" y="177800"/>
                  </a:lnTo>
                  <a:lnTo>
                    <a:pt x="3257211" y="203200"/>
                  </a:lnTo>
                  <a:lnTo>
                    <a:pt x="3275099" y="203200"/>
                  </a:lnTo>
                  <a:lnTo>
                    <a:pt x="3268988" y="215900"/>
                  </a:lnTo>
                  <a:lnTo>
                    <a:pt x="3278536" y="228600"/>
                  </a:lnTo>
                  <a:lnTo>
                    <a:pt x="3253988" y="228600"/>
                  </a:lnTo>
                  <a:lnTo>
                    <a:pt x="3230031" y="254000"/>
                  </a:lnTo>
                  <a:close/>
                </a:path>
                <a:path w="3568700" h="2552700">
                  <a:moveTo>
                    <a:pt x="1918795" y="342900"/>
                  </a:moveTo>
                  <a:lnTo>
                    <a:pt x="1898573" y="342900"/>
                  </a:lnTo>
                  <a:lnTo>
                    <a:pt x="1892624" y="330200"/>
                  </a:lnTo>
                  <a:lnTo>
                    <a:pt x="1885060" y="317500"/>
                  </a:lnTo>
                  <a:lnTo>
                    <a:pt x="1876558" y="304800"/>
                  </a:lnTo>
                  <a:lnTo>
                    <a:pt x="1867796" y="304800"/>
                  </a:lnTo>
                  <a:lnTo>
                    <a:pt x="1857637" y="292100"/>
                  </a:lnTo>
                  <a:lnTo>
                    <a:pt x="1836984" y="266700"/>
                  </a:lnTo>
                  <a:lnTo>
                    <a:pt x="1819242" y="266700"/>
                  </a:lnTo>
                  <a:lnTo>
                    <a:pt x="1812464" y="254000"/>
                  </a:lnTo>
                  <a:lnTo>
                    <a:pt x="1814019" y="254000"/>
                  </a:lnTo>
                  <a:lnTo>
                    <a:pt x="1794426" y="228600"/>
                  </a:lnTo>
                  <a:lnTo>
                    <a:pt x="1777074" y="215900"/>
                  </a:lnTo>
                  <a:lnTo>
                    <a:pt x="1755363" y="190500"/>
                  </a:lnTo>
                  <a:lnTo>
                    <a:pt x="1782062" y="190500"/>
                  </a:lnTo>
                  <a:lnTo>
                    <a:pt x="1803020" y="215900"/>
                  </a:lnTo>
                  <a:lnTo>
                    <a:pt x="1807686" y="215900"/>
                  </a:lnTo>
                  <a:lnTo>
                    <a:pt x="1813853" y="228600"/>
                  </a:lnTo>
                  <a:lnTo>
                    <a:pt x="1821269" y="228600"/>
                  </a:lnTo>
                  <a:lnTo>
                    <a:pt x="1829686" y="241300"/>
                  </a:lnTo>
                  <a:lnTo>
                    <a:pt x="1862237" y="241300"/>
                  </a:lnTo>
                  <a:lnTo>
                    <a:pt x="1847130" y="254000"/>
                  </a:lnTo>
                  <a:lnTo>
                    <a:pt x="1875077" y="279400"/>
                  </a:lnTo>
                  <a:lnTo>
                    <a:pt x="1899962" y="304800"/>
                  </a:lnTo>
                  <a:lnTo>
                    <a:pt x="1916347" y="330200"/>
                  </a:lnTo>
                  <a:lnTo>
                    <a:pt x="1918795" y="342900"/>
                  </a:lnTo>
                  <a:close/>
                </a:path>
                <a:path w="3568700" h="2552700">
                  <a:moveTo>
                    <a:pt x="2555118" y="241300"/>
                  </a:moveTo>
                  <a:lnTo>
                    <a:pt x="2514560" y="241300"/>
                  </a:lnTo>
                  <a:lnTo>
                    <a:pt x="2512004" y="228600"/>
                  </a:lnTo>
                  <a:lnTo>
                    <a:pt x="2545004" y="228600"/>
                  </a:lnTo>
                  <a:lnTo>
                    <a:pt x="2554170" y="215900"/>
                  </a:lnTo>
                  <a:lnTo>
                    <a:pt x="2563170" y="203200"/>
                  </a:lnTo>
                  <a:lnTo>
                    <a:pt x="2572003" y="203200"/>
                  </a:lnTo>
                  <a:lnTo>
                    <a:pt x="2561670" y="190500"/>
                  </a:lnTo>
                  <a:lnTo>
                    <a:pt x="2598558" y="190500"/>
                  </a:lnTo>
                  <a:lnTo>
                    <a:pt x="2595225" y="203200"/>
                  </a:lnTo>
                  <a:lnTo>
                    <a:pt x="2612035" y="215900"/>
                  </a:lnTo>
                  <a:lnTo>
                    <a:pt x="2573388" y="215900"/>
                  </a:lnTo>
                  <a:lnTo>
                    <a:pt x="2564337" y="228600"/>
                  </a:lnTo>
                  <a:lnTo>
                    <a:pt x="2555118" y="241300"/>
                  </a:lnTo>
                  <a:close/>
                </a:path>
                <a:path w="3568700" h="2552700">
                  <a:moveTo>
                    <a:pt x="2930884" y="965200"/>
                  </a:moveTo>
                  <a:lnTo>
                    <a:pt x="2902218" y="965200"/>
                  </a:lnTo>
                  <a:lnTo>
                    <a:pt x="2884019" y="939800"/>
                  </a:lnTo>
                  <a:lnTo>
                    <a:pt x="2866038" y="914400"/>
                  </a:lnTo>
                  <a:lnTo>
                    <a:pt x="2830442" y="863600"/>
                  </a:lnTo>
                  <a:lnTo>
                    <a:pt x="2805791" y="863600"/>
                  </a:lnTo>
                  <a:lnTo>
                    <a:pt x="2806998" y="850900"/>
                  </a:lnTo>
                  <a:lnTo>
                    <a:pt x="2814331" y="850900"/>
                  </a:lnTo>
                  <a:lnTo>
                    <a:pt x="2817998" y="838200"/>
                  </a:lnTo>
                  <a:lnTo>
                    <a:pt x="2789522" y="800100"/>
                  </a:lnTo>
                  <a:lnTo>
                    <a:pt x="2761295" y="762000"/>
                  </a:lnTo>
                  <a:lnTo>
                    <a:pt x="2733291" y="711200"/>
                  </a:lnTo>
                  <a:lnTo>
                    <a:pt x="2677839" y="635000"/>
                  </a:lnTo>
                  <a:lnTo>
                    <a:pt x="2650335" y="584200"/>
                  </a:lnTo>
                  <a:lnTo>
                    <a:pt x="2551180" y="482600"/>
                  </a:lnTo>
                  <a:lnTo>
                    <a:pt x="2418774" y="330200"/>
                  </a:lnTo>
                  <a:lnTo>
                    <a:pt x="2385625" y="304800"/>
                  </a:lnTo>
                  <a:lnTo>
                    <a:pt x="2343638" y="254000"/>
                  </a:lnTo>
                  <a:lnTo>
                    <a:pt x="2334855" y="241300"/>
                  </a:lnTo>
                  <a:lnTo>
                    <a:pt x="2317342" y="228600"/>
                  </a:lnTo>
                  <a:lnTo>
                    <a:pt x="2281787" y="228600"/>
                  </a:lnTo>
                  <a:lnTo>
                    <a:pt x="2285009" y="215900"/>
                  </a:lnTo>
                  <a:lnTo>
                    <a:pt x="2288676" y="203200"/>
                  </a:lnTo>
                  <a:lnTo>
                    <a:pt x="2347053" y="203200"/>
                  </a:lnTo>
                  <a:lnTo>
                    <a:pt x="2335119" y="215900"/>
                  </a:lnTo>
                  <a:lnTo>
                    <a:pt x="2351286" y="228600"/>
                  </a:lnTo>
                  <a:lnTo>
                    <a:pt x="2303787" y="228600"/>
                  </a:lnTo>
                  <a:lnTo>
                    <a:pt x="2288009" y="241300"/>
                  </a:lnTo>
                  <a:lnTo>
                    <a:pt x="2361778" y="241300"/>
                  </a:lnTo>
                  <a:lnTo>
                    <a:pt x="2403750" y="292100"/>
                  </a:lnTo>
                  <a:lnTo>
                    <a:pt x="2565918" y="462843"/>
                  </a:lnTo>
                  <a:lnTo>
                    <a:pt x="2570000" y="469900"/>
                  </a:lnTo>
                  <a:lnTo>
                    <a:pt x="2584669" y="482600"/>
                  </a:lnTo>
                  <a:lnTo>
                    <a:pt x="2607310" y="482600"/>
                  </a:lnTo>
                  <a:lnTo>
                    <a:pt x="2667223" y="571500"/>
                  </a:lnTo>
                  <a:lnTo>
                    <a:pt x="2770986" y="685800"/>
                  </a:lnTo>
                  <a:lnTo>
                    <a:pt x="2734666" y="685800"/>
                  </a:lnTo>
                  <a:lnTo>
                    <a:pt x="2758567" y="711200"/>
                  </a:lnTo>
                  <a:lnTo>
                    <a:pt x="2782624" y="749300"/>
                  </a:lnTo>
                  <a:lnTo>
                    <a:pt x="2806868" y="787400"/>
                  </a:lnTo>
                  <a:lnTo>
                    <a:pt x="2831331" y="825500"/>
                  </a:lnTo>
                  <a:lnTo>
                    <a:pt x="2865219" y="825500"/>
                  </a:lnTo>
                  <a:lnTo>
                    <a:pt x="2855150" y="838200"/>
                  </a:lnTo>
                  <a:lnTo>
                    <a:pt x="2844997" y="838200"/>
                  </a:lnTo>
                  <a:lnTo>
                    <a:pt x="2866167" y="876300"/>
                  </a:lnTo>
                  <a:lnTo>
                    <a:pt x="2887524" y="901700"/>
                  </a:lnTo>
                  <a:lnTo>
                    <a:pt x="2909090" y="939800"/>
                  </a:lnTo>
                  <a:lnTo>
                    <a:pt x="2930884" y="965200"/>
                  </a:lnTo>
                  <a:close/>
                </a:path>
                <a:path w="3568700" h="2552700">
                  <a:moveTo>
                    <a:pt x="3195642" y="381000"/>
                  </a:moveTo>
                  <a:lnTo>
                    <a:pt x="3158213" y="381000"/>
                  </a:lnTo>
                  <a:lnTo>
                    <a:pt x="3137666" y="342900"/>
                  </a:lnTo>
                  <a:lnTo>
                    <a:pt x="3130769" y="330200"/>
                  </a:lnTo>
                  <a:lnTo>
                    <a:pt x="3110606" y="330200"/>
                  </a:lnTo>
                  <a:lnTo>
                    <a:pt x="3119769" y="317500"/>
                  </a:lnTo>
                  <a:lnTo>
                    <a:pt x="3105867" y="292100"/>
                  </a:lnTo>
                  <a:lnTo>
                    <a:pt x="3091881" y="279400"/>
                  </a:lnTo>
                  <a:lnTo>
                    <a:pt x="3059590" y="279400"/>
                  </a:lnTo>
                  <a:lnTo>
                    <a:pt x="3081214" y="254000"/>
                  </a:lnTo>
                  <a:lnTo>
                    <a:pt x="3062006" y="228600"/>
                  </a:lnTo>
                  <a:lnTo>
                    <a:pt x="3052324" y="215900"/>
                  </a:lnTo>
                  <a:lnTo>
                    <a:pt x="3042548" y="203200"/>
                  </a:lnTo>
                  <a:lnTo>
                    <a:pt x="3067458" y="203200"/>
                  </a:lnTo>
                  <a:lnTo>
                    <a:pt x="3077589" y="215900"/>
                  </a:lnTo>
                  <a:lnTo>
                    <a:pt x="3097769" y="254000"/>
                  </a:lnTo>
                  <a:lnTo>
                    <a:pt x="3117214" y="254000"/>
                  </a:lnTo>
                  <a:lnTo>
                    <a:pt x="3114214" y="266700"/>
                  </a:lnTo>
                  <a:lnTo>
                    <a:pt x="3108436" y="266700"/>
                  </a:lnTo>
                  <a:lnTo>
                    <a:pt x="3134991" y="304800"/>
                  </a:lnTo>
                  <a:lnTo>
                    <a:pt x="3163546" y="304800"/>
                  </a:lnTo>
                  <a:lnTo>
                    <a:pt x="3157657" y="317500"/>
                  </a:lnTo>
                  <a:lnTo>
                    <a:pt x="3145991" y="317500"/>
                  </a:lnTo>
                  <a:lnTo>
                    <a:pt x="3174546" y="368300"/>
                  </a:lnTo>
                  <a:lnTo>
                    <a:pt x="3200943" y="368300"/>
                  </a:lnTo>
                  <a:lnTo>
                    <a:pt x="3195642" y="381000"/>
                  </a:lnTo>
                  <a:close/>
                </a:path>
                <a:path w="3568700" h="2552700">
                  <a:moveTo>
                    <a:pt x="3568648" y="228600"/>
                  </a:moveTo>
                  <a:lnTo>
                    <a:pt x="3534871" y="228600"/>
                  </a:lnTo>
                  <a:lnTo>
                    <a:pt x="3545232" y="215900"/>
                  </a:lnTo>
                  <a:lnTo>
                    <a:pt x="3550371" y="215900"/>
                  </a:lnTo>
                  <a:lnTo>
                    <a:pt x="3559537" y="203200"/>
                  </a:lnTo>
                  <a:lnTo>
                    <a:pt x="3568648" y="203200"/>
                  </a:lnTo>
                  <a:lnTo>
                    <a:pt x="3568648" y="228600"/>
                  </a:lnTo>
                  <a:close/>
                </a:path>
                <a:path w="3568700" h="2552700">
                  <a:moveTo>
                    <a:pt x="2512512" y="863600"/>
                  </a:moveTo>
                  <a:lnTo>
                    <a:pt x="2491560" y="863600"/>
                  </a:lnTo>
                  <a:lnTo>
                    <a:pt x="2475245" y="838200"/>
                  </a:lnTo>
                  <a:lnTo>
                    <a:pt x="2458783" y="812800"/>
                  </a:lnTo>
                  <a:lnTo>
                    <a:pt x="2452729" y="803551"/>
                  </a:lnTo>
                  <a:lnTo>
                    <a:pt x="2437563" y="774700"/>
                  </a:lnTo>
                  <a:lnTo>
                    <a:pt x="2411336" y="736600"/>
                  </a:lnTo>
                  <a:lnTo>
                    <a:pt x="2385468" y="698500"/>
                  </a:lnTo>
                  <a:lnTo>
                    <a:pt x="2359843" y="647700"/>
                  </a:lnTo>
                  <a:lnTo>
                    <a:pt x="2308859" y="558800"/>
                  </a:lnTo>
                  <a:lnTo>
                    <a:pt x="2283267" y="520700"/>
                  </a:lnTo>
                  <a:lnTo>
                    <a:pt x="2257454" y="482600"/>
                  </a:lnTo>
                  <a:lnTo>
                    <a:pt x="2256121" y="482600"/>
                  </a:lnTo>
                  <a:lnTo>
                    <a:pt x="2218724" y="457200"/>
                  </a:lnTo>
                  <a:lnTo>
                    <a:pt x="2184859" y="431800"/>
                  </a:lnTo>
                  <a:lnTo>
                    <a:pt x="2153014" y="406400"/>
                  </a:lnTo>
                  <a:lnTo>
                    <a:pt x="2121679" y="368300"/>
                  </a:lnTo>
                  <a:lnTo>
                    <a:pt x="2085189" y="342900"/>
                  </a:lnTo>
                  <a:lnTo>
                    <a:pt x="2011041" y="292100"/>
                  </a:lnTo>
                  <a:lnTo>
                    <a:pt x="1973238" y="254000"/>
                  </a:lnTo>
                  <a:lnTo>
                    <a:pt x="1940794" y="228600"/>
                  </a:lnTo>
                  <a:lnTo>
                    <a:pt x="1924427" y="228600"/>
                  </a:lnTo>
                  <a:lnTo>
                    <a:pt x="1908017" y="215900"/>
                  </a:lnTo>
                  <a:lnTo>
                    <a:pt x="1942239" y="215900"/>
                  </a:lnTo>
                  <a:lnTo>
                    <a:pt x="1984688" y="241300"/>
                  </a:lnTo>
                  <a:lnTo>
                    <a:pt x="2026418" y="279400"/>
                  </a:lnTo>
                  <a:lnTo>
                    <a:pt x="2067752" y="304800"/>
                  </a:lnTo>
                  <a:lnTo>
                    <a:pt x="2109013" y="342900"/>
                  </a:lnTo>
                  <a:lnTo>
                    <a:pt x="2168901" y="393700"/>
                  </a:lnTo>
                  <a:lnTo>
                    <a:pt x="2200011" y="419100"/>
                  </a:lnTo>
                  <a:lnTo>
                    <a:pt x="2232788" y="444500"/>
                  </a:lnTo>
                  <a:lnTo>
                    <a:pt x="2261933" y="444500"/>
                  </a:lnTo>
                  <a:lnTo>
                    <a:pt x="2274343" y="469900"/>
                  </a:lnTo>
                  <a:lnTo>
                    <a:pt x="2299216" y="508000"/>
                  </a:lnTo>
                  <a:lnTo>
                    <a:pt x="2323921" y="546100"/>
                  </a:lnTo>
                  <a:lnTo>
                    <a:pt x="2348588" y="596900"/>
                  </a:lnTo>
                  <a:lnTo>
                    <a:pt x="2373346" y="635000"/>
                  </a:lnTo>
                  <a:lnTo>
                    <a:pt x="2398323" y="673100"/>
                  </a:lnTo>
                  <a:lnTo>
                    <a:pt x="2423648" y="723900"/>
                  </a:lnTo>
                  <a:lnTo>
                    <a:pt x="2449451" y="762000"/>
                  </a:lnTo>
                  <a:lnTo>
                    <a:pt x="2475860" y="800100"/>
                  </a:lnTo>
                  <a:lnTo>
                    <a:pt x="2503005" y="850900"/>
                  </a:lnTo>
                  <a:lnTo>
                    <a:pt x="2512512" y="863600"/>
                  </a:lnTo>
                  <a:close/>
                </a:path>
                <a:path w="3568700" h="2552700">
                  <a:moveTo>
                    <a:pt x="2375007" y="431800"/>
                  </a:moveTo>
                  <a:lnTo>
                    <a:pt x="2319453" y="431800"/>
                  </a:lnTo>
                  <a:lnTo>
                    <a:pt x="2312259" y="419100"/>
                  </a:lnTo>
                  <a:lnTo>
                    <a:pt x="2298453" y="406400"/>
                  </a:lnTo>
                  <a:lnTo>
                    <a:pt x="2272612" y="381000"/>
                  </a:lnTo>
                  <a:lnTo>
                    <a:pt x="2220471" y="342900"/>
                  </a:lnTo>
                  <a:lnTo>
                    <a:pt x="2194567" y="317500"/>
                  </a:lnTo>
                  <a:lnTo>
                    <a:pt x="2174234" y="292100"/>
                  </a:lnTo>
                  <a:lnTo>
                    <a:pt x="2148457" y="292100"/>
                  </a:lnTo>
                  <a:lnTo>
                    <a:pt x="2144089" y="279400"/>
                  </a:lnTo>
                  <a:lnTo>
                    <a:pt x="2139262" y="279400"/>
                  </a:lnTo>
                  <a:lnTo>
                    <a:pt x="2134144" y="266700"/>
                  </a:lnTo>
                  <a:lnTo>
                    <a:pt x="2128901" y="254000"/>
                  </a:lnTo>
                  <a:lnTo>
                    <a:pt x="2108235" y="241300"/>
                  </a:lnTo>
                  <a:lnTo>
                    <a:pt x="2087569" y="215900"/>
                  </a:lnTo>
                  <a:lnTo>
                    <a:pt x="2134761" y="215900"/>
                  </a:lnTo>
                  <a:lnTo>
                    <a:pt x="2139137" y="228600"/>
                  </a:lnTo>
                  <a:lnTo>
                    <a:pt x="2143868" y="241300"/>
                  </a:lnTo>
                  <a:lnTo>
                    <a:pt x="2148901" y="241300"/>
                  </a:lnTo>
                  <a:lnTo>
                    <a:pt x="2181725" y="279400"/>
                  </a:lnTo>
                  <a:lnTo>
                    <a:pt x="2214580" y="304800"/>
                  </a:lnTo>
                  <a:lnTo>
                    <a:pt x="2247540" y="342900"/>
                  </a:lnTo>
                  <a:lnTo>
                    <a:pt x="2280676" y="368300"/>
                  </a:lnTo>
                  <a:lnTo>
                    <a:pt x="2379278" y="368300"/>
                  </a:lnTo>
                  <a:lnTo>
                    <a:pt x="2387760" y="381000"/>
                  </a:lnTo>
                  <a:lnTo>
                    <a:pt x="2410186" y="406400"/>
                  </a:lnTo>
                  <a:lnTo>
                    <a:pt x="2387674" y="406400"/>
                  </a:lnTo>
                  <a:lnTo>
                    <a:pt x="2396804" y="419100"/>
                  </a:lnTo>
                  <a:lnTo>
                    <a:pt x="2373118" y="419100"/>
                  </a:lnTo>
                  <a:lnTo>
                    <a:pt x="2375007" y="431800"/>
                  </a:lnTo>
                  <a:close/>
                </a:path>
                <a:path w="3568700" h="2552700">
                  <a:moveTo>
                    <a:pt x="2712000" y="317500"/>
                  </a:moveTo>
                  <a:lnTo>
                    <a:pt x="2640956" y="317500"/>
                  </a:lnTo>
                  <a:lnTo>
                    <a:pt x="2651112" y="304800"/>
                  </a:lnTo>
                  <a:lnTo>
                    <a:pt x="2634116" y="279400"/>
                  </a:lnTo>
                  <a:lnTo>
                    <a:pt x="2616974" y="254000"/>
                  </a:lnTo>
                  <a:lnTo>
                    <a:pt x="2599707" y="228600"/>
                  </a:lnTo>
                  <a:lnTo>
                    <a:pt x="2582336" y="215900"/>
                  </a:lnTo>
                  <a:lnTo>
                    <a:pt x="2612035" y="215900"/>
                  </a:lnTo>
                  <a:lnTo>
                    <a:pt x="2662112" y="292100"/>
                  </a:lnTo>
                  <a:lnTo>
                    <a:pt x="2737555" y="292100"/>
                  </a:lnTo>
                  <a:lnTo>
                    <a:pt x="2731218" y="304800"/>
                  </a:lnTo>
                  <a:lnTo>
                    <a:pt x="2718462" y="304800"/>
                  </a:lnTo>
                  <a:lnTo>
                    <a:pt x="2712000" y="317500"/>
                  </a:lnTo>
                  <a:close/>
                </a:path>
                <a:path w="3568700" h="2552700">
                  <a:moveTo>
                    <a:pt x="3181717" y="292100"/>
                  </a:moveTo>
                  <a:lnTo>
                    <a:pt x="3155810" y="292100"/>
                  </a:lnTo>
                  <a:lnTo>
                    <a:pt x="3176546" y="266700"/>
                  </a:lnTo>
                  <a:lnTo>
                    <a:pt x="3152546" y="228600"/>
                  </a:lnTo>
                  <a:lnTo>
                    <a:pt x="3134102" y="228600"/>
                  </a:lnTo>
                  <a:lnTo>
                    <a:pt x="3139213" y="215900"/>
                  </a:lnTo>
                  <a:lnTo>
                    <a:pt x="3170879" y="215900"/>
                  </a:lnTo>
                  <a:lnTo>
                    <a:pt x="3176761" y="228600"/>
                  </a:lnTo>
                  <a:lnTo>
                    <a:pt x="3188441" y="241300"/>
                  </a:lnTo>
                  <a:lnTo>
                    <a:pt x="3194323" y="254000"/>
                  </a:lnTo>
                  <a:lnTo>
                    <a:pt x="3230031" y="254000"/>
                  </a:lnTo>
                  <a:lnTo>
                    <a:pt x="3205989" y="266700"/>
                  </a:lnTo>
                  <a:lnTo>
                    <a:pt x="3214607" y="279400"/>
                  </a:lnTo>
                  <a:lnTo>
                    <a:pt x="3187768" y="279400"/>
                  </a:lnTo>
                  <a:lnTo>
                    <a:pt x="3181717" y="292100"/>
                  </a:lnTo>
                  <a:close/>
                </a:path>
                <a:path w="3568700" h="2552700">
                  <a:moveTo>
                    <a:pt x="3457095" y="254000"/>
                  </a:moveTo>
                  <a:lnTo>
                    <a:pt x="3430762" y="254000"/>
                  </a:lnTo>
                  <a:lnTo>
                    <a:pt x="3411310" y="228600"/>
                  </a:lnTo>
                  <a:lnTo>
                    <a:pt x="3404874" y="215900"/>
                  </a:lnTo>
                  <a:lnTo>
                    <a:pt x="3429925" y="215900"/>
                  </a:lnTo>
                  <a:lnTo>
                    <a:pt x="3439198" y="228600"/>
                  </a:lnTo>
                  <a:lnTo>
                    <a:pt x="3445318" y="241300"/>
                  </a:lnTo>
                  <a:lnTo>
                    <a:pt x="3463130" y="241300"/>
                  </a:lnTo>
                  <a:lnTo>
                    <a:pt x="3457095" y="254000"/>
                  </a:lnTo>
                  <a:close/>
                </a:path>
                <a:path w="3568700" h="2552700">
                  <a:moveTo>
                    <a:pt x="2864622" y="381000"/>
                  </a:moveTo>
                  <a:lnTo>
                    <a:pt x="2840220" y="381000"/>
                  </a:lnTo>
                  <a:lnTo>
                    <a:pt x="2843886" y="368300"/>
                  </a:lnTo>
                  <a:lnTo>
                    <a:pt x="2902551" y="317500"/>
                  </a:lnTo>
                  <a:lnTo>
                    <a:pt x="2897329" y="304800"/>
                  </a:lnTo>
                  <a:lnTo>
                    <a:pt x="2894774" y="304800"/>
                  </a:lnTo>
                  <a:lnTo>
                    <a:pt x="2882224" y="292100"/>
                  </a:lnTo>
                  <a:lnTo>
                    <a:pt x="2857165" y="254000"/>
                  </a:lnTo>
                  <a:lnTo>
                    <a:pt x="2844553" y="241300"/>
                  </a:lnTo>
                  <a:lnTo>
                    <a:pt x="2840331" y="228600"/>
                  </a:lnTo>
                  <a:lnTo>
                    <a:pt x="2863346" y="228600"/>
                  </a:lnTo>
                  <a:lnTo>
                    <a:pt x="2877733" y="241300"/>
                  </a:lnTo>
                  <a:lnTo>
                    <a:pt x="2892057" y="266700"/>
                  </a:lnTo>
                  <a:lnTo>
                    <a:pt x="2906329" y="279400"/>
                  </a:lnTo>
                  <a:lnTo>
                    <a:pt x="2916996" y="292100"/>
                  </a:lnTo>
                  <a:lnTo>
                    <a:pt x="2951199" y="292100"/>
                  </a:lnTo>
                  <a:lnTo>
                    <a:pt x="2929551" y="317500"/>
                  </a:lnTo>
                  <a:lnTo>
                    <a:pt x="2942815" y="330200"/>
                  </a:lnTo>
                  <a:lnTo>
                    <a:pt x="2914551" y="330200"/>
                  </a:lnTo>
                  <a:lnTo>
                    <a:pt x="2891708" y="355600"/>
                  </a:lnTo>
                  <a:lnTo>
                    <a:pt x="2884107" y="355600"/>
                  </a:lnTo>
                  <a:lnTo>
                    <a:pt x="2864622" y="381000"/>
                  </a:lnTo>
                  <a:close/>
                </a:path>
                <a:path w="3568700" h="2552700">
                  <a:moveTo>
                    <a:pt x="3126031" y="254000"/>
                  </a:moveTo>
                  <a:lnTo>
                    <a:pt x="3097769" y="254000"/>
                  </a:lnTo>
                  <a:lnTo>
                    <a:pt x="3115977" y="241300"/>
                  </a:lnTo>
                  <a:lnTo>
                    <a:pt x="3125066" y="228600"/>
                  </a:lnTo>
                  <a:lnTo>
                    <a:pt x="3152546" y="228600"/>
                  </a:lnTo>
                  <a:lnTo>
                    <a:pt x="3143666" y="241300"/>
                  </a:lnTo>
                  <a:lnTo>
                    <a:pt x="3126031" y="254000"/>
                  </a:lnTo>
                  <a:close/>
                </a:path>
                <a:path w="3568700" h="2552700">
                  <a:moveTo>
                    <a:pt x="3271063" y="317500"/>
                  </a:moveTo>
                  <a:lnTo>
                    <a:pt x="3240544" y="317500"/>
                  </a:lnTo>
                  <a:lnTo>
                    <a:pt x="3253277" y="304800"/>
                  </a:lnTo>
                  <a:lnTo>
                    <a:pt x="3278700" y="292100"/>
                  </a:lnTo>
                  <a:lnTo>
                    <a:pt x="3291432" y="279400"/>
                  </a:lnTo>
                  <a:lnTo>
                    <a:pt x="3253988" y="228600"/>
                  </a:lnTo>
                  <a:lnTo>
                    <a:pt x="3278536" y="228600"/>
                  </a:lnTo>
                  <a:lnTo>
                    <a:pt x="3307098" y="266700"/>
                  </a:lnTo>
                  <a:lnTo>
                    <a:pt x="3335098" y="266700"/>
                  </a:lnTo>
                  <a:lnTo>
                    <a:pt x="3318987" y="279400"/>
                  </a:lnTo>
                  <a:lnTo>
                    <a:pt x="3326673" y="292100"/>
                  </a:lnTo>
                  <a:lnTo>
                    <a:pt x="3303209" y="292100"/>
                  </a:lnTo>
                  <a:lnTo>
                    <a:pt x="3290359" y="304800"/>
                  </a:lnTo>
                  <a:lnTo>
                    <a:pt x="3271063" y="317500"/>
                  </a:lnTo>
                  <a:close/>
                </a:path>
                <a:path w="3568700" h="2552700">
                  <a:moveTo>
                    <a:pt x="3463130" y="241300"/>
                  </a:moveTo>
                  <a:lnTo>
                    <a:pt x="3445318" y="241300"/>
                  </a:lnTo>
                  <a:lnTo>
                    <a:pt x="3452114" y="228600"/>
                  </a:lnTo>
                  <a:lnTo>
                    <a:pt x="3475282" y="228600"/>
                  </a:lnTo>
                  <a:lnTo>
                    <a:pt x="3463130" y="241300"/>
                  </a:lnTo>
                  <a:close/>
                </a:path>
                <a:path w="3568700" h="2552700">
                  <a:moveTo>
                    <a:pt x="3557579" y="266700"/>
                  </a:moveTo>
                  <a:lnTo>
                    <a:pt x="3503111" y="266700"/>
                  </a:lnTo>
                  <a:lnTo>
                    <a:pt x="3509983" y="254000"/>
                  </a:lnTo>
                  <a:lnTo>
                    <a:pt x="3503679" y="254000"/>
                  </a:lnTo>
                  <a:lnTo>
                    <a:pt x="3497303" y="241300"/>
                  </a:lnTo>
                  <a:lnTo>
                    <a:pt x="3484539" y="228600"/>
                  </a:lnTo>
                  <a:lnTo>
                    <a:pt x="3563129" y="228600"/>
                  </a:lnTo>
                  <a:lnTo>
                    <a:pt x="3557579" y="241300"/>
                  </a:lnTo>
                  <a:lnTo>
                    <a:pt x="3546426" y="241300"/>
                  </a:lnTo>
                  <a:lnTo>
                    <a:pt x="3557579" y="266700"/>
                  </a:lnTo>
                  <a:close/>
                </a:path>
                <a:path w="3568700" h="2552700">
                  <a:moveTo>
                    <a:pt x="1645467" y="254000"/>
                  </a:moveTo>
                  <a:lnTo>
                    <a:pt x="1639014" y="254000"/>
                  </a:lnTo>
                  <a:lnTo>
                    <a:pt x="1634509" y="241300"/>
                  </a:lnTo>
                  <a:lnTo>
                    <a:pt x="1652825" y="241300"/>
                  </a:lnTo>
                  <a:lnTo>
                    <a:pt x="1645467" y="254000"/>
                  </a:lnTo>
                  <a:close/>
                </a:path>
                <a:path w="3568700" h="2552700">
                  <a:moveTo>
                    <a:pt x="2689454" y="457200"/>
                  </a:moveTo>
                  <a:lnTo>
                    <a:pt x="2663446" y="457200"/>
                  </a:lnTo>
                  <a:lnTo>
                    <a:pt x="2638617" y="423978"/>
                  </a:lnTo>
                  <a:lnTo>
                    <a:pt x="2618558" y="393700"/>
                  </a:lnTo>
                  <a:lnTo>
                    <a:pt x="2596732" y="355600"/>
                  </a:lnTo>
                  <a:lnTo>
                    <a:pt x="2574614" y="317500"/>
                  </a:lnTo>
                  <a:lnTo>
                    <a:pt x="2552247" y="292100"/>
                  </a:lnTo>
                  <a:lnTo>
                    <a:pt x="2529671" y="254000"/>
                  </a:lnTo>
                  <a:lnTo>
                    <a:pt x="2513338" y="254000"/>
                  </a:lnTo>
                  <a:lnTo>
                    <a:pt x="2516338" y="241300"/>
                  </a:lnTo>
                  <a:lnTo>
                    <a:pt x="2545670" y="241300"/>
                  </a:lnTo>
                  <a:lnTo>
                    <a:pt x="2563771" y="266700"/>
                  </a:lnTo>
                  <a:lnTo>
                    <a:pt x="2581725" y="292100"/>
                  </a:lnTo>
                  <a:lnTo>
                    <a:pt x="2599513" y="317500"/>
                  </a:lnTo>
                  <a:lnTo>
                    <a:pt x="2617113" y="355600"/>
                  </a:lnTo>
                  <a:lnTo>
                    <a:pt x="2642776" y="355600"/>
                  </a:lnTo>
                  <a:lnTo>
                    <a:pt x="2629557" y="368300"/>
                  </a:lnTo>
                  <a:lnTo>
                    <a:pt x="2628891" y="368300"/>
                  </a:lnTo>
                  <a:lnTo>
                    <a:pt x="2651576" y="406400"/>
                  </a:lnTo>
                  <a:lnTo>
                    <a:pt x="2674293" y="431800"/>
                  </a:lnTo>
                  <a:lnTo>
                    <a:pt x="2689454" y="457200"/>
                  </a:lnTo>
                  <a:close/>
                </a:path>
                <a:path w="3568700" h="2552700">
                  <a:moveTo>
                    <a:pt x="2128790" y="304800"/>
                  </a:moveTo>
                  <a:lnTo>
                    <a:pt x="2116381" y="292100"/>
                  </a:lnTo>
                  <a:lnTo>
                    <a:pt x="2103596" y="279400"/>
                  </a:lnTo>
                  <a:lnTo>
                    <a:pt x="2091354" y="266700"/>
                  </a:lnTo>
                  <a:lnTo>
                    <a:pt x="2080569" y="254000"/>
                  </a:lnTo>
                  <a:lnTo>
                    <a:pt x="2079026" y="252049"/>
                  </a:lnTo>
                  <a:lnTo>
                    <a:pt x="2081448" y="254000"/>
                  </a:lnTo>
                  <a:lnTo>
                    <a:pt x="2112648" y="279400"/>
                  </a:lnTo>
                  <a:lnTo>
                    <a:pt x="2128790" y="304800"/>
                  </a:lnTo>
                  <a:close/>
                </a:path>
                <a:path w="3568700" h="2552700">
                  <a:moveTo>
                    <a:pt x="2526893" y="266700"/>
                  </a:moveTo>
                  <a:lnTo>
                    <a:pt x="2464561" y="266700"/>
                  </a:lnTo>
                  <a:lnTo>
                    <a:pt x="2468228" y="254000"/>
                  </a:lnTo>
                  <a:lnTo>
                    <a:pt x="2529671" y="254000"/>
                  </a:lnTo>
                  <a:lnTo>
                    <a:pt x="2526893" y="266700"/>
                  </a:lnTo>
                  <a:close/>
                </a:path>
                <a:path w="3568700" h="2552700">
                  <a:moveTo>
                    <a:pt x="2739999" y="266700"/>
                  </a:moveTo>
                  <a:lnTo>
                    <a:pt x="2680556" y="266700"/>
                  </a:lnTo>
                  <a:lnTo>
                    <a:pt x="2695025" y="254000"/>
                  </a:lnTo>
                  <a:lnTo>
                    <a:pt x="2730777" y="254000"/>
                  </a:lnTo>
                  <a:lnTo>
                    <a:pt x="2739999" y="266700"/>
                  </a:lnTo>
                  <a:close/>
                </a:path>
                <a:path w="3568700" h="2552700">
                  <a:moveTo>
                    <a:pt x="3000351" y="342900"/>
                  </a:moveTo>
                  <a:lnTo>
                    <a:pt x="2955995" y="342900"/>
                  </a:lnTo>
                  <a:lnTo>
                    <a:pt x="2988772" y="330200"/>
                  </a:lnTo>
                  <a:lnTo>
                    <a:pt x="3021549" y="304800"/>
                  </a:lnTo>
                  <a:lnTo>
                    <a:pt x="2987327" y="254000"/>
                  </a:lnTo>
                  <a:lnTo>
                    <a:pt x="3010737" y="254000"/>
                  </a:lnTo>
                  <a:lnTo>
                    <a:pt x="3037882" y="292100"/>
                  </a:lnTo>
                  <a:lnTo>
                    <a:pt x="3065191" y="292100"/>
                  </a:lnTo>
                  <a:lnTo>
                    <a:pt x="3049215" y="304800"/>
                  </a:lnTo>
                  <a:lnTo>
                    <a:pt x="3057763" y="317500"/>
                  </a:lnTo>
                  <a:lnTo>
                    <a:pt x="3032882" y="317500"/>
                  </a:lnTo>
                  <a:lnTo>
                    <a:pt x="3000351" y="342900"/>
                  </a:lnTo>
                  <a:close/>
                </a:path>
                <a:path w="3568700" h="2552700">
                  <a:moveTo>
                    <a:pt x="3402805" y="304800"/>
                  </a:moveTo>
                  <a:lnTo>
                    <a:pt x="3378875" y="304800"/>
                  </a:lnTo>
                  <a:lnTo>
                    <a:pt x="3391084" y="292100"/>
                  </a:lnTo>
                  <a:lnTo>
                    <a:pt x="3427318" y="254000"/>
                  </a:lnTo>
                  <a:lnTo>
                    <a:pt x="3463394" y="254000"/>
                  </a:lnTo>
                  <a:lnTo>
                    <a:pt x="3469650" y="266700"/>
                  </a:lnTo>
                  <a:lnTo>
                    <a:pt x="3442429" y="266700"/>
                  </a:lnTo>
                  <a:lnTo>
                    <a:pt x="3402805" y="304800"/>
                  </a:lnTo>
                  <a:close/>
                </a:path>
                <a:path w="3568700" h="2552700">
                  <a:moveTo>
                    <a:pt x="1601580" y="279400"/>
                  </a:moveTo>
                  <a:lnTo>
                    <a:pt x="1594691" y="279400"/>
                  </a:lnTo>
                  <a:lnTo>
                    <a:pt x="1563339" y="266700"/>
                  </a:lnTo>
                  <a:lnTo>
                    <a:pt x="1606913" y="266700"/>
                  </a:lnTo>
                  <a:lnTo>
                    <a:pt x="1601580" y="279400"/>
                  </a:lnTo>
                  <a:close/>
                </a:path>
                <a:path w="3568700" h="2552700">
                  <a:moveTo>
                    <a:pt x="3437554" y="355600"/>
                  </a:moveTo>
                  <a:lnTo>
                    <a:pt x="3412763" y="355600"/>
                  </a:lnTo>
                  <a:lnTo>
                    <a:pt x="3440415" y="330200"/>
                  </a:lnTo>
                  <a:lnTo>
                    <a:pt x="3467650" y="304800"/>
                  </a:lnTo>
                  <a:lnTo>
                    <a:pt x="3455040" y="279400"/>
                  </a:lnTo>
                  <a:lnTo>
                    <a:pt x="3442429" y="266700"/>
                  </a:lnTo>
                  <a:lnTo>
                    <a:pt x="3469650" y="266700"/>
                  </a:lnTo>
                  <a:lnTo>
                    <a:pt x="3475907" y="279400"/>
                  </a:lnTo>
                  <a:lnTo>
                    <a:pt x="3514981" y="279400"/>
                  </a:lnTo>
                  <a:lnTo>
                    <a:pt x="3507969" y="292100"/>
                  </a:lnTo>
                  <a:lnTo>
                    <a:pt x="3500936" y="292100"/>
                  </a:lnTo>
                  <a:lnTo>
                    <a:pt x="3493872" y="304800"/>
                  </a:lnTo>
                  <a:lnTo>
                    <a:pt x="3503044" y="317500"/>
                  </a:lnTo>
                  <a:lnTo>
                    <a:pt x="3479428" y="317500"/>
                  </a:lnTo>
                  <a:lnTo>
                    <a:pt x="3437554" y="355600"/>
                  </a:lnTo>
                  <a:close/>
                </a:path>
                <a:path w="3568700" h="2552700">
                  <a:moveTo>
                    <a:pt x="3568648" y="330200"/>
                  </a:moveTo>
                  <a:lnTo>
                    <a:pt x="3518316" y="330200"/>
                  </a:lnTo>
                  <a:lnTo>
                    <a:pt x="3533607" y="317500"/>
                  </a:lnTo>
                  <a:lnTo>
                    <a:pt x="3541269" y="317500"/>
                  </a:lnTo>
                  <a:lnTo>
                    <a:pt x="3548982" y="304800"/>
                  </a:lnTo>
                  <a:lnTo>
                    <a:pt x="3535524" y="292100"/>
                  </a:lnTo>
                  <a:lnTo>
                    <a:pt x="3528779" y="279400"/>
                  </a:lnTo>
                  <a:lnTo>
                    <a:pt x="3489202" y="279400"/>
                  </a:lnTo>
                  <a:lnTo>
                    <a:pt x="3496178" y="266700"/>
                  </a:lnTo>
                  <a:lnTo>
                    <a:pt x="3563129" y="266700"/>
                  </a:lnTo>
                  <a:lnTo>
                    <a:pt x="3568648" y="279400"/>
                  </a:lnTo>
                  <a:lnTo>
                    <a:pt x="3568648" y="330200"/>
                  </a:lnTo>
                  <a:close/>
                </a:path>
                <a:path w="3568700" h="2552700">
                  <a:moveTo>
                    <a:pt x="2973248" y="787400"/>
                  </a:moveTo>
                  <a:lnTo>
                    <a:pt x="2871552" y="787400"/>
                  </a:lnTo>
                  <a:lnTo>
                    <a:pt x="2875552" y="774700"/>
                  </a:lnTo>
                  <a:lnTo>
                    <a:pt x="2679334" y="508000"/>
                  </a:lnTo>
                  <a:lnTo>
                    <a:pt x="2653001" y="482600"/>
                  </a:lnTo>
                  <a:lnTo>
                    <a:pt x="2641318" y="457200"/>
                  </a:lnTo>
                  <a:lnTo>
                    <a:pt x="2606225" y="419100"/>
                  </a:lnTo>
                  <a:lnTo>
                    <a:pt x="2553809" y="342900"/>
                  </a:lnTo>
                  <a:lnTo>
                    <a:pt x="2527632" y="317500"/>
                  </a:lnTo>
                  <a:lnTo>
                    <a:pt x="2501560" y="279400"/>
                  </a:lnTo>
                  <a:lnTo>
                    <a:pt x="2530507" y="279400"/>
                  </a:lnTo>
                  <a:lnTo>
                    <a:pt x="2638617" y="423978"/>
                  </a:lnTo>
                  <a:lnTo>
                    <a:pt x="2652213" y="444500"/>
                  </a:lnTo>
                  <a:lnTo>
                    <a:pt x="2663446" y="457200"/>
                  </a:lnTo>
                  <a:lnTo>
                    <a:pt x="2689454" y="457200"/>
                  </a:lnTo>
                  <a:lnTo>
                    <a:pt x="2719778" y="508000"/>
                  </a:lnTo>
                  <a:lnTo>
                    <a:pt x="2766027" y="508000"/>
                  </a:lnTo>
                  <a:lnTo>
                    <a:pt x="2752294" y="520700"/>
                  </a:lnTo>
                  <a:lnTo>
                    <a:pt x="2738333" y="533400"/>
                  </a:lnTo>
                  <a:lnTo>
                    <a:pt x="2769985" y="584200"/>
                  </a:lnTo>
                  <a:lnTo>
                    <a:pt x="2785910" y="596900"/>
                  </a:lnTo>
                  <a:lnTo>
                    <a:pt x="2801887" y="622300"/>
                  </a:lnTo>
                  <a:lnTo>
                    <a:pt x="2843969" y="622300"/>
                  </a:lnTo>
                  <a:lnTo>
                    <a:pt x="2815998" y="647700"/>
                  </a:lnTo>
                  <a:lnTo>
                    <a:pt x="2840914" y="685800"/>
                  </a:lnTo>
                  <a:lnTo>
                    <a:pt x="2853434" y="698500"/>
                  </a:lnTo>
                  <a:lnTo>
                    <a:pt x="2865997" y="723900"/>
                  </a:lnTo>
                  <a:lnTo>
                    <a:pt x="2887840" y="749300"/>
                  </a:lnTo>
                  <a:lnTo>
                    <a:pt x="2895107" y="762000"/>
                  </a:lnTo>
                  <a:lnTo>
                    <a:pt x="2930563" y="762000"/>
                  </a:lnTo>
                  <a:lnTo>
                    <a:pt x="2917996" y="774700"/>
                  </a:lnTo>
                  <a:lnTo>
                    <a:pt x="2983439" y="774700"/>
                  </a:lnTo>
                  <a:lnTo>
                    <a:pt x="2973248" y="787400"/>
                  </a:lnTo>
                  <a:close/>
                </a:path>
                <a:path w="3568700" h="2552700">
                  <a:moveTo>
                    <a:pt x="2693778" y="292100"/>
                  </a:moveTo>
                  <a:lnTo>
                    <a:pt x="2662112" y="292100"/>
                  </a:lnTo>
                  <a:lnTo>
                    <a:pt x="2663446" y="279400"/>
                  </a:lnTo>
                  <a:lnTo>
                    <a:pt x="2691000" y="279400"/>
                  </a:lnTo>
                  <a:lnTo>
                    <a:pt x="2693778" y="292100"/>
                  </a:lnTo>
                  <a:close/>
                </a:path>
                <a:path w="3568700" h="2552700">
                  <a:moveTo>
                    <a:pt x="2756444" y="292100"/>
                  </a:moveTo>
                  <a:lnTo>
                    <a:pt x="2711778" y="292100"/>
                  </a:lnTo>
                  <a:lnTo>
                    <a:pt x="2718000" y="279400"/>
                  </a:lnTo>
                  <a:lnTo>
                    <a:pt x="2754777" y="279400"/>
                  </a:lnTo>
                  <a:lnTo>
                    <a:pt x="2756444" y="292100"/>
                  </a:lnTo>
                  <a:close/>
                </a:path>
                <a:path w="3568700" h="2552700">
                  <a:moveTo>
                    <a:pt x="3065191" y="292100"/>
                  </a:moveTo>
                  <a:lnTo>
                    <a:pt x="3037882" y="292100"/>
                  </a:lnTo>
                  <a:lnTo>
                    <a:pt x="3048762" y="279400"/>
                  </a:lnTo>
                  <a:lnTo>
                    <a:pt x="3081167" y="279400"/>
                  </a:lnTo>
                  <a:lnTo>
                    <a:pt x="3065191" y="292100"/>
                  </a:lnTo>
                  <a:close/>
                </a:path>
                <a:path w="3568700" h="2552700">
                  <a:moveTo>
                    <a:pt x="3212343" y="368300"/>
                  </a:moveTo>
                  <a:lnTo>
                    <a:pt x="3174546" y="368300"/>
                  </a:lnTo>
                  <a:lnTo>
                    <a:pt x="3197240" y="355600"/>
                  </a:lnTo>
                  <a:lnTo>
                    <a:pt x="3219767" y="330200"/>
                  </a:lnTo>
                  <a:lnTo>
                    <a:pt x="3214267" y="330200"/>
                  </a:lnTo>
                  <a:lnTo>
                    <a:pt x="3197767" y="304800"/>
                  </a:lnTo>
                  <a:lnTo>
                    <a:pt x="3194434" y="292100"/>
                  </a:lnTo>
                  <a:lnTo>
                    <a:pt x="3190990" y="292100"/>
                  </a:lnTo>
                  <a:lnTo>
                    <a:pt x="3187768" y="279400"/>
                  </a:lnTo>
                  <a:lnTo>
                    <a:pt x="3214607" y="279400"/>
                  </a:lnTo>
                  <a:lnTo>
                    <a:pt x="3240544" y="317500"/>
                  </a:lnTo>
                  <a:lnTo>
                    <a:pt x="3271063" y="317500"/>
                  </a:lnTo>
                  <a:lnTo>
                    <a:pt x="3251766" y="330200"/>
                  </a:lnTo>
                  <a:lnTo>
                    <a:pt x="3268877" y="355600"/>
                  </a:lnTo>
                  <a:lnTo>
                    <a:pt x="3224524" y="355600"/>
                  </a:lnTo>
                  <a:lnTo>
                    <a:pt x="3212343" y="368300"/>
                  </a:lnTo>
                  <a:close/>
                </a:path>
                <a:path w="3568700" h="2552700">
                  <a:moveTo>
                    <a:pt x="2814762" y="431800"/>
                  </a:moveTo>
                  <a:lnTo>
                    <a:pt x="2785776" y="431800"/>
                  </a:lnTo>
                  <a:lnTo>
                    <a:pt x="2801818" y="406400"/>
                  </a:lnTo>
                  <a:lnTo>
                    <a:pt x="2817776" y="393700"/>
                  </a:lnTo>
                  <a:lnTo>
                    <a:pt x="2796929" y="368300"/>
                  </a:lnTo>
                  <a:lnTo>
                    <a:pt x="2737555" y="292100"/>
                  </a:lnTo>
                  <a:lnTo>
                    <a:pt x="2757999" y="292100"/>
                  </a:lnTo>
                  <a:lnTo>
                    <a:pt x="2776693" y="317500"/>
                  </a:lnTo>
                  <a:lnTo>
                    <a:pt x="2795304" y="330200"/>
                  </a:lnTo>
                  <a:lnTo>
                    <a:pt x="2832442" y="381000"/>
                  </a:lnTo>
                  <a:lnTo>
                    <a:pt x="2864622" y="381000"/>
                  </a:lnTo>
                  <a:lnTo>
                    <a:pt x="2845219" y="393700"/>
                  </a:lnTo>
                  <a:lnTo>
                    <a:pt x="2849997" y="406400"/>
                  </a:lnTo>
                  <a:lnTo>
                    <a:pt x="2854664" y="406400"/>
                  </a:lnTo>
                  <a:lnTo>
                    <a:pt x="2859330" y="419100"/>
                  </a:lnTo>
                  <a:lnTo>
                    <a:pt x="2830886" y="419100"/>
                  </a:lnTo>
                  <a:lnTo>
                    <a:pt x="2814762" y="431800"/>
                  </a:lnTo>
                  <a:close/>
                </a:path>
                <a:path w="3568700" h="2552700">
                  <a:moveTo>
                    <a:pt x="3169659" y="304800"/>
                  </a:moveTo>
                  <a:lnTo>
                    <a:pt x="3134991" y="304800"/>
                  </a:lnTo>
                  <a:lnTo>
                    <a:pt x="3145437" y="292100"/>
                  </a:lnTo>
                  <a:lnTo>
                    <a:pt x="3175698" y="292100"/>
                  </a:lnTo>
                  <a:lnTo>
                    <a:pt x="3169659" y="304800"/>
                  </a:lnTo>
                  <a:close/>
                </a:path>
                <a:path w="3568700" h="2552700">
                  <a:moveTo>
                    <a:pt x="3367875" y="355600"/>
                  </a:moveTo>
                  <a:lnTo>
                    <a:pt x="3322752" y="355600"/>
                  </a:lnTo>
                  <a:lnTo>
                    <a:pt x="3334876" y="342900"/>
                  </a:lnTo>
                  <a:lnTo>
                    <a:pt x="3303209" y="292100"/>
                  </a:lnTo>
                  <a:lnTo>
                    <a:pt x="3326673" y="292100"/>
                  </a:lnTo>
                  <a:lnTo>
                    <a:pt x="3349875" y="330200"/>
                  </a:lnTo>
                  <a:lnTo>
                    <a:pt x="3373875" y="330200"/>
                  </a:lnTo>
                  <a:lnTo>
                    <a:pt x="3365653" y="342900"/>
                  </a:lnTo>
                  <a:lnTo>
                    <a:pt x="3367875" y="355600"/>
                  </a:lnTo>
                  <a:close/>
                </a:path>
                <a:path w="3568700" h="2552700">
                  <a:moveTo>
                    <a:pt x="2655640" y="355600"/>
                  </a:moveTo>
                  <a:lnTo>
                    <a:pt x="2617113" y="355600"/>
                  </a:lnTo>
                  <a:lnTo>
                    <a:pt x="2623769" y="342900"/>
                  </a:lnTo>
                  <a:lnTo>
                    <a:pt x="2631780" y="317500"/>
                  </a:lnTo>
                  <a:lnTo>
                    <a:pt x="2657668" y="317500"/>
                  </a:lnTo>
                  <a:lnTo>
                    <a:pt x="2652668" y="330200"/>
                  </a:lnTo>
                  <a:lnTo>
                    <a:pt x="2724607" y="330200"/>
                  </a:lnTo>
                  <a:lnTo>
                    <a:pt x="2733324" y="342900"/>
                  </a:lnTo>
                  <a:lnTo>
                    <a:pt x="2668213" y="342900"/>
                  </a:lnTo>
                  <a:lnTo>
                    <a:pt x="2655640" y="355600"/>
                  </a:lnTo>
                  <a:close/>
                </a:path>
                <a:path w="3568700" h="2552700">
                  <a:moveTo>
                    <a:pt x="2724607" y="330200"/>
                  </a:moveTo>
                  <a:lnTo>
                    <a:pt x="2661557" y="330200"/>
                  </a:lnTo>
                  <a:lnTo>
                    <a:pt x="2667890" y="317500"/>
                  </a:lnTo>
                  <a:lnTo>
                    <a:pt x="2715889" y="317500"/>
                  </a:lnTo>
                  <a:lnTo>
                    <a:pt x="2724607" y="330200"/>
                  </a:lnTo>
                  <a:close/>
                </a:path>
                <a:path w="3568700" h="2552700">
                  <a:moveTo>
                    <a:pt x="3037953" y="419100"/>
                  </a:moveTo>
                  <a:lnTo>
                    <a:pt x="3011327" y="419100"/>
                  </a:lnTo>
                  <a:lnTo>
                    <a:pt x="3068437" y="368300"/>
                  </a:lnTo>
                  <a:lnTo>
                    <a:pt x="3032882" y="317500"/>
                  </a:lnTo>
                  <a:lnTo>
                    <a:pt x="3057763" y="317500"/>
                  </a:lnTo>
                  <a:lnTo>
                    <a:pt x="3083325" y="355600"/>
                  </a:lnTo>
                  <a:lnTo>
                    <a:pt x="3104160" y="355600"/>
                  </a:lnTo>
                  <a:lnTo>
                    <a:pt x="3095325" y="368300"/>
                  </a:lnTo>
                  <a:lnTo>
                    <a:pt x="3108978" y="381000"/>
                  </a:lnTo>
                  <a:lnTo>
                    <a:pt x="3080548" y="381000"/>
                  </a:lnTo>
                  <a:lnTo>
                    <a:pt x="3037953" y="419100"/>
                  </a:lnTo>
                  <a:close/>
                </a:path>
                <a:path w="3568700" h="2552700">
                  <a:moveTo>
                    <a:pt x="3544899" y="342900"/>
                  </a:moveTo>
                  <a:lnTo>
                    <a:pt x="3501316" y="342900"/>
                  </a:lnTo>
                  <a:lnTo>
                    <a:pt x="3479428" y="317500"/>
                  </a:lnTo>
                  <a:lnTo>
                    <a:pt x="3503044" y="317500"/>
                  </a:lnTo>
                  <a:lnTo>
                    <a:pt x="3512215" y="330200"/>
                  </a:lnTo>
                  <a:lnTo>
                    <a:pt x="3552586" y="330200"/>
                  </a:lnTo>
                  <a:lnTo>
                    <a:pt x="3544899" y="342900"/>
                  </a:lnTo>
                  <a:close/>
                </a:path>
                <a:path w="3568700" h="2552700">
                  <a:moveTo>
                    <a:pt x="2893107" y="419100"/>
                  </a:moveTo>
                  <a:lnTo>
                    <a:pt x="2859330" y="419100"/>
                  </a:lnTo>
                  <a:lnTo>
                    <a:pt x="2925995" y="368300"/>
                  </a:lnTo>
                  <a:lnTo>
                    <a:pt x="2934217" y="368300"/>
                  </a:lnTo>
                  <a:lnTo>
                    <a:pt x="2938328" y="355600"/>
                  </a:lnTo>
                  <a:lnTo>
                    <a:pt x="2932410" y="355600"/>
                  </a:lnTo>
                  <a:lnTo>
                    <a:pt x="2926482" y="342900"/>
                  </a:lnTo>
                  <a:lnTo>
                    <a:pt x="2914551" y="330200"/>
                  </a:lnTo>
                  <a:lnTo>
                    <a:pt x="2942815" y="330200"/>
                  </a:lnTo>
                  <a:lnTo>
                    <a:pt x="2955995" y="342900"/>
                  </a:lnTo>
                  <a:lnTo>
                    <a:pt x="3000351" y="342900"/>
                  </a:lnTo>
                  <a:lnTo>
                    <a:pt x="2967883" y="368300"/>
                  </a:lnTo>
                  <a:lnTo>
                    <a:pt x="2978781" y="381000"/>
                  </a:lnTo>
                  <a:lnTo>
                    <a:pt x="2949884" y="381000"/>
                  </a:lnTo>
                  <a:lnTo>
                    <a:pt x="2921412" y="393700"/>
                  </a:lnTo>
                  <a:lnTo>
                    <a:pt x="2893107" y="419100"/>
                  </a:lnTo>
                  <a:close/>
                </a:path>
                <a:path w="3568700" h="2552700">
                  <a:moveTo>
                    <a:pt x="3113005" y="355600"/>
                  </a:moveTo>
                  <a:lnTo>
                    <a:pt x="3083325" y="355600"/>
                  </a:lnTo>
                  <a:lnTo>
                    <a:pt x="3101464" y="330200"/>
                  </a:lnTo>
                  <a:lnTo>
                    <a:pt x="3130769" y="330200"/>
                  </a:lnTo>
                  <a:lnTo>
                    <a:pt x="3113005" y="355600"/>
                  </a:lnTo>
                  <a:close/>
                </a:path>
                <a:path w="3568700" h="2552700">
                  <a:moveTo>
                    <a:pt x="2232756" y="393700"/>
                  </a:moveTo>
                  <a:lnTo>
                    <a:pt x="2202233" y="393700"/>
                  </a:lnTo>
                  <a:lnTo>
                    <a:pt x="2198567" y="381000"/>
                  </a:lnTo>
                  <a:lnTo>
                    <a:pt x="2195376" y="381000"/>
                  </a:lnTo>
                  <a:lnTo>
                    <a:pt x="2188622" y="368300"/>
                  </a:lnTo>
                  <a:lnTo>
                    <a:pt x="2181952" y="355600"/>
                  </a:lnTo>
                  <a:lnTo>
                    <a:pt x="2175345" y="342900"/>
                  </a:lnTo>
                  <a:lnTo>
                    <a:pt x="2199594" y="342900"/>
                  </a:lnTo>
                  <a:lnTo>
                    <a:pt x="2224372" y="381000"/>
                  </a:lnTo>
                  <a:lnTo>
                    <a:pt x="2198567" y="381000"/>
                  </a:lnTo>
                  <a:lnTo>
                    <a:pt x="2202233" y="393700"/>
                  </a:lnTo>
                  <a:lnTo>
                    <a:pt x="2232756" y="393700"/>
                  </a:lnTo>
                  <a:close/>
                </a:path>
                <a:path w="3568700" h="2552700">
                  <a:moveTo>
                    <a:pt x="2806684" y="444500"/>
                  </a:moveTo>
                  <a:lnTo>
                    <a:pt x="2753777" y="444500"/>
                  </a:lnTo>
                  <a:lnTo>
                    <a:pt x="2735696" y="419100"/>
                  </a:lnTo>
                  <a:lnTo>
                    <a:pt x="2717458" y="393700"/>
                  </a:lnTo>
                  <a:lnTo>
                    <a:pt x="2699075" y="368300"/>
                  </a:lnTo>
                  <a:lnTo>
                    <a:pt x="2680556" y="342900"/>
                  </a:lnTo>
                  <a:lnTo>
                    <a:pt x="2733324" y="342900"/>
                  </a:lnTo>
                  <a:lnTo>
                    <a:pt x="2750791" y="381000"/>
                  </a:lnTo>
                  <a:lnTo>
                    <a:pt x="2785776" y="431800"/>
                  </a:lnTo>
                  <a:lnTo>
                    <a:pt x="2814762" y="431800"/>
                  </a:lnTo>
                  <a:lnTo>
                    <a:pt x="2806684" y="444500"/>
                  </a:lnTo>
                  <a:close/>
                </a:path>
                <a:path w="3568700" h="2552700">
                  <a:moveTo>
                    <a:pt x="3529649" y="355600"/>
                  </a:moveTo>
                  <a:lnTo>
                    <a:pt x="3498539" y="355600"/>
                  </a:lnTo>
                  <a:lnTo>
                    <a:pt x="3502872" y="342900"/>
                  </a:lnTo>
                  <a:lnTo>
                    <a:pt x="3537253" y="342900"/>
                  </a:lnTo>
                  <a:lnTo>
                    <a:pt x="3529649" y="355600"/>
                  </a:lnTo>
                  <a:close/>
                </a:path>
                <a:path w="3568700" h="2552700">
                  <a:moveTo>
                    <a:pt x="3503830" y="457200"/>
                  </a:moveTo>
                  <a:lnTo>
                    <a:pt x="3476095" y="457200"/>
                  </a:lnTo>
                  <a:lnTo>
                    <a:pt x="3489011" y="431800"/>
                  </a:lnTo>
                  <a:lnTo>
                    <a:pt x="3495438" y="431800"/>
                  </a:lnTo>
                  <a:lnTo>
                    <a:pt x="3501761" y="419100"/>
                  </a:lnTo>
                  <a:lnTo>
                    <a:pt x="3509492" y="419100"/>
                  </a:lnTo>
                  <a:lnTo>
                    <a:pt x="3517191" y="406400"/>
                  </a:lnTo>
                  <a:lnTo>
                    <a:pt x="3532538" y="393700"/>
                  </a:lnTo>
                  <a:lnTo>
                    <a:pt x="3514316" y="368300"/>
                  </a:lnTo>
                  <a:lnTo>
                    <a:pt x="3551445" y="368300"/>
                  </a:lnTo>
                  <a:lnTo>
                    <a:pt x="3568648" y="342900"/>
                  </a:lnTo>
                  <a:lnTo>
                    <a:pt x="3568648" y="381000"/>
                  </a:lnTo>
                  <a:lnTo>
                    <a:pt x="3561648" y="381000"/>
                  </a:lnTo>
                  <a:lnTo>
                    <a:pt x="3558204" y="393700"/>
                  </a:lnTo>
                  <a:lnTo>
                    <a:pt x="3565204" y="393700"/>
                  </a:lnTo>
                  <a:lnTo>
                    <a:pt x="3568648" y="406400"/>
                  </a:lnTo>
                  <a:lnTo>
                    <a:pt x="3544871" y="406400"/>
                  </a:lnTo>
                  <a:lnTo>
                    <a:pt x="3526371" y="431800"/>
                  </a:lnTo>
                  <a:lnTo>
                    <a:pt x="3512064" y="444500"/>
                  </a:lnTo>
                  <a:lnTo>
                    <a:pt x="3503830" y="457200"/>
                  </a:lnTo>
                  <a:close/>
                </a:path>
                <a:path w="3568700" h="2552700">
                  <a:moveTo>
                    <a:pt x="3247976" y="444500"/>
                  </a:moveTo>
                  <a:lnTo>
                    <a:pt x="3220322" y="444500"/>
                  </a:lnTo>
                  <a:lnTo>
                    <a:pt x="3264766" y="406400"/>
                  </a:lnTo>
                  <a:lnTo>
                    <a:pt x="3230656" y="355600"/>
                  </a:lnTo>
                  <a:lnTo>
                    <a:pt x="3268877" y="355600"/>
                  </a:lnTo>
                  <a:lnTo>
                    <a:pt x="3285988" y="381000"/>
                  </a:lnTo>
                  <a:lnTo>
                    <a:pt x="3321963" y="381000"/>
                  </a:lnTo>
                  <a:lnTo>
                    <a:pt x="3309728" y="393700"/>
                  </a:lnTo>
                  <a:lnTo>
                    <a:pt x="3297432" y="393700"/>
                  </a:lnTo>
                  <a:lnTo>
                    <a:pt x="3314098" y="419100"/>
                  </a:lnTo>
                  <a:lnTo>
                    <a:pt x="3275655" y="419100"/>
                  </a:lnTo>
                  <a:lnTo>
                    <a:pt x="3259202" y="431800"/>
                  </a:lnTo>
                  <a:lnTo>
                    <a:pt x="3247976" y="444500"/>
                  </a:lnTo>
                  <a:close/>
                </a:path>
                <a:path w="3568700" h="2552700">
                  <a:moveTo>
                    <a:pt x="3321963" y="381000"/>
                  </a:moveTo>
                  <a:lnTo>
                    <a:pt x="3285988" y="381000"/>
                  </a:lnTo>
                  <a:lnTo>
                    <a:pt x="3310557" y="355600"/>
                  </a:lnTo>
                  <a:lnTo>
                    <a:pt x="3346431" y="355600"/>
                  </a:lnTo>
                  <a:lnTo>
                    <a:pt x="3321963" y="381000"/>
                  </a:lnTo>
                  <a:close/>
                </a:path>
                <a:path w="3568700" h="2552700">
                  <a:moveTo>
                    <a:pt x="3431498" y="533400"/>
                  </a:moveTo>
                  <a:lnTo>
                    <a:pt x="3395985" y="533400"/>
                  </a:lnTo>
                  <a:lnTo>
                    <a:pt x="3419776" y="508000"/>
                  </a:lnTo>
                  <a:lnTo>
                    <a:pt x="3443318" y="482600"/>
                  </a:lnTo>
                  <a:lnTo>
                    <a:pt x="3435300" y="482600"/>
                  </a:lnTo>
                  <a:lnTo>
                    <a:pt x="3411207" y="444500"/>
                  </a:lnTo>
                  <a:lnTo>
                    <a:pt x="3387003" y="444500"/>
                  </a:lnTo>
                  <a:lnTo>
                    <a:pt x="3400207" y="431800"/>
                  </a:lnTo>
                  <a:lnTo>
                    <a:pt x="3395975" y="419100"/>
                  </a:lnTo>
                  <a:lnTo>
                    <a:pt x="3387551" y="406400"/>
                  </a:lnTo>
                  <a:lnTo>
                    <a:pt x="3359493" y="406400"/>
                  </a:lnTo>
                  <a:lnTo>
                    <a:pt x="3371764" y="393700"/>
                  </a:lnTo>
                  <a:lnTo>
                    <a:pt x="3365430" y="381000"/>
                  </a:lnTo>
                  <a:lnTo>
                    <a:pt x="3346431" y="355600"/>
                  </a:lnTo>
                  <a:lnTo>
                    <a:pt x="3372607" y="355600"/>
                  </a:lnTo>
                  <a:lnTo>
                    <a:pt x="3386763" y="381000"/>
                  </a:lnTo>
                  <a:lnTo>
                    <a:pt x="3404763" y="381000"/>
                  </a:lnTo>
                  <a:lnTo>
                    <a:pt x="3401652" y="393700"/>
                  </a:lnTo>
                  <a:lnTo>
                    <a:pt x="3398430" y="393700"/>
                  </a:lnTo>
                  <a:lnTo>
                    <a:pt x="3407332" y="406400"/>
                  </a:lnTo>
                  <a:lnTo>
                    <a:pt x="3416318" y="419100"/>
                  </a:lnTo>
                  <a:lnTo>
                    <a:pt x="3451429" y="419100"/>
                  </a:lnTo>
                  <a:lnTo>
                    <a:pt x="3462428" y="431800"/>
                  </a:lnTo>
                  <a:lnTo>
                    <a:pt x="3427207" y="431800"/>
                  </a:lnTo>
                  <a:lnTo>
                    <a:pt x="3457317" y="469900"/>
                  </a:lnTo>
                  <a:lnTo>
                    <a:pt x="3487206" y="469900"/>
                  </a:lnTo>
                  <a:lnTo>
                    <a:pt x="3499539" y="495300"/>
                  </a:lnTo>
                  <a:lnTo>
                    <a:pt x="3525232" y="495300"/>
                  </a:lnTo>
                  <a:lnTo>
                    <a:pt x="3510761" y="508000"/>
                  </a:lnTo>
                  <a:lnTo>
                    <a:pt x="3455206" y="508000"/>
                  </a:lnTo>
                  <a:lnTo>
                    <a:pt x="3431498" y="533400"/>
                  </a:lnTo>
                  <a:close/>
                </a:path>
                <a:path w="3568700" h="2552700">
                  <a:moveTo>
                    <a:pt x="3475428" y="393700"/>
                  </a:moveTo>
                  <a:lnTo>
                    <a:pt x="3453432" y="393700"/>
                  </a:lnTo>
                  <a:lnTo>
                    <a:pt x="3477674" y="368300"/>
                  </a:lnTo>
                  <a:lnTo>
                    <a:pt x="3494094" y="355600"/>
                  </a:lnTo>
                  <a:lnTo>
                    <a:pt x="3537746" y="355600"/>
                  </a:lnTo>
                  <a:lnTo>
                    <a:pt x="3541758" y="368300"/>
                  </a:lnTo>
                  <a:lnTo>
                    <a:pt x="3504662" y="368300"/>
                  </a:lnTo>
                  <a:lnTo>
                    <a:pt x="3494997" y="381000"/>
                  </a:lnTo>
                  <a:lnTo>
                    <a:pt x="3485270" y="381000"/>
                  </a:lnTo>
                  <a:lnTo>
                    <a:pt x="3475428" y="393700"/>
                  </a:lnTo>
                  <a:close/>
                </a:path>
                <a:path w="3568700" h="2552700">
                  <a:moveTo>
                    <a:pt x="2975328" y="482600"/>
                  </a:moveTo>
                  <a:lnTo>
                    <a:pt x="2946995" y="482600"/>
                  </a:lnTo>
                  <a:lnTo>
                    <a:pt x="2993772" y="431800"/>
                  </a:lnTo>
                  <a:lnTo>
                    <a:pt x="2949884" y="381000"/>
                  </a:lnTo>
                  <a:lnTo>
                    <a:pt x="2978781" y="381000"/>
                  </a:lnTo>
                  <a:lnTo>
                    <a:pt x="3011327" y="419100"/>
                  </a:lnTo>
                  <a:lnTo>
                    <a:pt x="3037953" y="419100"/>
                  </a:lnTo>
                  <a:lnTo>
                    <a:pt x="3023771" y="431800"/>
                  </a:lnTo>
                  <a:lnTo>
                    <a:pt x="3028872" y="444500"/>
                  </a:lnTo>
                  <a:lnTo>
                    <a:pt x="3044215" y="457200"/>
                  </a:lnTo>
                  <a:lnTo>
                    <a:pt x="3005549" y="457200"/>
                  </a:lnTo>
                  <a:lnTo>
                    <a:pt x="2990522" y="469900"/>
                  </a:lnTo>
                  <a:lnTo>
                    <a:pt x="2982956" y="469900"/>
                  </a:lnTo>
                  <a:lnTo>
                    <a:pt x="2975328" y="482600"/>
                  </a:lnTo>
                  <a:close/>
                </a:path>
                <a:path w="3568700" h="2552700">
                  <a:moveTo>
                    <a:pt x="2981631" y="533400"/>
                  </a:moveTo>
                  <a:lnTo>
                    <a:pt x="2948328" y="533400"/>
                  </a:lnTo>
                  <a:lnTo>
                    <a:pt x="3021216" y="482600"/>
                  </a:lnTo>
                  <a:lnTo>
                    <a:pt x="3021882" y="482600"/>
                  </a:lnTo>
                  <a:lnTo>
                    <a:pt x="3023104" y="469900"/>
                  </a:lnTo>
                  <a:lnTo>
                    <a:pt x="3014369" y="469900"/>
                  </a:lnTo>
                  <a:lnTo>
                    <a:pt x="3005549" y="457200"/>
                  </a:lnTo>
                  <a:lnTo>
                    <a:pt x="3044215" y="457200"/>
                  </a:lnTo>
                  <a:lnTo>
                    <a:pt x="3059760" y="444500"/>
                  </a:lnTo>
                  <a:lnTo>
                    <a:pt x="3075242" y="444500"/>
                  </a:lnTo>
                  <a:lnTo>
                    <a:pt x="3106103" y="419100"/>
                  </a:lnTo>
                  <a:lnTo>
                    <a:pt x="3080548" y="381000"/>
                  </a:lnTo>
                  <a:lnTo>
                    <a:pt x="3108978" y="381000"/>
                  </a:lnTo>
                  <a:lnTo>
                    <a:pt x="3122547" y="406400"/>
                  </a:lnTo>
                  <a:lnTo>
                    <a:pt x="3155579" y="406400"/>
                  </a:lnTo>
                  <a:lnTo>
                    <a:pt x="3142501" y="419100"/>
                  </a:lnTo>
                  <a:lnTo>
                    <a:pt x="3133769" y="419100"/>
                  </a:lnTo>
                  <a:lnTo>
                    <a:pt x="3141667" y="431800"/>
                  </a:lnTo>
                  <a:lnTo>
                    <a:pt x="3117436" y="431800"/>
                  </a:lnTo>
                  <a:lnTo>
                    <a:pt x="3086811" y="457200"/>
                  </a:lnTo>
                  <a:lnTo>
                    <a:pt x="3056104" y="469900"/>
                  </a:lnTo>
                  <a:lnTo>
                    <a:pt x="3073029" y="495300"/>
                  </a:lnTo>
                  <a:lnTo>
                    <a:pt x="3022993" y="495300"/>
                  </a:lnTo>
                  <a:lnTo>
                    <a:pt x="2981631" y="533400"/>
                  </a:lnTo>
                  <a:close/>
                </a:path>
                <a:path w="3568700" h="2552700">
                  <a:moveTo>
                    <a:pt x="3236827" y="457200"/>
                  </a:moveTo>
                  <a:lnTo>
                    <a:pt x="3204878" y="457200"/>
                  </a:lnTo>
                  <a:lnTo>
                    <a:pt x="3195859" y="444500"/>
                  </a:lnTo>
                  <a:lnTo>
                    <a:pt x="3186809" y="419100"/>
                  </a:lnTo>
                  <a:lnTo>
                    <a:pt x="3168657" y="393700"/>
                  </a:lnTo>
                  <a:lnTo>
                    <a:pt x="3140421" y="393700"/>
                  </a:lnTo>
                  <a:lnTo>
                    <a:pt x="3149312" y="381000"/>
                  </a:lnTo>
                  <a:lnTo>
                    <a:pt x="3184990" y="381000"/>
                  </a:lnTo>
                  <a:lnTo>
                    <a:pt x="3202739" y="406400"/>
                  </a:lnTo>
                  <a:lnTo>
                    <a:pt x="3211552" y="431800"/>
                  </a:lnTo>
                  <a:lnTo>
                    <a:pt x="3220322" y="444500"/>
                  </a:lnTo>
                  <a:lnTo>
                    <a:pt x="3242391" y="444500"/>
                  </a:lnTo>
                  <a:lnTo>
                    <a:pt x="3236827" y="457200"/>
                  </a:lnTo>
                  <a:close/>
                </a:path>
                <a:path w="3568700" h="2552700">
                  <a:moveTo>
                    <a:pt x="3155579" y="406400"/>
                  </a:moveTo>
                  <a:lnTo>
                    <a:pt x="3122547" y="406400"/>
                  </a:lnTo>
                  <a:lnTo>
                    <a:pt x="3131510" y="393700"/>
                  </a:lnTo>
                  <a:lnTo>
                    <a:pt x="3168657" y="393700"/>
                  </a:lnTo>
                  <a:lnTo>
                    <a:pt x="3155579" y="406400"/>
                  </a:lnTo>
                  <a:close/>
                </a:path>
                <a:path w="3568700" h="2552700">
                  <a:moveTo>
                    <a:pt x="2967512" y="1168400"/>
                  </a:moveTo>
                  <a:lnTo>
                    <a:pt x="2941551" y="1168400"/>
                  </a:lnTo>
                  <a:lnTo>
                    <a:pt x="2964008" y="1143000"/>
                  </a:lnTo>
                  <a:lnTo>
                    <a:pt x="2975378" y="1130300"/>
                  </a:lnTo>
                  <a:lnTo>
                    <a:pt x="2986883" y="1117600"/>
                  </a:lnTo>
                  <a:lnTo>
                    <a:pt x="2994661" y="1104900"/>
                  </a:lnTo>
                  <a:lnTo>
                    <a:pt x="2950802" y="1066800"/>
                  </a:lnTo>
                  <a:lnTo>
                    <a:pt x="2936217" y="1041400"/>
                  </a:lnTo>
                  <a:lnTo>
                    <a:pt x="2912662" y="1041400"/>
                  </a:lnTo>
                  <a:lnTo>
                    <a:pt x="2913996" y="1028700"/>
                  </a:lnTo>
                  <a:lnTo>
                    <a:pt x="2918329" y="1028700"/>
                  </a:lnTo>
                  <a:lnTo>
                    <a:pt x="2626842" y="685800"/>
                  </a:lnTo>
                  <a:lnTo>
                    <a:pt x="2594807" y="660400"/>
                  </a:lnTo>
                  <a:lnTo>
                    <a:pt x="2467561" y="508000"/>
                  </a:lnTo>
                  <a:lnTo>
                    <a:pt x="2447407" y="482600"/>
                  </a:lnTo>
                  <a:lnTo>
                    <a:pt x="2387674" y="406400"/>
                  </a:lnTo>
                  <a:lnTo>
                    <a:pt x="2410186" y="406400"/>
                  </a:lnTo>
                  <a:lnTo>
                    <a:pt x="2488554" y="495300"/>
                  </a:lnTo>
                  <a:lnTo>
                    <a:pt x="2522449" y="533400"/>
                  </a:lnTo>
                  <a:lnTo>
                    <a:pt x="2555806" y="571500"/>
                  </a:lnTo>
                  <a:lnTo>
                    <a:pt x="2589265" y="622300"/>
                  </a:lnTo>
                  <a:lnTo>
                    <a:pt x="2859985" y="927100"/>
                  </a:lnTo>
                  <a:lnTo>
                    <a:pt x="2928329" y="1003300"/>
                  </a:lnTo>
                  <a:lnTo>
                    <a:pt x="2978293" y="1003300"/>
                  </a:lnTo>
                  <a:lnTo>
                    <a:pt x="2968217" y="1016000"/>
                  </a:lnTo>
                  <a:lnTo>
                    <a:pt x="2992688" y="1054100"/>
                  </a:lnTo>
                  <a:lnTo>
                    <a:pt x="3017327" y="1079500"/>
                  </a:lnTo>
                  <a:lnTo>
                    <a:pt x="3055257" y="1079500"/>
                  </a:lnTo>
                  <a:lnTo>
                    <a:pt x="3032326" y="1104900"/>
                  </a:lnTo>
                  <a:lnTo>
                    <a:pt x="3046751" y="1117600"/>
                  </a:lnTo>
                  <a:lnTo>
                    <a:pt x="3054032" y="1130300"/>
                  </a:lnTo>
                  <a:lnTo>
                    <a:pt x="3000883" y="1130300"/>
                  </a:lnTo>
                  <a:lnTo>
                    <a:pt x="2997105" y="1143000"/>
                  </a:lnTo>
                  <a:lnTo>
                    <a:pt x="2987268" y="1143000"/>
                  </a:lnTo>
                  <a:lnTo>
                    <a:pt x="2967512" y="1168400"/>
                  </a:lnTo>
                  <a:close/>
                </a:path>
                <a:path w="3568700" h="2552700">
                  <a:moveTo>
                    <a:pt x="3358611" y="431800"/>
                  </a:moveTo>
                  <a:lnTo>
                    <a:pt x="3322431" y="431800"/>
                  </a:lnTo>
                  <a:lnTo>
                    <a:pt x="3347181" y="406400"/>
                  </a:lnTo>
                  <a:lnTo>
                    <a:pt x="3383319" y="406400"/>
                  </a:lnTo>
                  <a:lnTo>
                    <a:pt x="3358611" y="431800"/>
                  </a:lnTo>
                  <a:close/>
                </a:path>
                <a:path w="3568700" h="2552700">
                  <a:moveTo>
                    <a:pt x="3525232" y="495300"/>
                  </a:moveTo>
                  <a:lnTo>
                    <a:pt x="3499539" y="495300"/>
                  </a:lnTo>
                  <a:lnTo>
                    <a:pt x="3515573" y="469900"/>
                  </a:lnTo>
                  <a:lnTo>
                    <a:pt x="3563759" y="431800"/>
                  </a:lnTo>
                  <a:lnTo>
                    <a:pt x="3559058" y="419100"/>
                  </a:lnTo>
                  <a:lnTo>
                    <a:pt x="3549572" y="406400"/>
                  </a:lnTo>
                  <a:lnTo>
                    <a:pt x="3568648" y="406400"/>
                  </a:lnTo>
                  <a:lnTo>
                    <a:pt x="3568648" y="457200"/>
                  </a:lnTo>
                  <a:lnTo>
                    <a:pt x="3525232" y="495300"/>
                  </a:lnTo>
                  <a:close/>
                </a:path>
                <a:path w="3568700" h="2552700">
                  <a:moveTo>
                    <a:pt x="2672290" y="825500"/>
                  </a:moveTo>
                  <a:lnTo>
                    <a:pt x="2646779" y="825500"/>
                  </a:lnTo>
                  <a:lnTo>
                    <a:pt x="2591975" y="749300"/>
                  </a:lnTo>
                  <a:lnTo>
                    <a:pt x="2564875" y="711200"/>
                  </a:lnTo>
                  <a:lnTo>
                    <a:pt x="2538004" y="673100"/>
                  </a:lnTo>
                  <a:lnTo>
                    <a:pt x="2510559" y="622300"/>
                  </a:lnTo>
                  <a:lnTo>
                    <a:pt x="2428607" y="508000"/>
                  </a:lnTo>
                  <a:lnTo>
                    <a:pt x="2401026" y="469900"/>
                  </a:lnTo>
                  <a:lnTo>
                    <a:pt x="2373118" y="419100"/>
                  </a:lnTo>
                  <a:lnTo>
                    <a:pt x="2396804" y="419100"/>
                  </a:lnTo>
                  <a:lnTo>
                    <a:pt x="2415064" y="444500"/>
                  </a:lnTo>
                  <a:lnTo>
                    <a:pt x="2442161" y="482600"/>
                  </a:lnTo>
                  <a:lnTo>
                    <a:pt x="2469066" y="533400"/>
                  </a:lnTo>
                  <a:lnTo>
                    <a:pt x="2549635" y="647700"/>
                  </a:lnTo>
                  <a:lnTo>
                    <a:pt x="2576781" y="685800"/>
                  </a:lnTo>
                  <a:lnTo>
                    <a:pt x="2605177" y="736600"/>
                  </a:lnTo>
                  <a:lnTo>
                    <a:pt x="2662609" y="812800"/>
                  </a:lnTo>
                  <a:lnTo>
                    <a:pt x="2672290" y="825500"/>
                  </a:lnTo>
                  <a:close/>
                </a:path>
                <a:path w="3568700" h="2552700">
                  <a:moveTo>
                    <a:pt x="2876795" y="431800"/>
                  </a:moveTo>
                  <a:lnTo>
                    <a:pt x="2842553" y="431800"/>
                  </a:lnTo>
                  <a:lnTo>
                    <a:pt x="2830886" y="419100"/>
                  </a:lnTo>
                  <a:lnTo>
                    <a:pt x="2882191" y="419100"/>
                  </a:lnTo>
                  <a:lnTo>
                    <a:pt x="2876795" y="431800"/>
                  </a:lnTo>
                  <a:close/>
                </a:path>
                <a:path w="3568700" h="2552700">
                  <a:moveTo>
                    <a:pt x="3294835" y="495300"/>
                  </a:moveTo>
                  <a:lnTo>
                    <a:pt x="3254099" y="495300"/>
                  </a:lnTo>
                  <a:lnTo>
                    <a:pt x="3277030" y="469900"/>
                  </a:lnTo>
                  <a:lnTo>
                    <a:pt x="3299876" y="457200"/>
                  </a:lnTo>
                  <a:lnTo>
                    <a:pt x="3293857" y="444500"/>
                  </a:lnTo>
                  <a:lnTo>
                    <a:pt x="3287807" y="431800"/>
                  </a:lnTo>
                  <a:lnTo>
                    <a:pt x="3275655" y="419100"/>
                  </a:lnTo>
                  <a:lnTo>
                    <a:pt x="3314098" y="419100"/>
                  </a:lnTo>
                  <a:lnTo>
                    <a:pt x="3322431" y="431800"/>
                  </a:lnTo>
                  <a:lnTo>
                    <a:pt x="3358611" y="431800"/>
                  </a:lnTo>
                  <a:lnTo>
                    <a:pt x="3346148" y="444500"/>
                  </a:lnTo>
                  <a:lnTo>
                    <a:pt x="3334098" y="444500"/>
                  </a:lnTo>
                  <a:lnTo>
                    <a:pt x="3334764" y="457200"/>
                  </a:lnTo>
                  <a:lnTo>
                    <a:pt x="3352033" y="457200"/>
                  </a:lnTo>
                  <a:lnTo>
                    <a:pt x="3345653" y="469900"/>
                  </a:lnTo>
                  <a:lnTo>
                    <a:pt x="3371349" y="469900"/>
                  </a:lnTo>
                  <a:lnTo>
                    <a:pt x="3357986" y="482600"/>
                  </a:lnTo>
                  <a:lnTo>
                    <a:pt x="3320098" y="482600"/>
                  </a:lnTo>
                  <a:lnTo>
                    <a:pt x="3294835" y="495300"/>
                  </a:lnTo>
                  <a:close/>
                </a:path>
                <a:path w="3568700" h="2552700">
                  <a:moveTo>
                    <a:pt x="2663446" y="457200"/>
                  </a:moveTo>
                  <a:lnTo>
                    <a:pt x="2652213" y="444500"/>
                  </a:lnTo>
                  <a:lnTo>
                    <a:pt x="2638617" y="423978"/>
                  </a:lnTo>
                  <a:lnTo>
                    <a:pt x="2663446" y="457200"/>
                  </a:lnTo>
                  <a:close/>
                </a:path>
                <a:path w="3568700" h="2552700">
                  <a:moveTo>
                    <a:pt x="3093408" y="1447800"/>
                  </a:moveTo>
                  <a:lnTo>
                    <a:pt x="3037993" y="1447800"/>
                  </a:lnTo>
                  <a:lnTo>
                    <a:pt x="3007207" y="1409700"/>
                  </a:lnTo>
                  <a:lnTo>
                    <a:pt x="2976848" y="1371600"/>
                  </a:lnTo>
                  <a:lnTo>
                    <a:pt x="2946915" y="1346200"/>
                  </a:lnTo>
                  <a:lnTo>
                    <a:pt x="2917409" y="1308100"/>
                  </a:lnTo>
                  <a:lnTo>
                    <a:pt x="2888330" y="1270000"/>
                  </a:lnTo>
                  <a:lnTo>
                    <a:pt x="2857441" y="1270000"/>
                  </a:lnTo>
                  <a:lnTo>
                    <a:pt x="2862663" y="1257300"/>
                  </a:lnTo>
                  <a:lnTo>
                    <a:pt x="2867774" y="1257300"/>
                  </a:lnTo>
                  <a:lnTo>
                    <a:pt x="2873108" y="1244600"/>
                  </a:lnTo>
                  <a:lnTo>
                    <a:pt x="2840418" y="1206500"/>
                  </a:lnTo>
                  <a:lnTo>
                    <a:pt x="2808253" y="1155700"/>
                  </a:lnTo>
                  <a:lnTo>
                    <a:pt x="2776638" y="1117600"/>
                  </a:lnTo>
                  <a:lnTo>
                    <a:pt x="2745596" y="1066800"/>
                  </a:lnTo>
                  <a:lnTo>
                    <a:pt x="2715153" y="1016000"/>
                  </a:lnTo>
                  <a:lnTo>
                    <a:pt x="2685334" y="977900"/>
                  </a:lnTo>
                  <a:lnTo>
                    <a:pt x="2659173" y="939800"/>
                  </a:lnTo>
                  <a:lnTo>
                    <a:pt x="2633248" y="901700"/>
                  </a:lnTo>
                  <a:lnTo>
                    <a:pt x="2607527" y="850900"/>
                  </a:lnTo>
                  <a:lnTo>
                    <a:pt x="2581975" y="812800"/>
                  </a:lnTo>
                  <a:lnTo>
                    <a:pt x="2531244" y="736600"/>
                  </a:lnTo>
                  <a:lnTo>
                    <a:pt x="2505996" y="685800"/>
                  </a:lnTo>
                  <a:lnTo>
                    <a:pt x="2480783" y="647700"/>
                  </a:lnTo>
                  <a:lnTo>
                    <a:pt x="2455865" y="622300"/>
                  </a:lnTo>
                  <a:lnTo>
                    <a:pt x="2431270" y="584200"/>
                  </a:lnTo>
                  <a:lnTo>
                    <a:pt x="2406988" y="546100"/>
                  </a:lnTo>
                  <a:lnTo>
                    <a:pt x="2383007" y="520700"/>
                  </a:lnTo>
                  <a:lnTo>
                    <a:pt x="2368803" y="495300"/>
                  </a:lnTo>
                  <a:lnTo>
                    <a:pt x="2354786" y="469900"/>
                  </a:lnTo>
                  <a:lnTo>
                    <a:pt x="2326897" y="431800"/>
                  </a:lnTo>
                  <a:lnTo>
                    <a:pt x="2376230" y="431800"/>
                  </a:lnTo>
                  <a:lnTo>
                    <a:pt x="2376118" y="444500"/>
                  </a:lnTo>
                  <a:lnTo>
                    <a:pt x="2406222" y="495300"/>
                  </a:lnTo>
                  <a:lnTo>
                    <a:pt x="2436200" y="533400"/>
                  </a:lnTo>
                  <a:lnTo>
                    <a:pt x="2495782" y="635000"/>
                  </a:lnTo>
                  <a:lnTo>
                    <a:pt x="2525299" y="673100"/>
                  </a:lnTo>
                  <a:lnTo>
                    <a:pt x="2555173" y="711200"/>
                  </a:lnTo>
                  <a:lnTo>
                    <a:pt x="2585389" y="749300"/>
                  </a:lnTo>
                  <a:lnTo>
                    <a:pt x="2615929" y="787400"/>
                  </a:lnTo>
                  <a:lnTo>
                    <a:pt x="2593003" y="787400"/>
                  </a:lnTo>
                  <a:lnTo>
                    <a:pt x="2638654" y="863600"/>
                  </a:lnTo>
                  <a:lnTo>
                    <a:pt x="2661673" y="901700"/>
                  </a:lnTo>
                  <a:lnTo>
                    <a:pt x="2684890" y="939800"/>
                  </a:lnTo>
                  <a:lnTo>
                    <a:pt x="2712311" y="977900"/>
                  </a:lnTo>
                  <a:lnTo>
                    <a:pt x="2740194" y="1028700"/>
                  </a:lnTo>
                  <a:lnTo>
                    <a:pt x="2768541" y="1066800"/>
                  </a:lnTo>
                  <a:lnTo>
                    <a:pt x="2797350" y="1104900"/>
                  </a:lnTo>
                  <a:lnTo>
                    <a:pt x="2826621" y="1143000"/>
                  </a:lnTo>
                  <a:lnTo>
                    <a:pt x="2856355" y="1193800"/>
                  </a:lnTo>
                  <a:lnTo>
                    <a:pt x="2886552" y="1231900"/>
                  </a:lnTo>
                  <a:lnTo>
                    <a:pt x="2918246" y="1231900"/>
                  </a:lnTo>
                  <a:lnTo>
                    <a:pt x="2910187" y="1244600"/>
                  </a:lnTo>
                  <a:lnTo>
                    <a:pt x="2902107" y="1244600"/>
                  </a:lnTo>
                  <a:lnTo>
                    <a:pt x="2931146" y="1282700"/>
                  </a:lnTo>
                  <a:lnTo>
                    <a:pt x="2960659" y="1320800"/>
                  </a:lnTo>
                  <a:lnTo>
                    <a:pt x="2990641" y="1358900"/>
                  </a:lnTo>
                  <a:lnTo>
                    <a:pt x="3021088" y="1397000"/>
                  </a:lnTo>
                  <a:lnTo>
                    <a:pt x="3051993" y="1435100"/>
                  </a:lnTo>
                  <a:lnTo>
                    <a:pt x="3102891" y="1435100"/>
                  </a:lnTo>
                  <a:lnTo>
                    <a:pt x="3093408" y="1447800"/>
                  </a:lnTo>
                  <a:close/>
                </a:path>
                <a:path w="3568700" h="2552700">
                  <a:moveTo>
                    <a:pt x="2937884" y="520700"/>
                  </a:moveTo>
                  <a:lnTo>
                    <a:pt x="2910329" y="520700"/>
                  </a:lnTo>
                  <a:lnTo>
                    <a:pt x="2855108" y="444500"/>
                  </a:lnTo>
                  <a:lnTo>
                    <a:pt x="2821116" y="444500"/>
                  </a:lnTo>
                  <a:lnTo>
                    <a:pt x="2835435" y="431800"/>
                  </a:lnTo>
                  <a:lnTo>
                    <a:pt x="2871441" y="431800"/>
                  </a:lnTo>
                  <a:lnTo>
                    <a:pt x="2884791" y="444500"/>
                  </a:lnTo>
                  <a:lnTo>
                    <a:pt x="2911534" y="482600"/>
                  </a:lnTo>
                  <a:lnTo>
                    <a:pt x="2924884" y="495300"/>
                  </a:lnTo>
                  <a:lnTo>
                    <a:pt x="2956231" y="495300"/>
                  </a:lnTo>
                  <a:lnTo>
                    <a:pt x="2947000" y="508000"/>
                  </a:lnTo>
                  <a:lnTo>
                    <a:pt x="2937884" y="520700"/>
                  </a:lnTo>
                  <a:close/>
                </a:path>
                <a:path w="3568700" h="2552700">
                  <a:moveTo>
                    <a:pt x="3132595" y="546100"/>
                  </a:moveTo>
                  <a:lnTo>
                    <a:pt x="3106880" y="546100"/>
                  </a:lnTo>
                  <a:lnTo>
                    <a:pt x="3160546" y="495300"/>
                  </a:lnTo>
                  <a:lnTo>
                    <a:pt x="3117436" y="431800"/>
                  </a:lnTo>
                  <a:lnTo>
                    <a:pt x="3141667" y="431800"/>
                  </a:lnTo>
                  <a:lnTo>
                    <a:pt x="3165362" y="469900"/>
                  </a:lnTo>
                  <a:lnTo>
                    <a:pt x="3175879" y="482600"/>
                  </a:lnTo>
                  <a:lnTo>
                    <a:pt x="3205314" y="482600"/>
                  </a:lnTo>
                  <a:lnTo>
                    <a:pt x="3194861" y="495300"/>
                  </a:lnTo>
                  <a:lnTo>
                    <a:pt x="3187879" y="495300"/>
                  </a:lnTo>
                  <a:lnTo>
                    <a:pt x="3194063" y="508000"/>
                  </a:lnTo>
                  <a:lnTo>
                    <a:pt x="3172657" y="508000"/>
                  </a:lnTo>
                  <a:lnTo>
                    <a:pt x="3132595" y="546100"/>
                  </a:lnTo>
                  <a:close/>
                </a:path>
                <a:path w="3568700" h="2552700">
                  <a:moveTo>
                    <a:pt x="3375397" y="444500"/>
                  </a:moveTo>
                  <a:lnTo>
                    <a:pt x="3353858" y="444500"/>
                  </a:lnTo>
                  <a:lnTo>
                    <a:pt x="3360319" y="431800"/>
                  </a:lnTo>
                  <a:lnTo>
                    <a:pt x="3373777" y="431800"/>
                  </a:lnTo>
                  <a:lnTo>
                    <a:pt x="3375397" y="444500"/>
                  </a:lnTo>
                  <a:close/>
                </a:path>
                <a:path w="3568700" h="2552700">
                  <a:moveTo>
                    <a:pt x="3487206" y="469900"/>
                  </a:moveTo>
                  <a:lnTo>
                    <a:pt x="3461873" y="469900"/>
                  </a:lnTo>
                  <a:lnTo>
                    <a:pt x="3435096" y="431800"/>
                  </a:lnTo>
                  <a:lnTo>
                    <a:pt x="3462428" y="431800"/>
                  </a:lnTo>
                  <a:lnTo>
                    <a:pt x="3473428" y="444500"/>
                  </a:lnTo>
                  <a:lnTo>
                    <a:pt x="3475206" y="457200"/>
                  </a:lnTo>
                  <a:lnTo>
                    <a:pt x="3503830" y="457200"/>
                  </a:lnTo>
                  <a:lnTo>
                    <a:pt x="3487206" y="469900"/>
                  </a:lnTo>
                  <a:close/>
                </a:path>
                <a:path w="3568700" h="2552700">
                  <a:moveTo>
                    <a:pt x="2746444" y="508000"/>
                  </a:moveTo>
                  <a:lnTo>
                    <a:pt x="2719778" y="508000"/>
                  </a:lnTo>
                  <a:lnTo>
                    <a:pt x="2729211" y="495300"/>
                  </a:lnTo>
                  <a:lnTo>
                    <a:pt x="2739583" y="482600"/>
                  </a:lnTo>
                  <a:lnTo>
                    <a:pt x="2750746" y="469900"/>
                  </a:lnTo>
                  <a:lnTo>
                    <a:pt x="2762555" y="457200"/>
                  </a:lnTo>
                  <a:lnTo>
                    <a:pt x="2759666" y="444500"/>
                  </a:lnTo>
                  <a:lnTo>
                    <a:pt x="2800665" y="444500"/>
                  </a:lnTo>
                  <a:lnTo>
                    <a:pt x="2802776" y="457200"/>
                  </a:lnTo>
                  <a:lnTo>
                    <a:pt x="2845607" y="457200"/>
                  </a:lnTo>
                  <a:lnTo>
                    <a:pt x="2816998" y="469900"/>
                  </a:lnTo>
                  <a:lnTo>
                    <a:pt x="2775888" y="469900"/>
                  </a:lnTo>
                  <a:lnTo>
                    <a:pt x="2768178" y="482600"/>
                  </a:lnTo>
                  <a:lnTo>
                    <a:pt x="2760624" y="482600"/>
                  </a:lnTo>
                  <a:lnTo>
                    <a:pt x="2753341" y="495300"/>
                  </a:lnTo>
                  <a:lnTo>
                    <a:pt x="2746444" y="508000"/>
                  </a:lnTo>
                  <a:close/>
                </a:path>
                <a:path w="3568700" h="2552700">
                  <a:moveTo>
                    <a:pt x="2845607" y="457200"/>
                  </a:moveTo>
                  <a:lnTo>
                    <a:pt x="2810887" y="457200"/>
                  </a:lnTo>
                  <a:lnTo>
                    <a:pt x="2813998" y="444500"/>
                  </a:lnTo>
                  <a:lnTo>
                    <a:pt x="2855108" y="444500"/>
                  </a:lnTo>
                  <a:lnTo>
                    <a:pt x="2845607" y="457200"/>
                  </a:lnTo>
                  <a:close/>
                </a:path>
                <a:path w="3568700" h="2552700">
                  <a:moveTo>
                    <a:pt x="3360417" y="457200"/>
                  </a:moveTo>
                  <a:lnTo>
                    <a:pt x="3334764" y="457200"/>
                  </a:lnTo>
                  <a:lnTo>
                    <a:pt x="3347459" y="444500"/>
                  </a:lnTo>
                  <a:lnTo>
                    <a:pt x="3370986" y="444500"/>
                  </a:lnTo>
                  <a:lnTo>
                    <a:pt x="3368505" y="449488"/>
                  </a:lnTo>
                  <a:lnTo>
                    <a:pt x="3360417" y="457200"/>
                  </a:lnTo>
                  <a:close/>
                </a:path>
                <a:path w="3568700" h="2552700">
                  <a:moveTo>
                    <a:pt x="3397923" y="457200"/>
                  </a:moveTo>
                  <a:lnTo>
                    <a:pt x="3364668" y="457200"/>
                  </a:lnTo>
                  <a:lnTo>
                    <a:pt x="3368505" y="449488"/>
                  </a:lnTo>
                  <a:lnTo>
                    <a:pt x="3373736" y="444500"/>
                  </a:lnTo>
                  <a:lnTo>
                    <a:pt x="3411207" y="444500"/>
                  </a:lnTo>
                  <a:lnTo>
                    <a:pt x="3397923" y="457200"/>
                  </a:lnTo>
                  <a:close/>
                </a:path>
                <a:path w="3568700" h="2552700">
                  <a:moveTo>
                    <a:pt x="3384638" y="469900"/>
                  </a:moveTo>
                  <a:lnTo>
                    <a:pt x="3347097" y="469900"/>
                  </a:lnTo>
                  <a:lnTo>
                    <a:pt x="3368505" y="449488"/>
                  </a:lnTo>
                  <a:lnTo>
                    <a:pt x="3364668" y="457200"/>
                  </a:lnTo>
                  <a:lnTo>
                    <a:pt x="3397923" y="457200"/>
                  </a:lnTo>
                  <a:lnTo>
                    <a:pt x="3384638" y="469900"/>
                  </a:lnTo>
                  <a:close/>
                </a:path>
                <a:path w="3568700" h="2552700">
                  <a:moveTo>
                    <a:pt x="3205314" y="482600"/>
                  </a:moveTo>
                  <a:lnTo>
                    <a:pt x="3175879" y="482600"/>
                  </a:lnTo>
                  <a:lnTo>
                    <a:pt x="3190337" y="469900"/>
                  </a:lnTo>
                  <a:lnTo>
                    <a:pt x="3197582" y="457200"/>
                  </a:lnTo>
                  <a:lnTo>
                    <a:pt x="3231211" y="457200"/>
                  </a:lnTo>
                  <a:lnTo>
                    <a:pt x="3236897" y="469900"/>
                  </a:lnTo>
                  <a:lnTo>
                    <a:pt x="3215767" y="469900"/>
                  </a:lnTo>
                  <a:lnTo>
                    <a:pt x="3205314" y="482600"/>
                  </a:lnTo>
                  <a:close/>
                </a:path>
                <a:path w="3568700" h="2552700">
                  <a:moveTo>
                    <a:pt x="2584669" y="482600"/>
                  </a:moveTo>
                  <a:lnTo>
                    <a:pt x="2570000" y="469900"/>
                  </a:lnTo>
                  <a:lnTo>
                    <a:pt x="2565918" y="462843"/>
                  </a:lnTo>
                  <a:lnTo>
                    <a:pt x="2584669" y="482600"/>
                  </a:lnTo>
                  <a:close/>
                </a:path>
                <a:path w="3568700" h="2552700">
                  <a:moveTo>
                    <a:pt x="2857778" y="622300"/>
                  </a:moveTo>
                  <a:lnTo>
                    <a:pt x="2801887" y="622300"/>
                  </a:lnTo>
                  <a:lnTo>
                    <a:pt x="2812987" y="609600"/>
                  </a:lnTo>
                  <a:lnTo>
                    <a:pt x="2824942" y="596900"/>
                  </a:lnTo>
                  <a:lnTo>
                    <a:pt x="2837480" y="584200"/>
                  </a:lnTo>
                  <a:lnTo>
                    <a:pt x="2850330" y="571500"/>
                  </a:lnTo>
                  <a:lnTo>
                    <a:pt x="2836058" y="558800"/>
                  </a:lnTo>
                  <a:lnTo>
                    <a:pt x="2821734" y="533400"/>
                  </a:lnTo>
                  <a:lnTo>
                    <a:pt x="2807347" y="520700"/>
                  </a:lnTo>
                  <a:lnTo>
                    <a:pt x="2792887" y="495300"/>
                  </a:lnTo>
                  <a:lnTo>
                    <a:pt x="2763402" y="495300"/>
                  </a:lnTo>
                  <a:lnTo>
                    <a:pt x="2780110" y="469900"/>
                  </a:lnTo>
                  <a:lnTo>
                    <a:pt x="2816998" y="469900"/>
                  </a:lnTo>
                  <a:lnTo>
                    <a:pt x="2830635" y="495300"/>
                  </a:lnTo>
                  <a:lnTo>
                    <a:pt x="2871774" y="558800"/>
                  </a:lnTo>
                  <a:lnTo>
                    <a:pt x="2896781" y="558800"/>
                  </a:lnTo>
                  <a:lnTo>
                    <a:pt x="2889536" y="569015"/>
                  </a:lnTo>
                  <a:lnTo>
                    <a:pt x="2884996" y="571500"/>
                  </a:lnTo>
                  <a:lnTo>
                    <a:pt x="2930895" y="571500"/>
                  </a:lnTo>
                  <a:lnTo>
                    <a:pt x="2895552" y="596900"/>
                  </a:lnTo>
                  <a:lnTo>
                    <a:pt x="2911341" y="609600"/>
                  </a:lnTo>
                  <a:lnTo>
                    <a:pt x="2871441" y="609600"/>
                  </a:lnTo>
                  <a:lnTo>
                    <a:pt x="2857778" y="622300"/>
                  </a:lnTo>
                  <a:close/>
                </a:path>
                <a:path w="3568700" h="2552700">
                  <a:moveTo>
                    <a:pt x="3269655" y="520700"/>
                  </a:moveTo>
                  <a:lnTo>
                    <a:pt x="3226544" y="520700"/>
                  </a:lnTo>
                  <a:lnTo>
                    <a:pt x="3234544" y="508000"/>
                  </a:lnTo>
                  <a:lnTo>
                    <a:pt x="3238433" y="508000"/>
                  </a:lnTo>
                  <a:lnTo>
                    <a:pt x="3232767" y="495300"/>
                  </a:lnTo>
                  <a:lnTo>
                    <a:pt x="3215767" y="469900"/>
                  </a:lnTo>
                  <a:lnTo>
                    <a:pt x="3236897" y="469900"/>
                  </a:lnTo>
                  <a:lnTo>
                    <a:pt x="3254099" y="495300"/>
                  </a:lnTo>
                  <a:lnTo>
                    <a:pt x="3294835" y="495300"/>
                  </a:lnTo>
                  <a:lnTo>
                    <a:pt x="3269655" y="520700"/>
                  </a:lnTo>
                  <a:close/>
                </a:path>
                <a:path w="3568700" h="2552700">
                  <a:moveTo>
                    <a:pt x="3440274" y="571500"/>
                  </a:moveTo>
                  <a:lnTo>
                    <a:pt x="3415652" y="571500"/>
                  </a:lnTo>
                  <a:lnTo>
                    <a:pt x="3466206" y="520700"/>
                  </a:lnTo>
                  <a:lnTo>
                    <a:pt x="3520760" y="520700"/>
                  </a:lnTo>
                  <a:lnTo>
                    <a:pt x="3568648" y="469900"/>
                  </a:lnTo>
                  <a:lnTo>
                    <a:pt x="3568648" y="508000"/>
                  </a:lnTo>
                  <a:lnTo>
                    <a:pt x="3550357" y="520700"/>
                  </a:lnTo>
                  <a:lnTo>
                    <a:pt x="3541196" y="533400"/>
                  </a:lnTo>
                  <a:lnTo>
                    <a:pt x="3478428" y="533400"/>
                  </a:lnTo>
                  <a:lnTo>
                    <a:pt x="3440274" y="571500"/>
                  </a:lnTo>
                  <a:close/>
                </a:path>
                <a:path w="3568700" h="2552700">
                  <a:moveTo>
                    <a:pt x="2956231" y="495300"/>
                  </a:moveTo>
                  <a:lnTo>
                    <a:pt x="2935731" y="495300"/>
                  </a:lnTo>
                  <a:lnTo>
                    <a:pt x="2941306" y="482600"/>
                  </a:lnTo>
                  <a:lnTo>
                    <a:pt x="2965649" y="482600"/>
                  </a:lnTo>
                  <a:lnTo>
                    <a:pt x="2956231" y="495300"/>
                  </a:lnTo>
                  <a:close/>
                </a:path>
                <a:path w="3568700" h="2552700">
                  <a:moveTo>
                    <a:pt x="3369986" y="685800"/>
                  </a:moveTo>
                  <a:lnTo>
                    <a:pt x="3345778" y="685800"/>
                  </a:lnTo>
                  <a:lnTo>
                    <a:pt x="3336098" y="660400"/>
                  </a:lnTo>
                  <a:lnTo>
                    <a:pt x="3308654" y="660400"/>
                  </a:lnTo>
                  <a:lnTo>
                    <a:pt x="3319765" y="647700"/>
                  </a:lnTo>
                  <a:lnTo>
                    <a:pt x="3294099" y="647700"/>
                  </a:lnTo>
                  <a:lnTo>
                    <a:pt x="3305654" y="635000"/>
                  </a:lnTo>
                  <a:lnTo>
                    <a:pt x="3311320" y="622300"/>
                  </a:lnTo>
                  <a:lnTo>
                    <a:pt x="3300069" y="609600"/>
                  </a:lnTo>
                  <a:lnTo>
                    <a:pt x="3288807" y="584200"/>
                  </a:lnTo>
                  <a:lnTo>
                    <a:pt x="3266210" y="546100"/>
                  </a:lnTo>
                  <a:lnTo>
                    <a:pt x="3246766" y="546100"/>
                  </a:lnTo>
                  <a:lnTo>
                    <a:pt x="3255988" y="533400"/>
                  </a:lnTo>
                  <a:lnTo>
                    <a:pt x="3212656" y="533400"/>
                  </a:lnTo>
                  <a:lnTo>
                    <a:pt x="3217322" y="520700"/>
                  </a:lnTo>
                  <a:lnTo>
                    <a:pt x="3272655" y="520700"/>
                  </a:lnTo>
                  <a:lnTo>
                    <a:pt x="3322209" y="482600"/>
                  </a:lnTo>
                  <a:lnTo>
                    <a:pt x="3357986" y="482600"/>
                  </a:lnTo>
                  <a:lnTo>
                    <a:pt x="3376986" y="508000"/>
                  </a:lnTo>
                  <a:lnTo>
                    <a:pt x="3332653" y="508000"/>
                  </a:lnTo>
                  <a:lnTo>
                    <a:pt x="3307793" y="520700"/>
                  </a:lnTo>
                  <a:lnTo>
                    <a:pt x="3282765" y="546100"/>
                  </a:lnTo>
                  <a:lnTo>
                    <a:pt x="3304529" y="571500"/>
                  </a:lnTo>
                  <a:lnTo>
                    <a:pt x="3326209" y="609600"/>
                  </a:lnTo>
                  <a:lnTo>
                    <a:pt x="3360351" y="609600"/>
                  </a:lnTo>
                  <a:lnTo>
                    <a:pt x="3348669" y="622300"/>
                  </a:lnTo>
                  <a:lnTo>
                    <a:pt x="3336987" y="622300"/>
                  </a:lnTo>
                  <a:lnTo>
                    <a:pt x="3338209" y="635000"/>
                  </a:lnTo>
                  <a:lnTo>
                    <a:pt x="3364215" y="635000"/>
                  </a:lnTo>
                  <a:lnTo>
                    <a:pt x="3351653" y="647700"/>
                  </a:lnTo>
                  <a:lnTo>
                    <a:pt x="3369986" y="685800"/>
                  </a:lnTo>
                  <a:close/>
                </a:path>
                <a:path w="3568700" h="2552700">
                  <a:moveTo>
                    <a:pt x="2779551" y="508000"/>
                  </a:moveTo>
                  <a:lnTo>
                    <a:pt x="2746444" y="508000"/>
                  </a:lnTo>
                  <a:lnTo>
                    <a:pt x="2754970" y="495300"/>
                  </a:lnTo>
                  <a:lnTo>
                    <a:pt x="2792887" y="495300"/>
                  </a:lnTo>
                  <a:lnTo>
                    <a:pt x="2779551" y="508000"/>
                  </a:lnTo>
                  <a:close/>
                </a:path>
                <a:path w="3568700" h="2552700">
                  <a:moveTo>
                    <a:pt x="3049569" y="622300"/>
                  </a:moveTo>
                  <a:lnTo>
                    <a:pt x="3021660" y="622300"/>
                  </a:lnTo>
                  <a:lnTo>
                    <a:pt x="3053159" y="596900"/>
                  </a:lnTo>
                  <a:lnTo>
                    <a:pt x="3069034" y="571500"/>
                  </a:lnTo>
                  <a:lnTo>
                    <a:pt x="3084992" y="558800"/>
                  </a:lnTo>
                  <a:lnTo>
                    <a:pt x="3072388" y="546100"/>
                  </a:lnTo>
                  <a:lnTo>
                    <a:pt x="3059743" y="520700"/>
                  </a:lnTo>
                  <a:lnTo>
                    <a:pt x="3034326" y="495300"/>
                  </a:lnTo>
                  <a:lnTo>
                    <a:pt x="3073029" y="495300"/>
                  </a:lnTo>
                  <a:lnTo>
                    <a:pt x="3106880" y="546100"/>
                  </a:lnTo>
                  <a:lnTo>
                    <a:pt x="3132595" y="546100"/>
                  </a:lnTo>
                  <a:lnTo>
                    <a:pt x="3119325" y="558800"/>
                  </a:lnTo>
                  <a:lnTo>
                    <a:pt x="3124805" y="558800"/>
                  </a:lnTo>
                  <a:lnTo>
                    <a:pt x="3141102" y="584200"/>
                  </a:lnTo>
                  <a:lnTo>
                    <a:pt x="3096881" y="584200"/>
                  </a:lnTo>
                  <a:lnTo>
                    <a:pt x="3049569" y="622300"/>
                  </a:lnTo>
                  <a:close/>
                </a:path>
                <a:path w="3568700" h="2552700">
                  <a:moveTo>
                    <a:pt x="3232925" y="546100"/>
                  </a:moveTo>
                  <a:lnTo>
                    <a:pt x="3197434" y="546100"/>
                  </a:lnTo>
                  <a:lnTo>
                    <a:pt x="3178841" y="520700"/>
                  </a:lnTo>
                  <a:lnTo>
                    <a:pt x="3172657" y="508000"/>
                  </a:lnTo>
                  <a:lnTo>
                    <a:pt x="3194063" y="508000"/>
                  </a:lnTo>
                  <a:lnTo>
                    <a:pt x="3212656" y="533400"/>
                  </a:lnTo>
                  <a:lnTo>
                    <a:pt x="3239558" y="533400"/>
                  </a:lnTo>
                  <a:lnTo>
                    <a:pt x="3232925" y="546100"/>
                  </a:lnTo>
                  <a:close/>
                </a:path>
                <a:path w="3568700" h="2552700">
                  <a:moveTo>
                    <a:pt x="3360351" y="609600"/>
                  </a:moveTo>
                  <a:lnTo>
                    <a:pt x="3326209" y="609600"/>
                  </a:lnTo>
                  <a:lnTo>
                    <a:pt x="3372319" y="558800"/>
                  </a:lnTo>
                  <a:lnTo>
                    <a:pt x="3332653" y="508000"/>
                  </a:lnTo>
                  <a:lnTo>
                    <a:pt x="3376986" y="508000"/>
                  </a:lnTo>
                  <a:lnTo>
                    <a:pt x="3395985" y="533400"/>
                  </a:lnTo>
                  <a:lnTo>
                    <a:pt x="3431498" y="533400"/>
                  </a:lnTo>
                  <a:lnTo>
                    <a:pt x="3407541" y="558800"/>
                  </a:lnTo>
                  <a:lnTo>
                    <a:pt x="3412985" y="558800"/>
                  </a:lnTo>
                  <a:lnTo>
                    <a:pt x="3415652" y="571500"/>
                  </a:lnTo>
                  <a:lnTo>
                    <a:pt x="3440274" y="571500"/>
                  </a:lnTo>
                  <a:lnTo>
                    <a:pt x="3427540" y="584200"/>
                  </a:lnTo>
                  <a:lnTo>
                    <a:pt x="3383652" y="584200"/>
                  </a:lnTo>
                  <a:lnTo>
                    <a:pt x="3360351" y="609600"/>
                  </a:lnTo>
                  <a:close/>
                </a:path>
                <a:path w="3568700" h="2552700">
                  <a:moveTo>
                    <a:pt x="3520760" y="520700"/>
                  </a:moveTo>
                  <a:lnTo>
                    <a:pt x="3462539" y="520700"/>
                  </a:lnTo>
                  <a:lnTo>
                    <a:pt x="3458873" y="508000"/>
                  </a:lnTo>
                  <a:lnTo>
                    <a:pt x="3514094" y="508000"/>
                  </a:lnTo>
                  <a:lnTo>
                    <a:pt x="3520760" y="520700"/>
                  </a:lnTo>
                  <a:close/>
                </a:path>
                <a:path w="3568700" h="2552700">
                  <a:moveTo>
                    <a:pt x="2896781" y="558800"/>
                  </a:moveTo>
                  <a:lnTo>
                    <a:pt x="2871774" y="558800"/>
                  </a:lnTo>
                  <a:lnTo>
                    <a:pt x="2881533" y="546100"/>
                  </a:lnTo>
                  <a:lnTo>
                    <a:pt x="2900758" y="520700"/>
                  </a:lnTo>
                  <a:lnTo>
                    <a:pt x="2944884" y="520700"/>
                  </a:lnTo>
                  <a:lnTo>
                    <a:pt x="2948328" y="533400"/>
                  </a:lnTo>
                  <a:lnTo>
                    <a:pt x="2923218" y="533400"/>
                  </a:lnTo>
                  <a:lnTo>
                    <a:pt x="2914461" y="546100"/>
                  </a:lnTo>
                  <a:lnTo>
                    <a:pt x="2905663" y="546100"/>
                  </a:lnTo>
                  <a:lnTo>
                    <a:pt x="2896781" y="558800"/>
                  </a:lnTo>
                  <a:close/>
                </a:path>
                <a:path w="3568700" h="2552700">
                  <a:moveTo>
                    <a:pt x="2930895" y="571500"/>
                  </a:moveTo>
                  <a:lnTo>
                    <a:pt x="2887774" y="571500"/>
                  </a:lnTo>
                  <a:lnTo>
                    <a:pt x="2889536" y="569015"/>
                  </a:lnTo>
                  <a:lnTo>
                    <a:pt x="2908204" y="558800"/>
                  </a:lnTo>
                  <a:lnTo>
                    <a:pt x="2919792" y="546100"/>
                  </a:lnTo>
                  <a:lnTo>
                    <a:pt x="2931329" y="546100"/>
                  </a:lnTo>
                  <a:lnTo>
                    <a:pt x="2923218" y="533400"/>
                  </a:lnTo>
                  <a:lnTo>
                    <a:pt x="2967073" y="533400"/>
                  </a:lnTo>
                  <a:lnTo>
                    <a:pt x="2959772" y="546100"/>
                  </a:lnTo>
                  <a:lnTo>
                    <a:pt x="2970087" y="558800"/>
                  </a:lnTo>
                  <a:lnTo>
                    <a:pt x="2942662" y="558800"/>
                  </a:lnTo>
                  <a:lnTo>
                    <a:pt x="2930895" y="571500"/>
                  </a:lnTo>
                  <a:close/>
                </a:path>
                <a:path w="3568700" h="2552700">
                  <a:moveTo>
                    <a:pt x="3448762" y="812800"/>
                  </a:moveTo>
                  <a:lnTo>
                    <a:pt x="3418651" y="812800"/>
                  </a:lnTo>
                  <a:lnTo>
                    <a:pt x="3423207" y="800100"/>
                  </a:lnTo>
                  <a:lnTo>
                    <a:pt x="3417188" y="800100"/>
                  </a:lnTo>
                  <a:lnTo>
                    <a:pt x="3398985" y="762000"/>
                  </a:lnTo>
                  <a:lnTo>
                    <a:pt x="3379208" y="762000"/>
                  </a:lnTo>
                  <a:lnTo>
                    <a:pt x="3382208" y="749300"/>
                  </a:lnTo>
                  <a:lnTo>
                    <a:pt x="3388430" y="749300"/>
                  </a:lnTo>
                  <a:lnTo>
                    <a:pt x="3377444" y="736600"/>
                  </a:lnTo>
                  <a:lnTo>
                    <a:pt x="3371977" y="723900"/>
                  </a:lnTo>
                  <a:lnTo>
                    <a:pt x="3366541" y="711200"/>
                  </a:lnTo>
                  <a:lnTo>
                    <a:pt x="3347320" y="711200"/>
                  </a:lnTo>
                  <a:lnTo>
                    <a:pt x="3351431" y="698500"/>
                  </a:lnTo>
                  <a:lnTo>
                    <a:pt x="3355542" y="698500"/>
                  </a:lnTo>
                  <a:lnTo>
                    <a:pt x="3350644" y="685800"/>
                  </a:lnTo>
                  <a:lnTo>
                    <a:pt x="3369986" y="685800"/>
                  </a:lnTo>
                  <a:lnTo>
                    <a:pt x="3417429" y="635000"/>
                  </a:lnTo>
                  <a:lnTo>
                    <a:pt x="3401652" y="609600"/>
                  </a:lnTo>
                  <a:lnTo>
                    <a:pt x="3442318" y="609600"/>
                  </a:lnTo>
                  <a:lnTo>
                    <a:pt x="3490983" y="558800"/>
                  </a:lnTo>
                  <a:lnTo>
                    <a:pt x="3486872" y="546100"/>
                  </a:lnTo>
                  <a:lnTo>
                    <a:pt x="3482650" y="546100"/>
                  </a:lnTo>
                  <a:lnTo>
                    <a:pt x="3478428" y="533400"/>
                  </a:lnTo>
                  <a:lnTo>
                    <a:pt x="3541196" y="533400"/>
                  </a:lnTo>
                  <a:lnTo>
                    <a:pt x="3531982" y="546100"/>
                  </a:lnTo>
                  <a:lnTo>
                    <a:pt x="3548402" y="571500"/>
                  </a:lnTo>
                  <a:lnTo>
                    <a:pt x="3503094" y="571500"/>
                  </a:lnTo>
                  <a:lnTo>
                    <a:pt x="3454206" y="622300"/>
                  </a:lnTo>
                  <a:lnTo>
                    <a:pt x="3474428" y="647700"/>
                  </a:lnTo>
                  <a:lnTo>
                    <a:pt x="3428985" y="647700"/>
                  </a:lnTo>
                  <a:lnTo>
                    <a:pt x="3392970" y="685800"/>
                  </a:lnTo>
                  <a:lnTo>
                    <a:pt x="3381097" y="698500"/>
                  </a:lnTo>
                  <a:lnTo>
                    <a:pt x="3392499" y="711200"/>
                  </a:lnTo>
                  <a:lnTo>
                    <a:pt x="3403985" y="736600"/>
                  </a:lnTo>
                  <a:lnTo>
                    <a:pt x="3427790" y="736600"/>
                  </a:lnTo>
                  <a:lnTo>
                    <a:pt x="3414652" y="749300"/>
                  </a:lnTo>
                  <a:lnTo>
                    <a:pt x="3420401" y="762000"/>
                  </a:lnTo>
                  <a:lnTo>
                    <a:pt x="3437651" y="787400"/>
                  </a:lnTo>
                  <a:lnTo>
                    <a:pt x="3467433" y="787400"/>
                  </a:lnTo>
                  <a:lnTo>
                    <a:pt x="3448762" y="812800"/>
                  </a:lnTo>
                  <a:close/>
                </a:path>
                <a:path w="3568700" h="2552700">
                  <a:moveTo>
                    <a:pt x="3229100" y="558800"/>
                  </a:moveTo>
                  <a:lnTo>
                    <a:pt x="3186434" y="558800"/>
                  </a:lnTo>
                  <a:lnTo>
                    <a:pt x="3189990" y="546100"/>
                  </a:lnTo>
                  <a:lnTo>
                    <a:pt x="3227322" y="546100"/>
                  </a:lnTo>
                  <a:lnTo>
                    <a:pt x="3229100" y="558800"/>
                  </a:lnTo>
                  <a:close/>
                </a:path>
                <a:path w="3568700" h="2552700">
                  <a:moveTo>
                    <a:pt x="3263210" y="558800"/>
                  </a:moveTo>
                  <a:lnTo>
                    <a:pt x="3229989" y="558800"/>
                  </a:lnTo>
                  <a:lnTo>
                    <a:pt x="3234100" y="546100"/>
                  </a:lnTo>
                  <a:lnTo>
                    <a:pt x="3266210" y="546100"/>
                  </a:lnTo>
                  <a:lnTo>
                    <a:pt x="3263210" y="558800"/>
                  </a:lnTo>
                  <a:close/>
                </a:path>
                <a:path w="3568700" h="2552700">
                  <a:moveTo>
                    <a:pt x="3046104" y="660400"/>
                  </a:moveTo>
                  <a:lnTo>
                    <a:pt x="3022216" y="660400"/>
                  </a:lnTo>
                  <a:lnTo>
                    <a:pt x="3018882" y="647700"/>
                  </a:lnTo>
                  <a:lnTo>
                    <a:pt x="3001660" y="647700"/>
                  </a:lnTo>
                  <a:lnTo>
                    <a:pt x="3006438" y="635000"/>
                  </a:lnTo>
                  <a:lnTo>
                    <a:pt x="2958595" y="571500"/>
                  </a:lnTo>
                  <a:lnTo>
                    <a:pt x="2942662" y="558800"/>
                  </a:lnTo>
                  <a:lnTo>
                    <a:pt x="2970087" y="558800"/>
                  </a:lnTo>
                  <a:lnTo>
                    <a:pt x="3021660" y="622300"/>
                  </a:lnTo>
                  <a:lnTo>
                    <a:pt x="3049569" y="622300"/>
                  </a:lnTo>
                  <a:lnTo>
                    <a:pt x="3033993" y="635000"/>
                  </a:lnTo>
                  <a:lnTo>
                    <a:pt x="3038104" y="647700"/>
                  </a:lnTo>
                  <a:lnTo>
                    <a:pt x="3046104" y="660400"/>
                  </a:lnTo>
                  <a:close/>
                </a:path>
                <a:path w="3568700" h="2552700">
                  <a:moveTo>
                    <a:pt x="2949684" y="749300"/>
                  </a:moveTo>
                  <a:lnTo>
                    <a:pt x="2900552" y="749300"/>
                  </a:lnTo>
                  <a:lnTo>
                    <a:pt x="2911155" y="736600"/>
                  </a:lnTo>
                  <a:lnTo>
                    <a:pt x="2919579" y="723900"/>
                  </a:lnTo>
                  <a:lnTo>
                    <a:pt x="2928294" y="711200"/>
                  </a:lnTo>
                  <a:lnTo>
                    <a:pt x="2974550" y="711200"/>
                  </a:lnTo>
                  <a:lnTo>
                    <a:pt x="3015502" y="673100"/>
                  </a:lnTo>
                  <a:lnTo>
                    <a:pt x="3066548" y="673100"/>
                  </a:lnTo>
                  <a:lnTo>
                    <a:pt x="3089770" y="647700"/>
                  </a:lnTo>
                  <a:lnTo>
                    <a:pt x="3063326" y="647700"/>
                  </a:lnTo>
                  <a:lnTo>
                    <a:pt x="3102012" y="609600"/>
                  </a:lnTo>
                  <a:lnTo>
                    <a:pt x="3114991" y="609600"/>
                  </a:lnTo>
                  <a:lnTo>
                    <a:pt x="3110474" y="596900"/>
                  </a:lnTo>
                  <a:lnTo>
                    <a:pt x="3101398" y="584200"/>
                  </a:lnTo>
                  <a:lnTo>
                    <a:pt x="3141102" y="584200"/>
                  </a:lnTo>
                  <a:lnTo>
                    <a:pt x="3152466" y="571500"/>
                  </a:lnTo>
                  <a:lnTo>
                    <a:pt x="3175070" y="558800"/>
                  </a:lnTo>
                  <a:lnTo>
                    <a:pt x="3206212" y="558800"/>
                  </a:lnTo>
                  <a:lnTo>
                    <a:pt x="3202878" y="571500"/>
                  </a:lnTo>
                  <a:lnTo>
                    <a:pt x="3190236" y="571500"/>
                  </a:lnTo>
                  <a:lnTo>
                    <a:pt x="3180990" y="584200"/>
                  </a:lnTo>
                  <a:lnTo>
                    <a:pt x="3171827" y="596900"/>
                  </a:lnTo>
                  <a:lnTo>
                    <a:pt x="3203498" y="596900"/>
                  </a:lnTo>
                  <a:lnTo>
                    <a:pt x="3182452" y="609600"/>
                  </a:lnTo>
                  <a:lnTo>
                    <a:pt x="3168324" y="622300"/>
                  </a:lnTo>
                  <a:lnTo>
                    <a:pt x="3176517" y="635000"/>
                  </a:lnTo>
                  <a:lnTo>
                    <a:pt x="3140324" y="635000"/>
                  </a:lnTo>
                  <a:lnTo>
                    <a:pt x="3080214" y="685800"/>
                  </a:lnTo>
                  <a:lnTo>
                    <a:pt x="3027264" y="685800"/>
                  </a:lnTo>
                  <a:lnTo>
                    <a:pt x="2985327" y="723900"/>
                  </a:lnTo>
                  <a:lnTo>
                    <a:pt x="3034611" y="723900"/>
                  </a:lnTo>
                  <a:lnTo>
                    <a:pt x="3025632" y="736600"/>
                  </a:lnTo>
                  <a:lnTo>
                    <a:pt x="2959328" y="736600"/>
                  </a:lnTo>
                  <a:lnTo>
                    <a:pt x="2949684" y="749300"/>
                  </a:lnTo>
                  <a:close/>
                </a:path>
                <a:path w="3568700" h="2552700">
                  <a:moveTo>
                    <a:pt x="3246655" y="571500"/>
                  </a:moveTo>
                  <a:lnTo>
                    <a:pt x="3213323" y="571500"/>
                  </a:lnTo>
                  <a:lnTo>
                    <a:pt x="3212100" y="558800"/>
                  </a:lnTo>
                  <a:lnTo>
                    <a:pt x="3251988" y="558800"/>
                  </a:lnTo>
                  <a:lnTo>
                    <a:pt x="3246655" y="571500"/>
                  </a:lnTo>
                  <a:close/>
                </a:path>
                <a:path w="3568700" h="2552700">
                  <a:moveTo>
                    <a:pt x="2887774" y="571500"/>
                  </a:moveTo>
                  <a:lnTo>
                    <a:pt x="2884996" y="571500"/>
                  </a:lnTo>
                  <a:lnTo>
                    <a:pt x="2889536" y="569015"/>
                  </a:lnTo>
                  <a:lnTo>
                    <a:pt x="2887774" y="571500"/>
                  </a:lnTo>
                  <a:close/>
                </a:path>
                <a:path w="3568700" h="2552700">
                  <a:moveTo>
                    <a:pt x="3203498" y="596900"/>
                  </a:moveTo>
                  <a:lnTo>
                    <a:pt x="3175433" y="596900"/>
                  </a:lnTo>
                  <a:lnTo>
                    <a:pt x="3200720" y="571500"/>
                  </a:lnTo>
                  <a:lnTo>
                    <a:pt x="3241322" y="571500"/>
                  </a:lnTo>
                  <a:lnTo>
                    <a:pt x="3250104" y="584200"/>
                  </a:lnTo>
                  <a:lnTo>
                    <a:pt x="3224545" y="584200"/>
                  </a:lnTo>
                  <a:lnTo>
                    <a:pt x="3203498" y="596900"/>
                  </a:lnTo>
                  <a:close/>
                </a:path>
                <a:path w="3568700" h="2552700">
                  <a:moveTo>
                    <a:pt x="3467433" y="787400"/>
                  </a:moveTo>
                  <a:lnTo>
                    <a:pt x="3437651" y="787400"/>
                  </a:lnTo>
                  <a:lnTo>
                    <a:pt x="3486983" y="736600"/>
                  </a:lnTo>
                  <a:lnTo>
                    <a:pt x="3482133" y="723900"/>
                  </a:lnTo>
                  <a:lnTo>
                    <a:pt x="3467539" y="711200"/>
                  </a:lnTo>
                  <a:lnTo>
                    <a:pt x="3513316" y="711200"/>
                  </a:lnTo>
                  <a:lnTo>
                    <a:pt x="3549159" y="660400"/>
                  </a:lnTo>
                  <a:lnTo>
                    <a:pt x="3561093" y="647700"/>
                  </a:lnTo>
                  <a:lnTo>
                    <a:pt x="3557093" y="647700"/>
                  </a:lnTo>
                  <a:lnTo>
                    <a:pt x="3552982" y="635000"/>
                  </a:lnTo>
                  <a:lnTo>
                    <a:pt x="3523897" y="635000"/>
                  </a:lnTo>
                  <a:lnTo>
                    <a:pt x="3537093" y="622300"/>
                  </a:lnTo>
                  <a:lnTo>
                    <a:pt x="3503094" y="571500"/>
                  </a:lnTo>
                  <a:lnTo>
                    <a:pt x="3548402" y="571500"/>
                  </a:lnTo>
                  <a:lnTo>
                    <a:pt x="3564871" y="596900"/>
                  </a:lnTo>
                  <a:lnTo>
                    <a:pt x="3568648" y="596900"/>
                  </a:lnTo>
                  <a:lnTo>
                    <a:pt x="3568648" y="673100"/>
                  </a:lnTo>
                  <a:lnTo>
                    <a:pt x="3525205" y="723900"/>
                  </a:lnTo>
                  <a:lnTo>
                    <a:pt x="3546458" y="749300"/>
                  </a:lnTo>
                  <a:lnTo>
                    <a:pt x="3498539" y="749300"/>
                  </a:lnTo>
                  <a:lnTo>
                    <a:pt x="3486105" y="762000"/>
                  </a:lnTo>
                  <a:lnTo>
                    <a:pt x="3467433" y="787400"/>
                  </a:lnTo>
                  <a:close/>
                </a:path>
                <a:path w="3568700" h="2552700">
                  <a:moveTo>
                    <a:pt x="3280918" y="711200"/>
                  </a:moveTo>
                  <a:lnTo>
                    <a:pt x="3234100" y="711200"/>
                  </a:lnTo>
                  <a:lnTo>
                    <a:pt x="3245325" y="698500"/>
                  </a:lnTo>
                  <a:lnTo>
                    <a:pt x="3256655" y="685800"/>
                  </a:lnTo>
                  <a:lnTo>
                    <a:pt x="3279543" y="660400"/>
                  </a:lnTo>
                  <a:lnTo>
                    <a:pt x="3249481" y="622300"/>
                  </a:lnTo>
                  <a:lnTo>
                    <a:pt x="3228341" y="584200"/>
                  </a:lnTo>
                  <a:lnTo>
                    <a:pt x="3250104" y="584200"/>
                  </a:lnTo>
                  <a:lnTo>
                    <a:pt x="3267669" y="609600"/>
                  </a:lnTo>
                  <a:lnTo>
                    <a:pt x="3280868" y="622300"/>
                  </a:lnTo>
                  <a:lnTo>
                    <a:pt x="3294099" y="647700"/>
                  </a:lnTo>
                  <a:lnTo>
                    <a:pt x="3311654" y="647700"/>
                  </a:lnTo>
                  <a:lnTo>
                    <a:pt x="3306321" y="660400"/>
                  </a:lnTo>
                  <a:lnTo>
                    <a:pt x="3336098" y="660400"/>
                  </a:lnTo>
                  <a:lnTo>
                    <a:pt x="3332876" y="673100"/>
                  </a:lnTo>
                  <a:lnTo>
                    <a:pt x="3320654" y="673100"/>
                  </a:lnTo>
                  <a:lnTo>
                    <a:pt x="3331987" y="698500"/>
                  </a:lnTo>
                  <a:lnTo>
                    <a:pt x="3304987" y="698500"/>
                  </a:lnTo>
                  <a:lnTo>
                    <a:pt x="3280918" y="711200"/>
                  </a:lnTo>
                  <a:close/>
                </a:path>
                <a:path w="3568700" h="2552700">
                  <a:moveTo>
                    <a:pt x="3376736" y="635000"/>
                  </a:moveTo>
                  <a:lnTo>
                    <a:pt x="3340875" y="635000"/>
                  </a:lnTo>
                  <a:lnTo>
                    <a:pt x="3390208" y="584200"/>
                  </a:lnTo>
                  <a:lnTo>
                    <a:pt x="3427540" y="584200"/>
                  </a:lnTo>
                  <a:lnTo>
                    <a:pt x="3442318" y="609600"/>
                  </a:lnTo>
                  <a:lnTo>
                    <a:pt x="3401652" y="609600"/>
                  </a:lnTo>
                  <a:lnTo>
                    <a:pt x="3376736" y="635000"/>
                  </a:lnTo>
                  <a:close/>
                </a:path>
                <a:path w="3568700" h="2552700">
                  <a:moveTo>
                    <a:pt x="3568648" y="596900"/>
                  </a:moveTo>
                  <a:lnTo>
                    <a:pt x="3567426" y="596900"/>
                  </a:lnTo>
                  <a:lnTo>
                    <a:pt x="3568648" y="584200"/>
                  </a:lnTo>
                  <a:lnTo>
                    <a:pt x="3568648" y="596900"/>
                  </a:lnTo>
                  <a:close/>
                </a:path>
                <a:path w="3568700" h="2552700">
                  <a:moveTo>
                    <a:pt x="2973439" y="711200"/>
                  </a:moveTo>
                  <a:lnTo>
                    <a:pt x="2937217" y="711200"/>
                  </a:lnTo>
                  <a:lnTo>
                    <a:pt x="2920862" y="685800"/>
                  </a:lnTo>
                  <a:lnTo>
                    <a:pt x="2871441" y="609600"/>
                  </a:lnTo>
                  <a:lnTo>
                    <a:pt x="2911341" y="609600"/>
                  </a:lnTo>
                  <a:lnTo>
                    <a:pt x="2959106" y="685800"/>
                  </a:lnTo>
                  <a:lnTo>
                    <a:pt x="2982992" y="685800"/>
                  </a:lnTo>
                  <a:lnTo>
                    <a:pt x="2971217" y="698500"/>
                  </a:lnTo>
                  <a:lnTo>
                    <a:pt x="2972328" y="698500"/>
                  </a:lnTo>
                  <a:lnTo>
                    <a:pt x="2973439" y="711200"/>
                  </a:lnTo>
                  <a:close/>
                </a:path>
                <a:path w="3568700" h="2552700">
                  <a:moveTo>
                    <a:pt x="3196795" y="787400"/>
                  </a:moveTo>
                  <a:lnTo>
                    <a:pt x="3154768" y="787400"/>
                  </a:lnTo>
                  <a:lnTo>
                    <a:pt x="3206212" y="736600"/>
                  </a:lnTo>
                  <a:lnTo>
                    <a:pt x="3140324" y="635000"/>
                  </a:lnTo>
                  <a:lnTo>
                    <a:pt x="3176517" y="635000"/>
                  </a:lnTo>
                  <a:lnTo>
                    <a:pt x="3184710" y="647700"/>
                  </a:lnTo>
                  <a:lnTo>
                    <a:pt x="3201170" y="660400"/>
                  </a:lnTo>
                  <a:lnTo>
                    <a:pt x="3234100" y="711200"/>
                  </a:lnTo>
                  <a:lnTo>
                    <a:pt x="3280918" y="711200"/>
                  </a:lnTo>
                  <a:lnTo>
                    <a:pt x="3256766" y="736600"/>
                  </a:lnTo>
                  <a:lnTo>
                    <a:pt x="3268117" y="749300"/>
                  </a:lnTo>
                  <a:lnTo>
                    <a:pt x="3239989" y="749300"/>
                  </a:lnTo>
                  <a:lnTo>
                    <a:pt x="3247553" y="762000"/>
                  </a:lnTo>
                  <a:lnTo>
                    <a:pt x="3224545" y="762000"/>
                  </a:lnTo>
                  <a:lnTo>
                    <a:pt x="3196795" y="787400"/>
                  </a:lnTo>
                  <a:close/>
                </a:path>
                <a:path w="3568700" h="2552700">
                  <a:moveTo>
                    <a:pt x="3524649" y="660400"/>
                  </a:moveTo>
                  <a:lnTo>
                    <a:pt x="3484539" y="660400"/>
                  </a:lnTo>
                  <a:lnTo>
                    <a:pt x="3510774" y="635000"/>
                  </a:lnTo>
                  <a:lnTo>
                    <a:pt x="3542836" y="635000"/>
                  </a:lnTo>
                  <a:lnTo>
                    <a:pt x="3536732" y="647700"/>
                  </a:lnTo>
                  <a:lnTo>
                    <a:pt x="3530670" y="647700"/>
                  </a:lnTo>
                  <a:lnTo>
                    <a:pt x="3524649" y="660400"/>
                  </a:lnTo>
                  <a:close/>
                </a:path>
                <a:path w="3568700" h="2552700">
                  <a:moveTo>
                    <a:pt x="2982992" y="685800"/>
                  </a:moveTo>
                  <a:lnTo>
                    <a:pt x="2959106" y="685800"/>
                  </a:lnTo>
                  <a:lnTo>
                    <a:pt x="2967291" y="673100"/>
                  </a:lnTo>
                  <a:lnTo>
                    <a:pt x="2975508" y="673100"/>
                  </a:lnTo>
                  <a:lnTo>
                    <a:pt x="2991994" y="647700"/>
                  </a:lnTo>
                  <a:lnTo>
                    <a:pt x="3018882" y="647700"/>
                  </a:lnTo>
                  <a:lnTo>
                    <a:pt x="3006794" y="660400"/>
                  </a:lnTo>
                  <a:lnTo>
                    <a:pt x="2982992" y="685800"/>
                  </a:lnTo>
                  <a:close/>
                </a:path>
                <a:path w="3568700" h="2552700">
                  <a:moveTo>
                    <a:pt x="3076548" y="660400"/>
                  </a:moveTo>
                  <a:lnTo>
                    <a:pt x="3046104" y="660400"/>
                  </a:lnTo>
                  <a:lnTo>
                    <a:pt x="3051770" y="647700"/>
                  </a:lnTo>
                  <a:lnTo>
                    <a:pt x="3089770" y="647700"/>
                  </a:lnTo>
                  <a:lnTo>
                    <a:pt x="3076548" y="660400"/>
                  </a:lnTo>
                  <a:close/>
                </a:path>
                <a:path w="3568700" h="2552700">
                  <a:moveTo>
                    <a:pt x="3427790" y="736600"/>
                  </a:moveTo>
                  <a:lnTo>
                    <a:pt x="3403985" y="736600"/>
                  </a:lnTo>
                  <a:lnTo>
                    <a:pt x="3456428" y="685800"/>
                  </a:lnTo>
                  <a:lnTo>
                    <a:pt x="3449531" y="673100"/>
                  </a:lnTo>
                  <a:lnTo>
                    <a:pt x="3442665" y="673100"/>
                  </a:lnTo>
                  <a:lnTo>
                    <a:pt x="3428985" y="647700"/>
                  </a:lnTo>
                  <a:lnTo>
                    <a:pt x="3474428" y="647700"/>
                  </a:lnTo>
                  <a:lnTo>
                    <a:pt x="3484539" y="660400"/>
                  </a:lnTo>
                  <a:lnTo>
                    <a:pt x="3517436" y="660400"/>
                  </a:lnTo>
                  <a:lnTo>
                    <a:pt x="3510274" y="673100"/>
                  </a:lnTo>
                  <a:lnTo>
                    <a:pt x="3495983" y="685800"/>
                  </a:lnTo>
                  <a:lnTo>
                    <a:pt x="3500316" y="685800"/>
                  </a:lnTo>
                  <a:lnTo>
                    <a:pt x="3513316" y="711200"/>
                  </a:lnTo>
                  <a:lnTo>
                    <a:pt x="3467539" y="711200"/>
                  </a:lnTo>
                  <a:lnTo>
                    <a:pt x="3441012" y="723900"/>
                  </a:lnTo>
                  <a:lnTo>
                    <a:pt x="3427790" y="736600"/>
                  </a:lnTo>
                  <a:close/>
                </a:path>
                <a:path w="3568700" h="2552700">
                  <a:moveTo>
                    <a:pt x="3061659" y="673100"/>
                  </a:moveTo>
                  <a:lnTo>
                    <a:pt x="3029104" y="673100"/>
                  </a:lnTo>
                  <a:lnTo>
                    <a:pt x="3025660" y="660400"/>
                  </a:lnTo>
                  <a:lnTo>
                    <a:pt x="3063326" y="660400"/>
                  </a:lnTo>
                  <a:lnTo>
                    <a:pt x="3061659" y="673100"/>
                  </a:lnTo>
                  <a:close/>
                </a:path>
                <a:path w="3568700" h="2552700">
                  <a:moveTo>
                    <a:pt x="2972647" y="977900"/>
                  </a:moveTo>
                  <a:lnTo>
                    <a:pt x="2952059" y="977900"/>
                  </a:lnTo>
                  <a:lnTo>
                    <a:pt x="2960675" y="965200"/>
                  </a:lnTo>
                  <a:lnTo>
                    <a:pt x="2969729" y="952500"/>
                  </a:lnTo>
                  <a:lnTo>
                    <a:pt x="2979105" y="952500"/>
                  </a:lnTo>
                  <a:lnTo>
                    <a:pt x="2865219" y="825500"/>
                  </a:lnTo>
                  <a:lnTo>
                    <a:pt x="2835768" y="825500"/>
                  </a:lnTo>
                  <a:lnTo>
                    <a:pt x="2840247" y="812800"/>
                  </a:lnTo>
                  <a:lnTo>
                    <a:pt x="2849330" y="800100"/>
                  </a:lnTo>
                  <a:lnTo>
                    <a:pt x="2791998" y="736600"/>
                  </a:lnTo>
                  <a:lnTo>
                    <a:pt x="2734666" y="685800"/>
                  </a:lnTo>
                  <a:lnTo>
                    <a:pt x="2770986" y="685800"/>
                  </a:lnTo>
                  <a:lnTo>
                    <a:pt x="2863219" y="787400"/>
                  </a:lnTo>
                  <a:lnTo>
                    <a:pt x="2973248" y="787400"/>
                  </a:lnTo>
                  <a:lnTo>
                    <a:pt x="2962828" y="800100"/>
                  </a:lnTo>
                  <a:lnTo>
                    <a:pt x="2882885" y="800100"/>
                  </a:lnTo>
                  <a:lnTo>
                    <a:pt x="2879330" y="812800"/>
                  </a:lnTo>
                  <a:lnTo>
                    <a:pt x="2941217" y="812800"/>
                  </a:lnTo>
                  <a:lnTo>
                    <a:pt x="2960753" y="838200"/>
                  </a:lnTo>
                  <a:lnTo>
                    <a:pt x="2905885" y="838200"/>
                  </a:lnTo>
                  <a:lnTo>
                    <a:pt x="2955661" y="889000"/>
                  </a:lnTo>
                  <a:lnTo>
                    <a:pt x="2960661" y="901700"/>
                  </a:lnTo>
                  <a:lnTo>
                    <a:pt x="2963642" y="901700"/>
                  </a:lnTo>
                  <a:lnTo>
                    <a:pt x="2970550" y="914400"/>
                  </a:lnTo>
                  <a:lnTo>
                    <a:pt x="3072214" y="914400"/>
                  </a:lnTo>
                  <a:lnTo>
                    <a:pt x="3044104" y="939800"/>
                  </a:lnTo>
                  <a:lnTo>
                    <a:pt x="3049236" y="952500"/>
                  </a:lnTo>
                  <a:lnTo>
                    <a:pt x="3059416" y="965200"/>
                  </a:lnTo>
                  <a:lnTo>
                    <a:pt x="2981812" y="965200"/>
                  </a:lnTo>
                  <a:lnTo>
                    <a:pt x="2972647" y="977900"/>
                  </a:lnTo>
                  <a:close/>
                </a:path>
                <a:path w="3568700" h="2552700">
                  <a:moveTo>
                    <a:pt x="3113840" y="863600"/>
                  </a:moveTo>
                  <a:lnTo>
                    <a:pt x="3082103" y="863600"/>
                  </a:lnTo>
                  <a:lnTo>
                    <a:pt x="3139213" y="812800"/>
                  </a:lnTo>
                  <a:lnTo>
                    <a:pt x="3140991" y="812800"/>
                  </a:lnTo>
                  <a:lnTo>
                    <a:pt x="3099742" y="762000"/>
                  </a:lnTo>
                  <a:lnTo>
                    <a:pt x="3079180" y="723900"/>
                  </a:lnTo>
                  <a:lnTo>
                    <a:pt x="3058659" y="698500"/>
                  </a:lnTo>
                  <a:lnTo>
                    <a:pt x="3031415" y="698500"/>
                  </a:lnTo>
                  <a:lnTo>
                    <a:pt x="3043993" y="685800"/>
                  </a:lnTo>
                  <a:lnTo>
                    <a:pt x="3073770" y="685800"/>
                  </a:lnTo>
                  <a:lnTo>
                    <a:pt x="3154768" y="787400"/>
                  </a:lnTo>
                  <a:lnTo>
                    <a:pt x="3196795" y="787400"/>
                  </a:lnTo>
                  <a:lnTo>
                    <a:pt x="3168879" y="812800"/>
                  </a:lnTo>
                  <a:lnTo>
                    <a:pt x="3179061" y="825500"/>
                  </a:lnTo>
                  <a:lnTo>
                    <a:pt x="3154324" y="825500"/>
                  </a:lnTo>
                  <a:lnTo>
                    <a:pt x="3113840" y="863600"/>
                  </a:lnTo>
                  <a:close/>
                </a:path>
                <a:path w="3568700" h="2552700">
                  <a:moveTo>
                    <a:pt x="3043548" y="723900"/>
                  </a:moveTo>
                  <a:lnTo>
                    <a:pt x="2993994" y="723900"/>
                  </a:lnTo>
                  <a:lnTo>
                    <a:pt x="3018868" y="698500"/>
                  </a:lnTo>
                  <a:lnTo>
                    <a:pt x="3058659" y="698500"/>
                  </a:lnTo>
                  <a:lnTo>
                    <a:pt x="3053659" y="711200"/>
                  </a:lnTo>
                  <a:lnTo>
                    <a:pt x="3048659" y="711200"/>
                  </a:lnTo>
                  <a:lnTo>
                    <a:pt x="3043548" y="723900"/>
                  </a:lnTo>
                  <a:close/>
                </a:path>
                <a:path w="3568700" h="2552700">
                  <a:moveTo>
                    <a:pt x="3310074" y="774700"/>
                  </a:moveTo>
                  <a:lnTo>
                    <a:pt x="3288988" y="774700"/>
                  </a:lnTo>
                  <a:lnTo>
                    <a:pt x="3298897" y="762000"/>
                  </a:lnTo>
                  <a:lnTo>
                    <a:pt x="3308932" y="749300"/>
                  </a:lnTo>
                  <a:lnTo>
                    <a:pt x="3329209" y="723900"/>
                  </a:lnTo>
                  <a:lnTo>
                    <a:pt x="3323143" y="711200"/>
                  </a:lnTo>
                  <a:lnTo>
                    <a:pt x="3304987" y="698500"/>
                  </a:lnTo>
                  <a:lnTo>
                    <a:pt x="3331987" y="698500"/>
                  </a:lnTo>
                  <a:lnTo>
                    <a:pt x="3343320" y="711200"/>
                  </a:lnTo>
                  <a:lnTo>
                    <a:pt x="3366541" y="711200"/>
                  </a:lnTo>
                  <a:lnTo>
                    <a:pt x="3362875" y="723900"/>
                  </a:lnTo>
                  <a:lnTo>
                    <a:pt x="3355542" y="723900"/>
                  </a:lnTo>
                  <a:lnTo>
                    <a:pt x="3361411" y="736600"/>
                  </a:lnTo>
                  <a:lnTo>
                    <a:pt x="3341542" y="736600"/>
                  </a:lnTo>
                  <a:lnTo>
                    <a:pt x="3320487" y="762000"/>
                  </a:lnTo>
                  <a:lnTo>
                    <a:pt x="3310074" y="774700"/>
                  </a:lnTo>
                  <a:close/>
                </a:path>
                <a:path w="3568700" h="2552700">
                  <a:moveTo>
                    <a:pt x="3016612" y="749300"/>
                  </a:moveTo>
                  <a:lnTo>
                    <a:pt x="2960772" y="749300"/>
                  </a:lnTo>
                  <a:lnTo>
                    <a:pt x="2960106" y="736600"/>
                  </a:lnTo>
                  <a:lnTo>
                    <a:pt x="3025632" y="736600"/>
                  </a:lnTo>
                  <a:lnTo>
                    <a:pt x="3016612" y="749300"/>
                  </a:lnTo>
                  <a:close/>
                </a:path>
                <a:path w="3568700" h="2552700">
                  <a:moveTo>
                    <a:pt x="3345764" y="812800"/>
                  </a:moveTo>
                  <a:lnTo>
                    <a:pt x="3318320" y="812800"/>
                  </a:lnTo>
                  <a:lnTo>
                    <a:pt x="3363875" y="774700"/>
                  </a:lnTo>
                  <a:lnTo>
                    <a:pt x="3347078" y="749300"/>
                  </a:lnTo>
                  <a:lnTo>
                    <a:pt x="3341542" y="736600"/>
                  </a:lnTo>
                  <a:lnTo>
                    <a:pt x="3367333" y="736600"/>
                  </a:lnTo>
                  <a:lnTo>
                    <a:pt x="3379208" y="762000"/>
                  </a:lnTo>
                  <a:lnTo>
                    <a:pt x="3398985" y="762000"/>
                  </a:lnTo>
                  <a:lnTo>
                    <a:pt x="3396319" y="774700"/>
                  </a:lnTo>
                  <a:lnTo>
                    <a:pt x="3390985" y="774700"/>
                  </a:lnTo>
                  <a:lnTo>
                    <a:pt x="3397902" y="787400"/>
                  </a:lnTo>
                  <a:lnTo>
                    <a:pt x="3375764" y="787400"/>
                  </a:lnTo>
                  <a:lnTo>
                    <a:pt x="3345764" y="812800"/>
                  </a:lnTo>
                  <a:close/>
                </a:path>
                <a:path w="3568700" h="2552700">
                  <a:moveTo>
                    <a:pt x="2930563" y="762000"/>
                  </a:moveTo>
                  <a:lnTo>
                    <a:pt x="2895107" y="762000"/>
                  </a:lnTo>
                  <a:lnTo>
                    <a:pt x="2897663" y="749300"/>
                  </a:lnTo>
                  <a:lnTo>
                    <a:pt x="2940092" y="749300"/>
                  </a:lnTo>
                  <a:lnTo>
                    <a:pt x="2930563" y="762000"/>
                  </a:lnTo>
                  <a:close/>
                </a:path>
                <a:path w="3568700" h="2552700">
                  <a:moveTo>
                    <a:pt x="3206656" y="1079500"/>
                  </a:moveTo>
                  <a:lnTo>
                    <a:pt x="3179323" y="1079500"/>
                  </a:lnTo>
                  <a:lnTo>
                    <a:pt x="3160527" y="1041400"/>
                  </a:lnTo>
                  <a:lnTo>
                    <a:pt x="3154324" y="1041400"/>
                  </a:lnTo>
                  <a:lnTo>
                    <a:pt x="3132991" y="1003300"/>
                  </a:lnTo>
                  <a:lnTo>
                    <a:pt x="3088992" y="1003300"/>
                  </a:lnTo>
                  <a:lnTo>
                    <a:pt x="3094511" y="990600"/>
                  </a:lnTo>
                  <a:lnTo>
                    <a:pt x="3111214" y="977900"/>
                  </a:lnTo>
                  <a:lnTo>
                    <a:pt x="3101464" y="952500"/>
                  </a:lnTo>
                  <a:lnTo>
                    <a:pt x="3072214" y="914400"/>
                  </a:lnTo>
                  <a:lnTo>
                    <a:pt x="3019549" y="914400"/>
                  </a:lnTo>
                  <a:lnTo>
                    <a:pt x="3027412" y="901700"/>
                  </a:lnTo>
                  <a:lnTo>
                    <a:pt x="3035118" y="901700"/>
                  </a:lnTo>
                  <a:lnTo>
                    <a:pt x="3042595" y="889000"/>
                  </a:lnTo>
                  <a:lnTo>
                    <a:pt x="3053104" y="889000"/>
                  </a:lnTo>
                  <a:lnTo>
                    <a:pt x="3018271" y="825500"/>
                  </a:lnTo>
                  <a:lnTo>
                    <a:pt x="2983439" y="774700"/>
                  </a:lnTo>
                  <a:lnTo>
                    <a:pt x="2925331" y="774700"/>
                  </a:lnTo>
                  <a:lnTo>
                    <a:pt x="2937259" y="762000"/>
                  </a:lnTo>
                  <a:lnTo>
                    <a:pt x="2949417" y="749300"/>
                  </a:lnTo>
                  <a:lnTo>
                    <a:pt x="3007549" y="749300"/>
                  </a:lnTo>
                  <a:lnTo>
                    <a:pt x="3026073" y="774700"/>
                  </a:lnTo>
                  <a:lnTo>
                    <a:pt x="3044660" y="812800"/>
                  </a:lnTo>
                  <a:lnTo>
                    <a:pt x="3082103" y="863600"/>
                  </a:lnTo>
                  <a:lnTo>
                    <a:pt x="3113840" y="863600"/>
                  </a:lnTo>
                  <a:lnTo>
                    <a:pt x="3100214" y="889000"/>
                  </a:lnTo>
                  <a:lnTo>
                    <a:pt x="3140546" y="939800"/>
                  </a:lnTo>
                  <a:lnTo>
                    <a:pt x="3166799" y="939800"/>
                  </a:lnTo>
                  <a:lnTo>
                    <a:pt x="3152768" y="952500"/>
                  </a:lnTo>
                  <a:lnTo>
                    <a:pt x="3154324" y="952500"/>
                  </a:lnTo>
                  <a:lnTo>
                    <a:pt x="3155102" y="965200"/>
                  </a:lnTo>
                  <a:lnTo>
                    <a:pt x="3182295" y="965200"/>
                  </a:lnTo>
                  <a:lnTo>
                    <a:pt x="3166546" y="977900"/>
                  </a:lnTo>
                  <a:lnTo>
                    <a:pt x="3170657" y="977900"/>
                  </a:lnTo>
                  <a:lnTo>
                    <a:pt x="3174435" y="990600"/>
                  </a:lnTo>
                  <a:lnTo>
                    <a:pt x="3148102" y="990600"/>
                  </a:lnTo>
                  <a:lnTo>
                    <a:pt x="3158768" y="1002708"/>
                  </a:lnTo>
                  <a:lnTo>
                    <a:pt x="3159818" y="1004495"/>
                  </a:lnTo>
                  <a:lnTo>
                    <a:pt x="3170518" y="1028700"/>
                  </a:lnTo>
                  <a:lnTo>
                    <a:pt x="3193101" y="1054100"/>
                  </a:lnTo>
                  <a:lnTo>
                    <a:pt x="3224989" y="1054100"/>
                  </a:lnTo>
                  <a:lnTo>
                    <a:pt x="3232600" y="1066800"/>
                  </a:lnTo>
                  <a:lnTo>
                    <a:pt x="3209100" y="1066800"/>
                  </a:lnTo>
                  <a:lnTo>
                    <a:pt x="3206656" y="1079500"/>
                  </a:lnTo>
                  <a:close/>
                </a:path>
                <a:path w="3568700" h="2552700">
                  <a:moveTo>
                    <a:pt x="3299765" y="787400"/>
                  </a:moveTo>
                  <a:lnTo>
                    <a:pt x="3273655" y="787400"/>
                  </a:lnTo>
                  <a:lnTo>
                    <a:pt x="3241544" y="749300"/>
                  </a:lnTo>
                  <a:lnTo>
                    <a:pt x="3268117" y="749300"/>
                  </a:lnTo>
                  <a:lnTo>
                    <a:pt x="3279469" y="762000"/>
                  </a:lnTo>
                  <a:lnTo>
                    <a:pt x="3287099" y="774700"/>
                  </a:lnTo>
                  <a:lnTo>
                    <a:pt x="3310074" y="774700"/>
                  </a:lnTo>
                  <a:lnTo>
                    <a:pt x="3299765" y="787400"/>
                  </a:lnTo>
                  <a:close/>
                </a:path>
                <a:path w="3568700" h="2552700">
                  <a:moveTo>
                    <a:pt x="3516733" y="850900"/>
                  </a:moveTo>
                  <a:lnTo>
                    <a:pt x="3479761" y="850900"/>
                  </a:lnTo>
                  <a:lnTo>
                    <a:pt x="3493974" y="838200"/>
                  </a:lnTo>
                  <a:lnTo>
                    <a:pt x="3536427" y="812800"/>
                  </a:lnTo>
                  <a:lnTo>
                    <a:pt x="3507974" y="762000"/>
                  </a:lnTo>
                  <a:lnTo>
                    <a:pt x="3498539" y="749300"/>
                  </a:lnTo>
                  <a:lnTo>
                    <a:pt x="3546458" y="749300"/>
                  </a:lnTo>
                  <a:lnTo>
                    <a:pt x="3567759" y="774700"/>
                  </a:lnTo>
                  <a:lnTo>
                    <a:pt x="3568648" y="774700"/>
                  </a:lnTo>
                  <a:lnTo>
                    <a:pt x="3568648" y="825500"/>
                  </a:lnTo>
                  <a:lnTo>
                    <a:pt x="3544315" y="825500"/>
                  </a:lnTo>
                  <a:lnTo>
                    <a:pt x="3529594" y="838200"/>
                  </a:lnTo>
                  <a:lnTo>
                    <a:pt x="3516733" y="850900"/>
                  </a:lnTo>
                  <a:close/>
                </a:path>
                <a:path w="3568700" h="2552700">
                  <a:moveTo>
                    <a:pt x="3080437" y="1651000"/>
                  </a:moveTo>
                  <a:lnTo>
                    <a:pt x="3040660" y="1651000"/>
                  </a:lnTo>
                  <a:lnTo>
                    <a:pt x="3051993" y="1638300"/>
                  </a:lnTo>
                  <a:lnTo>
                    <a:pt x="3032285" y="1625600"/>
                  </a:lnTo>
                  <a:lnTo>
                    <a:pt x="2973661" y="1549400"/>
                  </a:lnTo>
                  <a:lnTo>
                    <a:pt x="2960474" y="1549400"/>
                  </a:lnTo>
                  <a:lnTo>
                    <a:pt x="2961661" y="1536700"/>
                  </a:lnTo>
                  <a:lnTo>
                    <a:pt x="2927477" y="1498600"/>
                  </a:lnTo>
                  <a:lnTo>
                    <a:pt x="2893737" y="1460500"/>
                  </a:lnTo>
                  <a:lnTo>
                    <a:pt x="2860515" y="1422400"/>
                  </a:lnTo>
                  <a:lnTo>
                    <a:pt x="2827888" y="1384300"/>
                  </a:lnTo>
                  <a:lnTo>
                    <a:pt x="2795931" y="1346200"/>
                  </a:lnTo>
                  <a:lnTo>
                    <a:pt x="2764721" y="1295400"/>
                  </a:lnTo>
                  <a:lnTo>
                    <a:pt x="2734333" y="1257300"/>
                  </a:lnTo>
                  <a:lnTo>
                    <a:pt x="2704359" y="1219200"/>
                  </a:lnTo>
                  <a:lnTo>
                    <a:pt x="2674789" y="1168400"/>
                  </a:lnTo>
                  <a:lnTo>
                    <a:pt x="2616474" y="1092200"/>
                  </a:lnTo>
                  <a:lnTo>
                    <a:pt x="2558618" y="1003300"/>
                  </a:lnTo>
                  <a:lnTo>
                    <a:pt x="2529621" y="952500"/>
                  </a:lnTo>
                  <a:lnTo>
                    <a:pt x="2500449" y="914400"/>
                  </a:lnTo>
                  <a:lnTo>
                    <a:pt x="2473332" y="876300"/>
                  </a:lnTo>
                  <a:lnTo>
                    <a:pt x="2447422" y="850900"/>
                  </a:lnTo>
                  <a:lnTo>
                    <a:pt x="2424388" y="812800"/>
                  </a:lnTo>
                  <a:lnTo>
                    <a:pt x="2405896" y="774700"/>
                  </a:lnTo>
                  <a:lnTo>
                    <a:pt x="2406199" y="774700"/>
                  </a:lnTo>
                  <a:lnTo>
                    <a:pt x="2411659" y="762000"/>
                  </a:lnTo>
                  <a:lnTo>
                    <a:pt x="2419098" y="762000"/>
                  </a:lnTo>
                  <a:lnTo>
                    <a:pt x="2425340" y="774700"/>
                  </a:lnTo>
                  <a:lnTo>
                    <a:pt x="2442155" y="787400"/>
                  </a:lnTo>
                  <a:lnTo>
                    <a:pt x="2452729" y="803551"/>
                  </a:lnTo>
                  <a:lnTo>
                    <a:pt x="2464266" y="825500"/>
                  </a:lnTo>
                  <a:lnTo>
                    <a:pt x="2491560" y="863600"/>
                  </a:lnTo>
                  <a:lnTo>
                    <a:pt x="2512512" y="863600"/>
                  </a:lnTo>
                  <a:lnTo>
                    <a:pt x="2531527" y="889000"/>
                  </a:lnTo>
                  <a:lnTo>
                    <a:pt x="2560785" y="927100"/>
                  </a:lnTo>
                  <a:lnTo>
                    <a:pt x="2590715" y="965200"/>
                  </a:lnTo>
                  <a:lnTo>
                    <a:pt x="2621253" y="1016000"/>
                  </a:lnTo>
                  <a:lnTo>
                    <a:pt x="2631613" y="1028700"/>
                  </a:lnTo>
                  <a:lnTo>
                    <a:pt x="2600558" y="1028700"/>
                  </a:lnTo>
                  <a:lnTo>
                    <a:pt x="2630458" y="1066800"/>
                  </a:lnTo>
                  <a:lnTo>
                    <a:pt x="2660507" y="1117600"/>
                  </a:lnTo>
                  <a:lnTo>
                    <a:pt x="2690828" y="1155700"/>
                  </a:lnTo>
                  <a:lnTo>
                    <a:pt x="2721544" y="1206500"/>
                  </a:lnTo>
                  <a:lnTo>
                    <a:pt x="2752777" y="1244600"/>
                  </a:lnTo>
                  <a:lnTo>
                    <a:pt x="2782487" y="1295400"/>
                  </a:lnTo>
                  <a:lnTo>
                    <a:pt x="2812913" y="1333500"/>
                  </a:lnTo>
                  <a:lnTo>
                    <a:pt x="2843994" y="1371600"/>
                  </a:lnTo>
                  <a:lnTo>
                    <a:pt x="2875669" y="1409700"/>
                  </a:lnTo>
                  <a:lnTo>
                    <a:pt x="2907879" y="1447800"/>
                  </a:lnTo>
                  <a:lnTo>
                    <a:pt x="2940563" y="1485900"/>
                  </a:lnTo>
                  <a:lnTo>
                    <a:pt x="2973661" y="1524000"/>
                  </a:lnTo>
                  <a:lnTo>
                    <a:pt x="3006535" y="1524000"/>
                  </a:lnTo>
                  <a:lnTo>
                    <a:pt x="2997794" y="1536700"/>
                  </a:lnTo>
                  <a:lnTo>
                    <a:pt x="2989105" y="1536700"/>
                  </a:lnTo>
                  <a:lnTo>
                    <a:pt x="3046573" y="1612900"/>
                  </a:lnTo>
                  <a:lnTo>
                    <a:pt x="3065881" y="1625600"/>
                  </a:lnTo>
                  <a:lnTo>
                    <a:pt x="3095278" y="1625600"/>
                  </a:lnTo>
                  <a:lnTo>
                    <a:pt x="3079325" y="1638300"/>
                  </a:lnTo>
                  <a:lnTo>
                    <a:pt x="3080437" y="1651000"/>
                  </a:lnTo>
                  <a:close/>
                </a:path>
                <a:path w="3568700" h="2552700">
                  <a:moveTo>
                    <a:pt x="3233961" y="863600"/>
                  </a:moveTo>
                  <a:lnTo>
                    <a:pt x="3209545" y="863600"/>
                  </a:lnTo>
                  <a:lnTo>
                    <a:pt x="3256322" y="812800"/>
                  </a:lnTo>
                  <a:lnTo>
                    <a:pt x="3224545" y="762000"/>
                  </a:lnTo>
                  <a:lnTo>
                    <a:pt x="3247553" y="762000"/>
                  </a:lnTo>
                  <a:lnTo>
                    <a:pt x="3262598" y="787400"/>
                  </a:lnTo>
                  <a:lnTo>
                    <a:pt x="3299765" y="787400"/>
                  </a:lnTo>
                  <a:lnTo>
                    <a:pt x="3309043" y="800100"/>
                  </a:lnTo>
                  <a:lnTo>
                    <a:pt x="3286321" y="800100"/>
                  </a:lnTo>
                  <a:lnTo>
                    <a:pt x="3281988" y="812800"/>
                  </a:lnTo>
                  <a:lnTo>
                    <a:pt x="3285887" y="812800"/>
                  </a:lnTo>
                  <a:lnTo>
                    <a:pt x="3291715" y="825500"/>
                  </a:lnTo>
                  <a:lnTo>
                    <a:pt x="3268210" y="825500"/>
                  </a:lnTo>
                  <a:lnTo>
                    <a:pt x="3233961" y="863600"/>
                  </a:lnTo>
                  <a:close/>
                </a:path>
                <a:path w="3568700" h="2552700">
                  <a:moveTo>
                    <a:pt x="3173296" y="1549400"/>
                  </a:moveTo>
                  <a:lnTo>
                    <a:pt x="3146991" y="1549400"/>
                  </a:lnTo>
                  <a:lnTo>
                    <a:pt x="3172646" y="1524000"/>
                  </a:lnTo>
                  <a:lnTo>
                    <a:pt x="3181212" y="1511300"/>
                  </a:lnTo>
                  <a:lnTo>
                    <a:pt x="3163857" y="1485900"/>
                  </a:lnTo>
                  <a:lnTo>
                    <a:pt x="3146616" y="1473200"/>
                  </a:lnTo>
                  <a:lnTo>
                    <a:pt x="3129479" y="1447800"/>
                  </a:lnTo>
                  <a:lnTo>
                    <a:pt x="3112436" y="1435100"/>
                  </a:lnTo>
                  <a:lnTo>
                    <a:pt x="3051993" y="1435100"/>
                  </a:lnTo>
                  <a:lnTo>
                    <a:pt x="3069826" y="1422400"/>
                  </a:lnTo>
                  <a:lnTo>
                    <a:pt x="3087659" y="1397000"/>
                  </a:lnTo>
                  <a:lnTo>
                    <a:pt x="3056458" y="1358900"/>
                  </a:lnTo>
                  <a:lnTo>
                    <a:pt x="3025519" y="1320800"/>
                  </a:lnTo>
                  <a:lnTo>
                    <a:pt x="2994837" y="1282700"/>
                  </a:lnTo>
                  <a:lnTo>
                    <a:pt x="2964404" y="1244600"/>
                  </a:lnTo>
                  <a:lnTo>
                    <a:pt x="2934217" y="1206500"/>
                  </a:lnTo>
                  <a:lnTo>
                    <a:pt x="2910176" y="1206500"/>
                  </a:lnTo>
                  <a:lnTo>
                    <a:pt x="2918218" y="1193800"/>
                  </a:lnTo>
                  <a:lnTo>
                    <a:pt x="2886161" y="1155700"/>
                  </a:lnTo>
                  <a:lnTo>
                    <a:pt x="2854344" y="1104900"/>
                  </a:lnTo>
                  <a:lnTo>
                    <a:pt x="2822798" y="1066800"/>
                  </a:lnTo>
                  <a:lnTo>
                    <a:pt x="2791554" y="1028700"/>
                  </a:lnTo>
                  <a:lnTo>
                    <a:pt x="2757726" y="990600"/>
                  </a:lnTo>
                  <a:lnTo>
                    <a:pt x="2690862" y="914400"/>
                  </a:lnTo>
                  <a:lnTo>
                    <a:pt x="2657886" y="876300"/>
                  </a:lnTo>
                  <a:lnTo>
                    <a:pt x="2625256" y="838200"/>
                  </a:lnTo>
                  <a:lnTo>
                    <a:pt x="2593003" y="787400"/>
                  </a:lnTo>
                  <a:lnTo>
                    <a:pt x="2615929" y="787400"/>
                  </a:lnTo>
                  <a:lnTo>
                    <a:pt x="2646779" y="825500"/>
                  </a:lnTo>
                  <a:lnTo>
                    <a:pt x="2672290" y="825500"/>
                  </a:lnTo>
                  <a:lnTo>
                    <a:pt x="2691653" y="850900"/>
                  </a:lnTo>
                  <a:lnTo>
                    <a:pt x="2720922" y="889000"/>
                  </a:lnTo>
                  <a:lnTo>
                    <a:pt x="2750418" y="939800"/>
                  </a:lnTo>
                  <a:lnTo>
                    <a:pt x="2780145" y="977900"/>
                  </a:lnTo>
                  <a:lnTo>
                    <a:pt x="2810109" y="1016000"/>
                  </a:lnTo>
                  <a:lnTo>
                    <a:pt x="2814776" y="1028700"/>
                  </a:lnTo>
                  <a:lnTo>
                    <a:pt x="2823998" y="1028700"/>
                  </a:lnTo>
                  <a:lnTo>
                    <a:pt x="2882982" y="1104900"/>
                  </a:lnTo>
                  <a:lnTo>
                    <a:pt x="2912324" y="1130300"/>
                  </a:lnTo>
                  <a:lnTo>
                    <a:pt x="2941551" y="1168400"/>
                  </a:lnTo>
                  <a:lnTo>
                    <a:pt x="2967512" y="1168400"/>
                  </a:lnTo>
                  <a:lnTo>
                    <a:pt x="2957550" y="1181100"/>
                  </a:lnTo>
                  <a:lnTo>
                    <a:pt x="2992202" y="1219200"/>
                  </a:lnTo>
                  <a:lnTo>
                    <a:pt x="3026771" y="1270000"/>
                  </a:lnTo>
                  <a:lnTo>
                    <a:pt x="3058095" y="1270000"/>
                  </a:lnTo>
                  <a:lnTo>
                    <a:pt x="3041104" y="1282700"/>
                  </a:lnTo>
                  <a:lnTo>
                    <a:pt x="3013994" y="1282700"/>
                  </a:lnTo>
                  <a:lnTo>
                    <a:pt x="3057715" y="1333500"/>
                  </a:lnTo>
                  <a:lnTo>
                    <a:pt x="3102103" y="1384300"/>
                  </a:lnTo>
                  <a:lnTo>
                    <a:pt x="3160095" y="1384300"/>
                  </a:lnTo>
                  <a:lnTo>
                    <a:pt x="3145324" y="1397000"/>
                  </a:lnTo>
                  <a:lnTo>
                    <a:pt x="3156250" y="1409700"/>
                  </a:lnTo>
                  <a:lnTo>
                    <a:pt x="3129991" y="1409700"/>
                  </a:lnTo>
                  <a:lnTo>
                    <a:pt x="3127769" y="1422400"/>
                  </a:lnTo>
                  <a:lnTo>
                    <a:pt x="3145868" y="1433804"/>
                  </a:lnTo>
                  <a:lnTo>
                    <a:pt x="3146722" y="1435100"/>
                  </a:lnTo>
                  <a:lnTo>
                    <a:pt x="3150397" y="1439763"/>
                  </a:lnTo>
                  <a:lnTo>
                    <a:pt x="3154657" y="1447800"/>
                  </a:lnTo>
                  <a:lnTo>
                    <a:pt x="3164712" y="1460500"/>
                  </a:lnTo>
                  <a:lnTo>
                    <a:pt x="3195212" y="1498600"/>
                  </a:lnTo>
                  <a:lnTo>
                    <a:pt x="3228211" y="1498600"/>
                  </a:lnTo>
                  <a:lnTo>
                    <a:pt x="3236989" y="1511300"/>
                  </a:lnTo>
                  <a:lnTo>
                    <a:pt x="3264037" y="1511300"/>
                  </a:lnTo>
                  <a:lnTo>
                    <a:pt x="3249988" y="1524000"/>
                  </a:lnTo>
                  <a:lnTo>
                    <a:pt x="3194545" y="1524000"/>
                  </a:lnTo>
                  <a:lnTo>
                    <a:pt x="3186045" y="1536700"/>
                  </a:lnTo>
                  <a:lnTo>
                    <a:pt x="3173296" y="1549400"/>
                  </a:lnTo>
                  <a:close/>
                </a:path>
                <a:path w="3568700" h="2552700">
                  <a:moveTo>
                    <a:pt x="3457642" y="1028700"/>
                  </a:moveTo>
                  <a:lnTo>
                    <a:pt x="3432540" y="1028700"/>
                  </a:lnTo>
                  <a:lnTo>
                    <a:pt x="3449317" y="1003300"/>
                  </a:lnTo>
                  <a:lnTo>
                    <a:pt x="3404096" y="952500"/>
                  </a:lnTo>
                  <a:lnTo>
                    <a:pt x="3377763" y="952500"/>
                  </a:lnTo>
                  <a:lnTo>
                    <a:pt x="3382097" y="939800"/>
                  </a:lnTo>
                  <a:lnTo>
                    <a:pt x="3390874" y="939800"/>
                  </a:lnTo>
                  <a:lnTo>
                    <a:pt x="3383975" y="927100"/>
                  </a:lnTo>
                  <a:lnTo>
                    <a:pt x="3370218" y="914400"/>
                  </a:lnTo>
                  <a:lnTo>
                    <a:pt x="3363319" y="901700"/>
                  </a:lnTo>
                  <a:lnTo>
                    <a:pt x="3341764" y="901700"/>
                  </a:lnTo>
                  <a:lnTo>
                    <a:pt x="3347764" y="889000"/>
                  </a:lnTo>
                  <a:lnTo>
                    <a:pt x="3350764" y="889000"/>
                  </a:lnTo>
                  <a:lnTo>
                    <a:pt x="3346320" y="876300"/>
                  </a:lnTo>
                  <a:lnTo>
                    <a:pt x="3364653" y="876300"/>
                  </a:lnTo>
                  <a:lnTo>
                    <a:pt x="3374762" y="863600"/>
                  </a:lnTo>
                  <a:lnTo>
                    <a:pt x="3404652" y="825500"/>
                  </a:lnTo>
                  <a:lnTo>
                    <a:pt x="3375764" y="787400"/>
                  </a:lnTo>
                  <a:lnTo>
                    <a:pt x="3397902" y="787400"/>
                  </a:lnTo>
                  <a:lnTo>
                    <a:pt x="3418651" y="812800"/>
                  </a:lnTo>
                  <a:lnTo>
                    <a:pt x="3448762" y="812800"/>
                  </a:lnTo>
                  <a:lnTo>
                    <a:pt x="3456512" y="825500"/>
                  </a:lnTo>
                  <a:lnTo>
                    <a:pt x="3430985" y="825500"/>
                  </a:lnTo>
                  <a:lnTo>
                    <a:pt x="3439203" y="838200"/>
                  </a:lnTo>
                  <a:lnTo>
                    <a:pt x="3417207" y="838200"/>
                  </a:lnTo>
                  <a:lnTo>
                    <a:pt x="3414763" y="850900"/>
                  </a:lnTo>
                  <a:lnTo>
                    <a:pt x="3412429" y="850900"/>
                  </a:lnTo>
                  <a:lnTo>
                    <a:pt x="3377319" y="889000"/>
                  </a:lnTo>
                  <a:lnTo>
                    <a:pt x="3391666" y="901700"/>
                  </a:lnTo>
                  <a:lnTo>
                    <a:pt x="3406096" y="927100"/>
                  </a:lnTo>
                  <a:lnTo>
                    <a:pt x="3429964" y="927100"/>
                  </a:lnTo>
                  <a:lnTo>
                    <a:pt x="3419540" y="939800"/>
                  </a:lnTo>
                  <a:lnTo>
                    <a:pt x="3451883" y="977900"/>
                  </a:lnTo>
                  <a:lnTo>
                    <a:pt x="3462762" y="990600"/>
                  </a:lnTo>
                  <a:lnTo>
                    <a:pt x="3484660" y="990600"/>
                  </a:lnTo>
                  <a:lnTo>
                    <a:pt x="3475984" y="1003300"/>
                  </a:lnTo>
                  <a:lnTo>
                    <a:pt x="3488303" y="1016000"/>
                  </a:lnTo>
                  <a:lnTo>
                    <a:pt x="3462095" y="1016000"/>
                  </a:lnTo>
                  <a:lnTo>
                    <a:pt x="3457642" y="1028700"/>
                  </a:lnTo>
                  <a:close/>
                </a:path>
                <a:path w="3568700" h="2552700">
                  <a:moveTo>
                    <a:pt x="2941217" y="812800"/>
                  </a:moveTo>
                  <a:lnTo>
                    <a:pt x="2890107" y="812800"/>
                  </a:lnTo>
                  <a:lnTo>
                    <a:pt x="2893218" y="800100"/>
                  </a:lnTo>
                  <a:lnTo>
                    <a:pt x="2952158" y="800100"/>
                  </a:lnTo>
                  <a:lnTo>
                    <a:pt x="2941217" y="812800"/>
                  </a:lnTo>
                  <a:close/>
                </a:path>
                <a:path w="3568700" h="2552700">
                  <a:moveTo>
                    <a:pt x="3364653" y="876300"/>
                  </a:moveTo>
                  <a:lnTo>
                    <a:pt x="3341653" y="876300"/>
                  </a:lnTo>
                  <a:lnTo>
                    <a:pt x="3337209" y="863600"/>
                  </a:lnTo>
                  <a:lnTo>
                    <a:pt x="3331811" y="863600"/>
                  </a:lnTo>
                  <a:lnTo>
                    <a:pt x="3326445" y="850900"/>
                  </a:lnTo>
                  <a:lnTo>
                    <a:pt x="3315765" y="838200"/>
                  </a:lnTo>
                  <a:lnTo>
                    <a:pt x="3297543" y="838200"/>
                  </a:lnTo>
                  <a:lnTo>
                    <a:pt x="3299543" y="825500"/>
                  </a:lnTo>
                  <a:lnTo>
                    <a:pt x="3303543" y="825500"/>
                  </a:lnTo>
                  <a:lnTo>
                    <a:pt x="3290637" y="812800"/>
                  </a:lnTo>
                  <a:lnTo>
                    <a:pt x="3286321" y="800100"/>
                  </a:lnTo>
                  <a:lnTo>
                    <a:pt x="3309043" y="800100"/>
                  </a:lnTo>
                  <a:lnTo>
                    <a:pt x="3318320" y="812800"/>
                  </a:lnTo>
                  <a:lnTo>
                    <a:pt x="3345764" y="812800"/>
                  </a:lnTo>
                  <a:lnTo>
                    <a:pt x="3330764" y="825500"/>
                  </a:lnTo>
                  <a:lnTo>
                    <a:pt x="3364653" y="876300"/>
                  </a:lnTo>
                  <a:close/>
                </a:path>
                <a:path w="3568700" h="2552700">
                  <a:moveTo>
                    <a:pt x="2491560" y="863600"/>
                  </a:moveTo>
                  <a:lnTo>
                    <a:pt x="2464266" y="825500"/>
                  </a:lnTo>
                  <a:lnTo>
                    <a:pt x="2452729" y="803551"/>
                  </a:lnTo>
                  <a:lnTo>
                    <a:pt x="2458783" y="812800"/>
                  </a:lnTo>
                  <a:lnTo>
                    <a:pt x="2475245" y="838200"/>
                  </a:lnTo>
                  <a:lnTo>
                    <a:pt x="2491560" y="863600"/>
                  </a:lnTo>
                  <a:close/>
                </a:path>
                <a:path w="3568700" h="2552700">
                  <a:moveTo>
                    <a:pt x="3166799" y="939800"/>
                  </a:moveTo>
                  <a:lnTo>
                    <a:pt x="3140546" y="939800"/>
                  </a:lnTo>
                  <a:lnTo>
                    <a:pt x="3168254" y="914400"/>
                  </a:lnTo>
                  <a:lnTo>
                    <a:pt x="3195878" y="876300"/>
                  </a:lnTo>
                  <a:lnTo>
                    <a:pt x="3154324" y="825500"/>
                  </a:lnTo>
                  <a:lnTo>
                    <a:pt x="3179061" y="825500"/>
                  </a:lnTo>
                  <a:lnTo>
                    <a:pt x="3209545" y="863600"/>
                  </a:lnTo>
                  <a:lnTo>
                    <a:pt x="3233961" y="863600"/>
                  </a:lnTo>
                  <a:lnTo>
                    <a:pt x="3222545" y="876300"/>
                  </a:lnTo>
                  <a:lnTo>
                    <a:pt x="3225767" y="876300"/>
                  </a:lnTo>
                  <a:lnTo>
                    <a:pt x="3232433" y="889000"/>
                  </a:lnTo>
                  <a:lnTo>
                    <a:pt x="3208878" y="889000"/>
                  </a:lnTo>
                  <a:lnTo>
                    <a:pt x="3194861" y="914400"/>
                  </a:lnTo>
                  <a:lnTo>
                    <a:pt x="3166799" y="939800"/>
                  </a:lnTo>
                  <a:close/>
                </a:path>
                <a:path w="3568700" h="2552700">
                  <a:moveTo>
                    <a:pt x="3182295" y="965200"/>
                  </a:moveTo>
                  <a:lnTo>
                    <a:pt x="3155102" y="965200"/>
                  </a:lnTo>
                  <a:lnTo>
                    <a:pt x="3186129" y="927100"/>
                  </a:lnTo>
                  <a:lnTo>
                    <a:pt x="3217322" y="901700"/>
                  </a:lnTo>
                  <a:lnTo>
                    <a:pt x="3208878" y="889000"/>
                  </a:lnTo>
                  <a:lnTo>
                    <a:pt x="3232433" y="889000"/>
                  </a:lnTo>
                  <a:lnTo>
                    <a:pt x="3257322" y="863600"/>
                  </a:lnTo>
                  <a:lnTo>
                    <a:pt x="3282210" y="850900"/>
                  </a:lnTo>
                  <a:lnTo>
                    <a:pt x="3268210" y="825500"/>
                  </a:lnTo>
                  <a:lnTo>
                    <a:pt x="3291715" y="825500"/>
                  </a:lnTo>
                  <a:lnTo>
                    <a:pt x="3297543" y="838200"/>
                  </a:lnTo>
                  <a:lnTo>
                    <a:pt x="3313431" y="838200"/>
                  </a:lnTo>
                  <a:lnTo>
                    <a:pt x="3311209" y="850900"/>
                  </a:lnTo>
                  <a:lnTo>
                    <a:pt x="3308765" y="850900"/>
                  </a:lnTo>
                  <a:lnTo>
                    <a:pt x="3317062" y="863600"/>
                  </a:lnTo>
                  <a:lnTo>
                    <a:pt x="3289321" y="863600"/>
                  </a:lnTo>
                  <a:lnTo>
                    <a:pt x="3244655" y="901700"/>
                  </a:lnTo>
                  <a:lnTo>
                    <a:pt x="3251270" y="914400"/>
                  </a:lnTo>
                  <a:lnTo>
                    <a:pt x="3229544" y="914400"/>
                  </a:lnTo>
                  <a:lnTo>
                    <a:pt x="3198045" y="952500"/>
                  </a:lnTo>
                  <a:lnTo>
                    <a:pt x="3182295" y="965200"/>
                  </a:lnTo>
                  <a:close/>
                </a:path>
                <a:path w="3568700" h="2552700">
                  <a:moveTo>
                    <a:pt x="3503914" y="863600"/>
                  </a:moveTo>
                  <a:lnTo>
                    <a:pt x="3463984" y="863600"/>
                  </a:lnTo>
                  <a:lnTo>
                    <a:pt x="3449165" y="850900"/>
                  </a:lnTo>
                  <a:lnTo>
                    <a:pt x="3434429" y="825500"/>
                  </a:lnTo>
                  <a:lnTo>
                    <a:pt x="3456512" y="825500"/>
                  </a:lnTo>
                  <a:lnTo>
                    <a:pt x="3464262" y="838200"/>
                  </a:lnTo>
                  <a:lnTo>
                    <a:pt x="3479761" y="850900"/>
                  </a:lnTo>
                  <a:lnTo>
                    <a:pt x="3516733" y="850900"/>
                  </a:lnTo>
                  <a:lnTo>
                    <a:pt x="3503914" y="863600"/>
                  </a:lnTo>
                  <a:close/>
                </a:path>
                <a:path w="3568700" h="2552700">
                  <a:moveTo>
                    <a:pt x="3568648" y="850900"/>
                  </a:moveTo>
                  <a:lnTo>
                    <a:pt x="3547649" y="825500"/>
                  </a:lnTo>
                  <a:lnTo>
                    <a:pt x="3568648" y="825500"/>
                  </a:lnTo>
                  <a:lnTo>
                    <a:pt x="3568648" y="850900"/>
                  </a:lnTo>
                  <a:close/>
                </a:path>
                <a:path w="3568700" h="2552700">
                  <a:moveTo>
                    <a:pt x="2970550" y="914400"/>
                  </a:moveTo>
                  <a:lnTo>
                    <a:pt x="2956734" y="889000"/>
                  </a:lnTo>
                  <a:lnTo>
                    <a:pt x="2915329" y="838200"/>
                  </a:lnTo>
                  <a:lnTo>
                    <a:pt x="2960753" y="838200"/>
                  </a:lnTo>
                  <a:lnTo>
                    <a:pt x="3009750" y="901700"/>
                  </a:lnTo>
                  <a:lnTo>
                    <a:pt x="2965550" y="901700"/>
                  </a:lnTo>
                  <a:lnTo>
                    <a:pt x="2970550" y="914400"/>
                  </a:lnTo>
                  <a:close/>
                </a:path>
                <a:path w="3568700" h="2552700">
                  <a:moveTo>
                    <a:pt x="3429964" y="927100"/>
                  </a:moveTo>
                  <a:lnTo>
                    <a:pt x="3406096" y="927100"/>
                  </a:lnTo>
                  <a:lnTo>
                    <a:pt x="3427235" y="901700"/>
                  </a:lnTo>
                  <a:lnTo>
                    <a:pt x="3448540" y="889000"/>
                  </a:lnTo>
                  <a:lnTo>
                    <a:pt x="3440660" y="876300"/>
                  </a:lnTo>
                  <a:lnTo>
                    <a:pt x="3417207" y="838200"/>
                  </a:lnTo>
                  <a:lnTo>
                    <a:pt x="3439203" y="838200"/>
                  </a:lnTo>
                  <a:lnTo>
                    <a:pt x="3455640" y="863600"/>
                  </a:lnTo>
                  <a:lnTo>
                    <a:pt x="3503914" y="863600"/>
                  </a:lnTo>
                  <a:lnTo>
                    <a:pt x="3491094" y="876300"/>
                  </a:lnTo>
                  <a:lnTo>
                    <a:pt x="3512641" y="901700"/>
                  </a:lnTo>
                  <a:lnTo>
                    <a:pt x="3461317" y="901700"/>
                  </a:lnTo>
                  <a:lnTo>
                    <a:pt x="3450837" y="914400"/>
                  </a:lnTo>
                  <a:lnTo>
                    <a:pt x="3440387" y="914400"/>
                  </a:lnTo>
                  <a:lnTo>
                    <a:pt x="3429964" y="927100"/>
                  </a:lnTo>
                  <a:close/>
                </a:path>
                <a:path w="3568700" h="2552700">
                  <a:moveTo>
                    <a:pt x="3549065" y="914400"/>
                  </a:moveTo>
                  <a:lnTo>
                    <a:pt x="3519872" y="914400"/>
                  </a:lnTo>
                  <a:lnTo>
                    <a:pt x="3528635" y="901700"/>
                  </a:lnTo>
                  <a:lnTo>
                    <a:pt x="3537316" y="901700"/>
                  </a:lnTo>
                  <a:lnTo>
                    <a:pt x="3560862" y="863600"/>
                  </a:lnTo>
                  <a:lnTo>
                    <a:pt x="3568648" y="850900"/>
                  </a:lnTo>
                  <a:lnTo>
                    <a:pt x="3568648" y="889000"/>
                  </a:lnTo>
                  <a:lnTo>
                    <a:pt x="3566648" y="889000"/>
                  </a:lnTo>
                  <a:lnTo>
                    <a:pt x="3557940" y="901700"/>
                  </a:lnTo>
                  <a:lnTo>
                    <a:pt x="3549065" y="914400"/>
                  </a:lnTo>
                  <a:close/>
                </a:path>
                <a:path w="3568700" h="2552700">
                  <a:moveTo>
                    <a:pt x="3318845" y="952500"/>
                  </a:moveTo>
                  <a:lnTo>
                    <a:pt x="3285877" y="952500"/>
                  </a:lnTo>
                  <a:lnTo>
                    <a:pt x="3327653" y="914400"/>
                  </a:lnTo>
                  <a:lnTo>
                    <a:pt x="3293543" y="863600"/>
                  </a:lnTo>
                  <a:lnTo>
                    <a:pt x="3317062" y="863600"/>
                  </a:lnTo>
                  <a:lnTo>
                    <a:pt x="3341764" y="901700"/>
                  </a:lnTo>
                  <a:lnTo>
                    <a:pt x="3363319" y="901700"/>
                  </a:lnTo>
                  <a:lnTo>
                    <a:pt x="3356764" y="914400"/>
                  </a:lnTo>
                  <a:lnTo>
                    <a:pt x="3353320" y="914400"/>
                  </a:lnTo>
                  <a:lnTo>
                    <a:pt x="3361468" y="927100"/>
                  </a:lnTo>
                  <a:lnTo>
                    <a:pt x="3339209" y="927100"/>
                  </a:lnTo>
                  <a:lnTo>
                    <a:pt x="3318845" y="952500"/>
                  </a:lnTo>
                  <a:close/>
                </a:path>
                <a:path w="3568700" h="2552700">
                  <a:moveTo>
                    <a:pt x="3019549" y="914400"/>
                  </a:moveTo>
                  <a:lnTo>
                    <a:pt x="2970550" y="914400"/>
                  </a:lnTo>
                  <a:lnTo>
                    <a:pt x="2965550" y="901700"/>
                  </a:lnTo>
                  <a:lnTo>
                    <a:pt x="3009750" y="901700"/>
                  </a:lnTo>
                  <a:lnTo>
                    <a:pt x="3019549" y="914400"/>
                  </a:lnTo>
                  <a:close/>
                </a:path>
                <a:path w="3568700" h="2552700">
                  <a:moveTo>
                    <a:pt x="3484660" y="990600"/>
                  </a:moveTo>
                  <a:lnTo>
                    <a:pt x="3462762" y="990600"/>
                  </a:lnTo>
                  <a:lnTo>
                    <a:pt x="3480497" y="965200"/>
                  </a:lnTo>
                  <a:lnTo>
                    <a:pt x="3489277" y="952500"/>
                  </a:lnTo>
                  <a:lnTo>
                    <a:pt x="3497983" y="952500"/>
                  </a:lnTo>
                  <a:lnTo>
                    <a:pt x="3461317" y="901700"/>
                  </a:lnTo>
                  <a:lnTo>
                    <a:pt x="3512641" y="901700"/>
                  </a:lnTo>
                  <a:lnTo>
                    <a:pt x="3519872" y="914400"/>
                  </a:lnTo>
                  <a:lnTo>
                    <a:pt x="3549065" y="914400"/>
                  </a:lnTo>
                  <a:lnTo>
                    <a:pt x="3540149" y="927100"/>
                  </a:lnTo>
                  <a:lnTo>
                    <a:pt x="3531316" y="939800"/>
                  </a:lnTo>
                  <a:lnTo>
                    <a:pt x="3540555" y="952500"/>
                  </a:lnTo>
                  <a:lnTo>
                    <a:pt x="3549899" y="965200"/>
                  </a:lnTo>
                  <a:lnTo>
                    <a:pt x="3510316" y="965200"/>
                  </a:lnTo>
                  <a:lnTo>
                    <a:pt x="3501764" y="977900"/>
                  </a:lnTo>
                  <a:lnTo>
                    <a:pt x="3493233" y="977900"/>
                  </a:lnTo>
                  <a:lnTo>
                    <a:pt x="3484660" y="990600"/>
                  </a:lnTo>
                  <a:close/>
                </a:path>
                <a:path w="3568700" h="2552700">
                  <a:moveTo>
                    <a:pt x="3224989" y="1054100"/>
                  </a:moveTo>
                  <a:lnTo>
                    <a:pt x="3199101" y="1054100"/>
                  </a:lnTo>
                  <a:lnTo>
                    <a:pt x="3194734" y="1041400"/>
                  </a:lnTo>
                  <a:lnTo>
                    <a:pt x="3212878" y="1041400"/>
                  </a:lnTo>
                  <a:lnTo>
                    <a:pt x="3242405" y="1003300"/>
                  </a:lnTo>
                  <a:lnTo>
                    <a:pt x="3272099" y="977900"/>
                  </a:lnTo>
                  <a:lnTo>
                    <a:pt x="3250780" y="939800"/>
                  </a:lnTo>
                  <a:lnTo>
                    <a:pt x="3229544" y="914400"/>
                  </a:lnTo>
                  <a:lnTo>
                    <a:pt x="3251270" y="914400"/>
                  </a:lnTo>
                  <a:lnTo>
                    <a:pt x="3264374" y="927100"/>
                  </a:lnTo>
                  <a:lnTo>
                    <a:pt x="3270988" y="939800"/>
                  </a:lnTo>
                  <a:lnTo>
                    <a:pt x="3275877" y="939800"/>
                  </a:lnTo>
                  <a:lnTo>
                    <a:pt x="3280988" y="952500"/>
                  </a:lnTo>
                  <a:lnTo>
                    <a:pt x="3318845" y="952500"/>
                  </a:lnTo>
                  <a:lnTo>
                    <a:pt x="3298543" y="977900"/>
                  </a:lnTo>
                  <a:lnTo>
                    <a:pt x="3309779" y="990600"/>
                  </a:lnTo>
                  <a:lnTo>
                    <a:pt x="3284765" y="990600"/>
                  </a:lnTo>
                  <a:lnTo>
                    <a:pt x="3254794" y="1016000"/>
                  </a:lnTo>
                  <a:lnTo>
                    <a:pt x="3239860" y="1041400"/>
                  </a:lnTo>
                  <a:lnTo>
                    <a:pt x="3224989" y="1054100"/>
                  </a:lnTo>
                  <a:close/>
                </a:path>
                <a:path w="3568700" h="2552700">
                  <a:moveTo>
                    <a:pt x="3350450" y="1003300"/>
                  </a:moveTo>
                  <a:lnTo>
                    <a:pt x="3321098" y="1003300"/>
                  </a:lnTo>
                  <a:lnTo>
                    <a:pt x="3352347" y="965200"/>
                  </a:lnTo>
                  <a:lnTo>
                    <a:pt x="3362653" y="965200"/>
                  </a:lnTo>
                  <a:lnTo>
                    <a:pt x="3340653" y="927100"/>
                  </a:lnTo>
                  <a:lnTo>
                    <a:pt x="3361468" y="927100"/>
                  </a:lnTo>
                  <a:lnTo>
                    <a:pt x="3377763" y="952500"/>
                  </a:lnTo>
                  <a:lnTo>
                    <a:pt x="3404096" y="952500"/>
                  </a:lnTo>
                  <a:lnTo>
                    <a:pt x="3389763" y="965200"/>
                  </a:lnTo>
                  <a:lnTo>
                    <a:pt x="3400437" y="977900"/>
                  </a:lnTo>
                  <a:lnTo>
                    <a:pt x="3368430" y="977900"/>
                  </a:lnTo>
                  <a:lnTo>
                    <a:pt x="3362097" y="990600"/>
                  </a:lnTo>
                  <a:lnTo>
                    <a:pt x="3350450" y="1003300"/>
                  </a:lnTo>
                  <a:close/>
                </a:path>
                <a:path w="3568700" h="2552700">
                  <a:moveTo>
                    <a:pt x="2956328" y="1003300"/>
                  </a:moveTo>
                  <a:lnTo>
                    <a:pt x="2931329" y="1003300"/>
                  </a:lnTo>
                  <a:lnTo>
                    <a:pt x="2909438" y="965200"/>
                  </a:lnTo>
                  <a:lnTo>
                    <a:pt x="2935217" y="965200"/>
                  </a:lnTo>
                  <a:lnTo>
                    <a:pt x="2939662" y="977900"/>
                  </a:lnTo>
                  <a:lnTo>
                    <a:pt x="2972647" y="977900"/>
                  </a:lnTo>
                  <a:lnTo>
                    <a:pt x="2964128" y="990600"/>
                  </a:lnTo>
                  <a:lnTo>
                    <a:pt x="2956328" y="1003300"/>
                  </a:lnTo>
                  <a:close/>
                </a:path>
                <a:path w="3568700" h="2552700">
                  <a:moveTo>
                    <a:pt x="3055257" y="1079500"/>
                  </a:moveTo>
                  <a:lnTo>
                    <a:pt x="3017327" y="1079500"/>
                  </a:lnTo>
                  <a:lnTo>
                    <a:pt x="3037757" y="1054100"/>
                  </a:lnTo>
                  <a:lnTo>
                    <a:pt x="3058437" y="1028700"/>
                  </a:lnTo>
                  <a:lnTo>
                    <a:pt x="3008105" y="977900"/>
                  </a:lnTo>
                  <a:lnTo>
                    <a:pt x="2985109" y="977900"/>
                  </a:lnTo>
                  <a:lnTo>
                    <a:pt x="2994550" y="965200"/>
                  </a:lnTo>
                  <a:lnTo>
                    <a:pt x="3064548" y="965200"/>
                  </a:lnTo>
                  <a:lnTo>
                    <a:pt x="3070664" y="977900"/>
                  </a:lnTo>
                  <a:lnTo>
                    <a:pt x="3082938" y="990600"/>
                  </a:lnTo>
                  <a:lnTo>
                    <a:pt x="3088992" y="1003300"/>
                  </a:lnTo>
                  <a:lnTo>
                    <a:pt x="3132991" y="1003300"/>
                  </a:lnTo>
                  <a:lnTo>
                    <a:pt x="3127675" y="1016000"/>
                  </a:lnTo>
                  <a:lnTo>
                    <a:pt x="3111769" y="1028700"/>
                  </a:lnTo>
                  <a:lnTo>
                    <a:pt x="3138616" y="1054100"/>
                  </a:lnTo>
                  <a:lnTo>
                    <a:pt x="3078437" y="1054100"/>
                  </a:lnTo>
                  <a:lnTo>
                    <a:pt x="3055257" y="1079500"/>
                  </a:lnTo>
                  <a:close/>
                </a:path>
                <a:path w="3568700" h="2552700">
                  <a:moveTo>
                    <a:pt x="3545586" y="1066800"/>
                  </a:moveTo>
                  <a:lnTo>
                    <a:pt x="3525427" y="1066800"/>
                  </a:lnTo>
                  <a:lnTo>
                    <a:pt x="3535067" y="1054100"/>
                  </a:lnTo>
                  <a:lnTo>
                    <a:pt x="3544802" y="1041400"/>
                  </a:lnTo>
                  <a:lnTo>
                    <a:pt x="3554598" y="1041400"/>
                  </a:lnTo>
                  <a:lnTo>
                    <a:pt x="3564426" y="1028700"/>
                  </a:lnTo>
                  <a:lnTo>
                    <a:pt x="3550847" y="1016000"/>
                  </a:lnTo>
                  <a:lnTo>
                    <a:pt x="3537288" y="990600"/>
                  </a:lnTo>
                  <a:lnTo>
                    <a:pt x="3510316" y="965200"/>
                  </a:lnTo>
                  <a:lnTo>
                    <a:pt x="3549899" y="965200"/>
                  </a:lnTo>
                  <a:lnTo>
                    <a:pt x="3568648" y="990600"/>
                  </a:lnTo>
                  <a:lnTo>
                    <a:pt x="3568648" y="1054100"/>
                  </a:lnTo>
                  <a:lnTo>
                    <a:pt x="3545586" y="1066800"/>
                  </a:lnTo>
                  <a:close/>
                </a:path>
                <a:path w="3568700" h="2552700">
                  <a:moveTo>
                    <a:pt x="2988327" y="1003300"/>
                  </a:moveTo>
                  <a:lnTo>
                    <a:pt x="2956328" y="1003300"/>
                  </a:lnTo>
                  <a:lnTo>
                    <a:pt x="2966019" y="990600"/>
                  </a:lnTo>
                  <a:lnTo>
                    <a:pt x="2975605" y="977900"/>
                  </a:lnTo>
                  <a:lnTo>
                    <a:pt x="3008105" y="977900"/>
                  </a:lnTo>
                  <a:lnTo>
                    <a:pt x="2998279" y="990600"/>
                  </a:lnTo>
                  <a:lnTo>
                    <a:pt x="2988327" y="1003300"/>
                  </a:lnTo>
                  <a:close/>
                </a:path>
                <a:path w="3568700" h="2552700">
                  <a:moveTo>
                    <a:pt x="3414471" y="1079500"/>
                  </a:moveTo>
                  <a:lnTo>
                    <a:pt x="3385652" y="1079500"/>
                  </a:lnTo>
                  <a:lnTo>
                    <a:pt x="3394013" y="1066800"/>
                  </a:lnTo>
                  <a:lnTo>
                    <a:pt x="3402291" y="1054100"/>
                  </a:lnTo>
                  <a:lnTo>
                    <a:pt x="3418763" y="1041400"/>
                  </a:lnTo>
                  <a:lnTo>
                    <a:pt x="3396610" y="1016000"/>
                  </a:lnTo>
                  <a:lnTo>
                    <a:pt x="3385560" y="990600"/>
                  </a:lnTo>
                  <a:lnTo>
                    <a:pt x="3374541" y="977900"/>
                  </a:lnTo>
                  <a:lnTo>
                    <a:pt x="3400437" y="977900"/>
                  </a:lnTo>
                  <a:lnTo>
                    <a:pt x="3411110" y="990600"/>
                  </a:lnTo>
                  <a:lnTo>
                    <a:pt x="3421809" y="1016000"/>
                  </a:lnTo>
                  <a:lnTo>
                    <a:pt x="3432540" y="1028700"/>
                  </a:lnTo>
                  <a:lnTo>
                    <a:pt x="3453137" y="1028700"/>
                  </a:lnTo>
                  <a:lnTo>
                    <a:pt x="3444095" y="1041400"/>
                  </a:lnTo>
                  <a:lnTo>
                    <a:pt x="3454192" y="1054100"/>
                  </a:lnTo>
                  <a:lnTo>
                    <a:pt x="3430429" y="1054100"/>
                  </a:lnTo>
                  <a:lnTo>
                    <a:pt x="3422414" y="1066800"/>
                  </a:lnTo>
                  <a:lnTo>
                    <a:pt x="3414471" y="1079500"/>
                  </a:lnTo>
                  <a:close/>
                </a:path>
                <a:path w="3568700" h="2552700">
                  <a:moveTo>
                    <a:pt x="3212878" y="1041400"/>
                  </a:moveTo>
                  <a:lnTo>
                    <a:pt x="3185960" y="1041400"/>
                  </a:lnTo>
                  <a:lnTo>
                    <a:pt x="3181657" y="1028700"/>
                  </a:lnTo>
                  <a:lnTo>
                    <a:pt x="3174063" y="1016000"/>
                  </a:lnTo>
                  <a:lnTo>
                    <a:pt x="3166574" y="1016000"/>
                  </a:lnTo>
                  <a:lnTo>
                    <a:pt x="3159818" y="1004495"/>
                  </a:lnTo>
                  <a:lnTo>
                    <a:pt x="3159289" y="1003300"/>
                  </a:lnTo>
                  <a:lnTo>
                    <a:pt x="3158768" y="1002708"/>
                  </a:lnTo>
                  <a:lnTo>
                    <a:pt x="3151657" y="990600"/>
                  </a:lnTo>
                  <a:lnTo>
                    <a:pt x="3178434" y="990600"/>
                  </a:lnTo>
                  <a:lnTo>
                    <a:pt x="3186988" y="1003300"/>
                  </a:lnTo>
                  <a:lnTo>
                    <a:pt x="3212878" y="1041400"/>
                  </a:lnTo>
                  <a:close/>
                </a:path>
                <a:path w="3568700" h="2552700">
                  <a:moveTo>
                    <a:pt x="3263261" y="1079500"/>
                  </a:moveTo>
                  <a:lnTo>
                    <a:pt x="3240211" y="1079500"/>
                  </a:lnTo>
                  <a:lnTo>
                    <a:pt x="3256740" y="1054100"/>
                  </a:lnTo>
                  <a:lnTo>
                    <a:pt x="3306098" y="1016000"/>
                  </a:lnTo>
                  <a:lnTo>
                    <a:pt x="3284765" y="990600"/>
                  </a:lnTo>
                  <a:lnTo>
                    <a:pt x="3309779" y="990600"/>
                  </a:lnTo>
                  <a:lnTo>
                    <a:pt x="3321098" y="1003300"/>
                  </a:lnTo>
                  <a:lnTo>
                    <a:pt x="3344861" y="1003300"/>
                  </a:lnTo>
                  <a:lnTo>
                    <a:pt x="3333653" y="1016000"/>
                  </a:lnTo>
                  <a:lnTo>
                    <a:pt x="3346684" y="1028700"/>
                  </a:lnTo>
                  <a:lnTo>
                    <a:pt x="3318431" y="1028700"/>
                  </a:lnTo>
                  <a:lnTo>
                    <a:pt x="3285363" y="1054100"/>
                  </a:lnTo>
                  <a:lnTo>
                    <a:pt x="3263261" y="1079500"/>
                  </a:lnTo>
                  <a:close/>
                </a:path>
                <a:path w="3568700" h="2552700">
                  <a:moveTo>
                    <a:pt x="3159818" y="1004495"/>
                  </a:moveTo>
                  <a:lnTo>
                    <a:pt x="3158768" y="1002708"/>
                  </a:lnTo>
                  <a:lnTo>
                    <a:pt x="3159289" y="1003300"/>
                  </a:lnTo>
                  <a:lnTo>
                    <a:pt x="3159818" y="1004495"/>
                  </a:lnTo>
                  <a:close/>
                </a:path>
                <a:path w="3568700" h="2552700">
                  <a:moveTo>
                    <a:pt x="3568648" y="1143000"/>
                  </a:moveTo>
                  <a:lnTo>
                    <a:pt x="3566204" y="1143000"/>
                  </a:lnTo>
                  <a:lnTo>
                    <a:pt x="3561093" y="1130300"/>
                  </a:lnTo>
                  <a:lnTo>
                    <a:pt x="3541449" y="1130300"/>
                  </a:lnTo>
                  <a:lnTo>
                    <a:pt x="3547982" y="1117600"/>
                  </a:lnTo>
                  <a:lnTo>
                    <a:pt x="3541616" y="1117600"/>
                  </a:lnTo>
                  <a:lnTo>
                    <a:pt x="3528842" y="1104900"/>
                  </a:lnTo>
                  <a:lnTo>
                    <a:pt x="3522538" y="1092200"/>
                  </a:lnTo>
                  <a:lnTo>
                    <a:pt x="3497191" y="1092200"/>
                  </a:lnTo>
                  <a:lnTo>
                    <a:pt x="3503447" y="1079500"/>
                  </a:lnTo>
                  <a:lnTo>
                    <a:pt x="3509650" y="1079500"/>
                  </a:lnTo>
                  <a:lnTo>
                    <a:pt x="3485831" y="1054100"/>
                  </a:lnTo>
                  <a:lnTo>
                    <a:pt x="3473947" y="1028700"/>
                  </a:lnTo>
                  <a:lnTo>
                    <a:pt x="3462095" y="1016000"/>
                  </a:lnTo>
                  <a:lnTo>
                    <a:pt x="3488303" y="1016000"/>
                  </a:lnTo>
                  <a:lnTo>
                    <a:pt x="3500622" y="1028700"/>
                  </a:lnTo>
                  <a:lnTo>
                    <a:pt x="3512983" y="1054100"/>
                  </a:lnTo>
                  <a:lnTo>
                    <a:pt x="3525427" y="1066800"/>
                  </a:lnTo>
                  <a:lnTo>
                    <a:pt x="3545586" y="1066800"/>
                  </a:lnTo>
                  <a:lnTo>
                    <a:pt x="3537871" y="1079500"/>
                  </a:lnTo>
                  <a:lnTo>
                    <a:pt x="3562204" y="1104900"/>
                  </a:lnTo>
                  <a:lnTo>
                    <a:pt x="3568648" y="1104900"/>
                  </a:lnTo>
                  <a:lnTo>
                    <a:pt x="3568648" y="1143000"/>
                  </a:lnTo>
                  <a:close/>
                </a:path>
                <a:path w="3568700" h="2552700">
                  <a:moveTo>
                    <a:pt x="3095278" y="1625600"/>
                  </a:moveTo>
                  <a:lnTo>
                    <a:pt x="3070796" y="1625600"/>
                  </a:lnTo>
                  <a:lnTo>
                    <a:pt x="3085436" y="1612900"/>
                  </a:lnTo>
                  <a:lnTo>
                    <a:pt x="3090928" y="1600089"/>
                  </a:lnTo>
                  <a:lnTo>
                    <a:pt x="3096373" y="1600089"/>
                  </a:lnTo>
                  <a:lnTo>
                    <a:pt x="3101769" y="1587500"/>
                  </a:lnTo>
                  <a:lnTo>
                    <a:pt x="3082308" y="1574800"/>
                  </a:lnTo>
                  <a:lnTo>
                    <a:pt x="3024216" y="1511300"/>
                  </a:lnTo>
                  <a:lnTo>
                    <a:pt x="2988439" y="1511300"/>
                  </a:lnTo>
                  <a:lnTo>
                    <a:pt x="2996192" y="1498600"/>
                  </a:lnTo>
                  <a:lnTo>
                    <a:pt x="3004216" y="1485900"/>
                  </a:lnTo>
                  <a:lnTo>
                    <a:pt x="2975024" y="1460500"/>
                  </a:lnTo>
                  <a:lnTo>
                    <a:pt x="2945926" y="1422400"/>
                  </a:lnTo>
                  <a:lnTo>
                    <a:pt x="2916890" y="1397000"/>
                  </a:lnTo>
                  <a:lnTo>
                    <a:pt x="2887885" y="1358900"/>
                  </a:lnTo>
                  <a:lnTo>
                    <a:pt x="2820128" y="1282700"/>
                  </a:lnTo>
                  <a:lnTo>
                    <a:pt x="2786702" y="1244600"/>
                  </a:lnTo>
                  <a:lnTo>
                    <a:pt x="2753652" y="1206500"/>
                  </a:lnTo>
                  <a:lnTo>
                    <a:pt x="2721034" y="1168400"/>
                  </a:lnTo>
                  <a:lnTo>
                    <a:pt x="2688905" y="1130300"/>
                  </a:lnTo>
                  <a:lnTo>
                    <a:pt x="2657320" y="1092200"/>
                  </a:lnTo>
                  <a:lnTo>
                    <a:pt x="2626335" y="1054100"/>
                  </a:lnTo>
                  <a:lnTo>
                    <a:pt x="2619854" y="1041400"/>
                  </a:lnTo>
                  <a:lnTo>
                    <a:pt x="2600558" y="1028700"/>
                  </a:lnTo>
                  <a:lnTo>
                    <a:pt x="2631613" y="1028700"/>
                  </a:lnTo>
                  <a:lnTo>
                    <a:pt x="2652335" y="1054100"/>
                  </a:lnTo>
                  <a:lnTo>
                    <a:pt x="2749777" y="1155700"/>
                  </a:lnTo>
                  <a:lnTo>
                    <a:pt x="2803568" y="1206500"/>
                  </a:lnTo>
                  <a:lnTo>
                    <a:pt x="2857441" y="1270000"/>
                  </a:lnTo>
                  <a:lnTo>
                    <a:pt x="2878219" y="1270000"/>
                  </a:lnTo>
                  <a:lnTo>
                    <a:pt x="2873108" y="1282700"/>
                  </a:lnTo>
                  <a:lnTo>
                    <a:pt x="2884074" y="1295400"/>
                  </a:lnTo>
                  <a:lnTo>
                    <a:pt x="2858108" y="1295400"/>
                  </a:lnTo>
                  <a:lnTo>
                    <a:pt x="2889727" y="1333500"/>
                  </a:lnTo>
                  <a:lnTo>
                    <a:pt x="2921623" y="1371600"/>
                  </a:lnTo>
                  <a:lnTo>
                    <a:pt x="2953754" y="1397000"/>
                  </a:lnTo>
                  <a:lnTo>
                    <a:pt x="3018549" y="1473200"/>
                  </a:lnTo>
                  <a:lnTo>
                    <a:pt x="3083496" y="1473200"/>
                  </a:lnTo>
                  <a:lnTo>
                    <a:pt x="3092445" y="1485900"/>
                  </a:lnTo>
                  <a:lnTo>
                    <a:pt x="3044326" y="1485900"/>
                  </a:lnTo>
                  <a:lnTo>
                    <a:pt x="3040215" y="1498600"/>
                  </a:lnTo>
                  <a:lnTo>
                    <a:pt x="3076418" y="1536700"/>
                  </a:lnTo>
                  <a:lnTo>
                    <a:pt x="3095797" y="1549400"/>
                  </a:lnTo>
                  <a:lnTo>
                    <a:pt x="3110297" y="1562100"/>
                  </a:lnTo>
                  <a:lnTo>
                    <a:pt x="3117547" y="1574800"/>
                  </a:lnTo>
                  <a:lnTo>
                    <a:pt x="3192701" y="1574800"/>
                  </a:lnTo>
                  <a:lnTo>
                    <a:pt x="3183768" y="1587500"/>
                  </a:lnTo>
                  <a:lnTo>
                    <a:pt x="3187794" y="1591905"/>
                  </a:lnTo>
                  <a:lnTo>
                    <a:pt x="3160990" y="1591905"/>
                  </a:lnTo>
                  <a:lnTo>
                    <a:pt x="3168544" y="1600089"/>
                  </a:lnTo>
                  <a:lnTo>
                    <a:pt x="3180115" y="1612900"/>
                  </a:lnTo>
                  <a:lnTo>
                    <a:pt x="3105436" y="1612900"/>
                  </a:lnTo>
                  <a:lnTo>
                    <a:pt x="3095278" y="1625600"/>
                  </a:lnTo>
                  <a:close/>
                </a:path>
                <a:path w="3568700" h="2552700">
                  <a:moveTo>
                    <a:pt x="3337039" y="1168400"/>
                  </a:moveTo>
                  <a:lnTo>
                    <a:pt x="3308765" y="1168400"/>
                  </a:lnTo>
                  <a:lnTo>
                    <a:pt x="3331421" y="1143000"/>
                  </a:lnTo>
                  <a:lnTo>
                    <a:pt x="3338987" y="1130300"/>
                  </a:lnTo>
                  <a:lnTo>
                    <a:pt x="3347117" y="1117600"/>
                  </a:lnTo>
                  <a:lnTo>
                    <a:pt x="3355194" y="1117600"/>
                  </a:lnTo>
                  <a:lnTo>
                    <a:pt x="3371319" y="1092200"/>
                  </a:lnTo>
                  <a:lnTo>
                    <a:pt x="3358087" y="1079500"/>
                  </a:lnTo>
                  <a:lnTo>
                    <a:pt x="3318431" y="1028700"/>
                  </a:lnTo>
                  <a:lnTo>
                    <a:pt x="3346684" y="1028700"/>
                  </a:lnTo>
                  <a:lnTo>
                    <a:pt x="3372621" y="1066800"/>
                  </a:lnTo>
                  <a:lnTo>
                    <a:pt x="3385652" y="1079500"/>
                  </a:lnTo>
                  <a:lnTo>
                    <a:pt x="3406508" y="1079500"/>
                  </a:lnTo>
                  <a:lnTo>
                    <a:pt x="3398430" y="1092200"/>
                  </a:lnTo>
                  <a:lnTo>
                    <a:pt x="3407798" y="1104900"/>
                  </a:lnTo>
                  <a:lnTo>
                    <a:pt x="3384319" y="1104900"/>
                  </a:lnTo>
                  <a:lnTo>
                    <a:pt x="3368614" y="1130300"/>
                  </a:lnTo>
                  <a:lnTo>
                    <a:pt x="3352847" y="1143000"/>
                  </a:lnTo>
                  <a:lnTo>
                    <a:pt x="3337039" y="1168400"/>
                  </a:lnTo>
                  <a:close/>
                </a:path>
                <a:path w="3568700" h="2552700">
                  <a:moveTo>
                    <a:pt x="2930440" y="1054100"/>
                  </a:moveTo>
                  <a:lnTo>
                    <a:pt x="2917759" y="1054100"/>
                  </a:lnTo>
                  <a:lnTo>
                    <a:pt x="2913393" y="1041400"/>
                  </a:lnTo>
                  <a:lnTo>
                    <a:pt x="2932440" y="1041400"/>
                  </a:lnTo>
                  <a:lnTo>
                    <a:pt x="2930440" y="1054100"/>
                  </a:lnTo>
                  <a:close/>
                </a:path>
                <a:path w="3568700" h="2552700">
                  <a:moveTo>
                    <a:pt x="3112797" y="1181100"/>
                  </a:moveTo>
                  <a:lnTo>
                    <a:pt x="3090547" y="1181100"/>
                  </a:lnTo>
                  <a:lnTo>
                    <a:pt x="3101111" y="1168400"/>
                  </a:lnTo>
                  <a:lnTo>
                    <a:pt x="3111478" y="1155700"/>
                  </a:lnTo>
                  <a:lnTo>
                    <a:pt x="3121656" y="1143000"/>
                  </a:lnTo>
                  <a:lnTo>
                    <a:pt x="3131658" y="1130300"/>
                  </a:lnTo>
                  <a:lnTo>
                    <a:pt x="3078437" y="1054100"/>
                  </a:lnTo>
                  <a:lnTo>
                    <a:pt x="3138616" y="1054100"/>
                  </a:lnTo>
                  <a:lnTo>
                    <a:pt x="3152065" y="1079500"/>
                  </a:lnTo>
                  <a:lnTo>
                    <a:pt x="3165546" y="1092200"/>
                  </a:lnTo>
                  <a:lnTo>
                    <a:pt x="3187101" y="1092200"/>
                  </a:lnTo>
                  <a:lnTo>
                    <a:pt x="3182990" y="1104900"/>
                  </a:lnTo>
                  <a:lnTo>
                    <a:pt x="3179101" y="1104900"/>
                  </a:lnTo>
                  <a:lnTo>
                    <a:pt x="3182545" y="1117600"/>
                  </a:lnTo>
                  <a:lnTo>
                    <a:pt x="3227989" y="1117600"/>
                  </a:lnTo>
                  <a:lnTo>
                    <a:pt x="3241593" y="1130300"/>
                  </a:lnTo>
                  <a:lnTo>
                    <a:pt x="3202323" y="1130300"/>
                  </a:lnTo>
                  <a:lnTo>
                    <a:pt x="3218211" y="1155700"/>
                  </a:lnTo>
                  <a:lnTo>
                    <a:pt x="3133852" y="1155700"/>
                  </a:lnTo>
                  <a:lnTo>
                    <a:pt x="3128206" y="1168400"/>
                  </a:lnTo>
                  <a:lnTo>
                    <a:pt x="3122436" y="1168400"/>
                  </a:lnTo>
                  <a:lnTo>
                    <a:pt x="3112797" y="1181100"/>
                  </a:lnTo>
                  <a:close/>
                </a:path>
                <a:path w="3568700" h="2552700">
                  <a:moveTo>
                    <a:pt x="3464470" y="1143000"/>
                  </a:moveTo>
                  <a:lnTo>
                    <a:pt x="3435984" y="1143000"/>
                  </a:lnTo>
                  <a:lnTo>
                    <a:pt x="3452637" y="1130300"/>
                  </a:lnTo>
                  <a:lnTo>
                    <a:pt x="3460937" y="1117600"/>
                  </a:lnTo>
                  <a:lnTo>
                    <a:pt x="3469206" y="1117600"/>
                  </a:lnTo>
                  <a:lnTo>
                    <a:pt x="3459475" y="1092200"/>
                  </a:lnTo>
                  <a:lnTo>
                    <a:pt x="3430429" y="1054100"/>
                  </a:lnTo>
                  <a:lnTo>
                    <a:pt x="3454192" y="1054100"/>
                  </a:lnTo>
                  <a:lnTo>
                    <a:pt x="3474438" y="1079500"/>
                  </a:lnTo>
                  <a:lnTo>
                    <a:pt x="3484650" y="1092200"/>
                  </a:lnTo>
                  <a:lnTo>
                    <a:pt x="3518205" y="1092200"/>
                  </a:lnTo>
                  <a:lnTo>
                    <a:pt x="3511030" y="1104900"/>
                  </a:lnTo>
                  <a:lnTo>
                    <a:pt x="3500999" y="1104900"/>
                  </a:lnTo>
                  <a:lnTo>
                    <a:pt x="3495983" y="1117600"/>
                  </a:lnTo>
                  <a:lnTo>
                    <a:pt x="3505686" y="1130300"/>
                  </a:lnTo>
                  <a:lnTo>
                    <a:pt x="3480428" y="1130300"/>
                  </a:lnTo>
                  <a:lnTo>
                    <a:pt x="3464470" y="1143000"/>
                  </a:lnTo>
                  <a:close/>
                </a:path>
                <a:path w="3568700" h="2552700">
                  <a:moveTo>
                    <a:pt x="3327645" y="1193800"/>
                  </a:moveTo>
                  <a:lnTo>
                    <a:pt x="3282654" y="1193800"/>
                  </a:lnTo>
                  <a:lnTo>
                    <a:pt x="3294987" y="1181100"/>
                  </a:lnTo>
                  <a:lnTo>
                    <a:pt x="3280479" y="1155700"/>
                  </a:lnTo>
                  <a:lnTo>
                    <a:pt x="3266085" y="1143000"/>
                  </a:lnTo>
                  <a:lnTo>
                    <a:pt x="3237433" y="1104900"/>
                  </a:lnTo>
                  <a:lnTo>
                    <a:pt x="3198323" y="1104900"/>
                  </a:lnTo>
                  <a:lnTo>
                    <a:pt x="3194656" y="1092200"/>
                  </a:lnTo>
                  <a:lnTo>
                    <a:pt x="3225433" y="1092200"/>
                  </a:lnTo>
                  <a:lnTo>
                    <a:pt x="3220656" y="1079500"/>
                  </a:lnTo>
                  <a:lnTo>
                    <a:pt x="3211323" y="1066800"/>
                  </a:lnTo>
                  <a:lnTo>
                    <a:pt x="3232600" y="1066800"/>
                  </a:lnTo>
                  <a:lnTo>
                    <a:pt x="3240211" y="1079500"/>
                  </a:lnTo>
                  <a:lnTo>
                    <a:pt x="3263261" y="1079500"/>
                  </a:lnTo>
                  <a:lnTo>
                    <a:pt x="3252211" y="1092200"/>
                  </a:lnTo>
                  <a:lnTo>
                    <a:pt x="3266250" y="1104900"/>
                  </a:lnTo>
                  <a:lnTo>
                    <a:pt x="3280363" y="1130300"/>
                  </a:lnTo>
                  <a:lnTo>
                    <a:pt x="3294538" y="1143000"/>
                  </a:lnTo>
                  <a:lnTo>
                    <a:pt x="3308765" y="1168400"/>
                  </a:lnTo>
                  <a:lnTo>
                    <a:pt x="3337039" y="1168400"/>
                  </a:lnTo>
                  <a:lnTo>
                    <a:pt x="3321209" y="1181100"/>
                  </a:lnTo>
                  <a:lnTo>
                    <a:pt x="3327645" y="1193800"/>
                  </a:lnTo>
                  <a:close/>
                </a:path>
                <a:path w="3568700" h="2552700">
                  <a:moveTo>
                    <a:pt x="3212656" y="1092200"/>
                  </a:moveTo>
                  <a:lnTo>
                    <a:pt x="3168435" y="1092200"/>
                  </a:lnTo>
                  <a:lnTo>
                    <a:pt x="3171212" y="1079500"/>
                  </a:lnTo>
                  <a:lnTo>
                    <a:pt x="3208545" y="1079500"/>
                  </a:lnTo>
                  <a:lnTo>
                    <a:pt x="3212656" y="1092200"/>
                  </a:lnTo>
                  <a:close/>
                </a:path>
                <a:path w="3568700" h="2552700">
                  <a:moveTo>
                    <a:pt x="3568648" y="1104900"/>
                  </a:moveTo>
                  <a:lnTo>
                    <a:pt x="3564315" y="1104900"/>
                  </a:lnTo>
                  <a:lnTo>
                    <a:pt x="3568648" y="1092200"/>
                  </a:lnTo>
                  <a:lnTo>
                    <a:pt x="3568648" y="1104900"/>
                  </a:lnTo>
                  <a:close/>
                </a:path>
                <a:path w="3568700" h="2552700">
                  <a:moveTo>
                    <a:pt x="3227989" y="1117600"/>
                  </a:moveTo>
                  <a:lnTo>
                    <a:pt x="3193545" y="1117600"/>
                  </a:lnTo>
                  <a:lnTo>
                    <a:pt x="3201878" y="1104900"/>
                  </a:lnTo>
                  <a:lnTo>
                    <a:pt x="3231100" y="1104900"/>
                  </a:lnTo>
                  <a:lnTo>
                    <a:pt x="3227989" y="1117600"/>
                  </a:lnTo>
                  <a:close/>
                </a:path>
                <a:path w="3568700" h="2552700">
                  <a:moveTo>
                    <a:pt x="3545657" y="1498600"/>
                  </a:moveTo>
                  <a:lnTo>
                    <a:pt x="3515872" y="1498600"/>
                  </a:lnTo>
                  <a:lnTo>
                    <a:pt x="3538204" y="1473200"/>
                  </a:lnTo>
                  <a:lnTo>
                    <a:pt x="3508858" y="1447800"/>
                  </a:lnTo>
                  <a:lnTo>
                    <a:pt x="3494284" y="1422400"/>
                  </a:lnTo>
                  <a:lnTo>
                    <a:pt x="3479761" y="1409700"/>
                  </a:lnTo>
                  <a:lnTo>
                    <a:pt x="3450095" y="1409700"/>
                  </a:lnTo>
                  <a:lnTo>
                    <a:pt x="3467095" y="1397000"/>
                  </a:lnTo>
                  <a:lnTo>
                    <a:pt x="3459361" y="1384300"/>
                  </a:lnTo>
                  <a:lnTo>
                    <a:pt x="3443767" y="1358900"/>
                  </a:lnTo>
                  <a:lnTo>
                    <a:pt x="3401763" y="1358900"/>
                  </a:lnTo>
                  <a:lnTo>
                    <a:pt x="3412735" y="1346200"/>
                  </a:lnTo>
                  <a:lnTo>
                    <a:pt x="3418169" y="1346200"/>
                  </a:lnTo>
                  <a:lnTo>
                    <a:pt x="3423540" y="1333500"/>
                  </a:lnTo>
                  <a:lnTo>
                    <a:pt x="3418176" y="1333500"/>
                  </a:lnTo>
                  <a:lnTo>
                    <a:pt x="3407572" y="1320800"/>
                  </a:lnTo>
                  <a:lnTo>
                    <a:pt x="3402207" y="1308100"/>
                  </a:lnTo>
                  <a:lnTo>
                    <a:pt x="3379916" y="1308100"/>
                  </a:lnTo>
                  <a:lnTo>
                    <a:pt x="3389208" y="1295400"/>
                  </a:lnTo>
                  <a:lnTo>
                    <a:pt x="3343986" y="1244600"/>
                  </a:lnTo>
                  <a:lnTo>
                    <a:pt x="3315209" y="1244600"/>
                  </a:lnTo>
                  <a:lnTo>
                    <a:pt x="3319542" y="1231900"/>
                  </a:lnTo>
                  <a:lnTo>
                    <a:pt x="3328320" y="1231900"/>
                  </a:lnTo>
                  <a:lnTo>
                    <a:pt x="3331653" y="1219200"/>
                  </a:lnTo>
                  <a:lnTo>
                    <a:pt x="3325601" y="1219200"/>
                  </a:lnTo>
                  <a:lnTo>
                    <a:pt x="3319487" y="1206500"/>
                  </a:lnTo>
                  <a:lnTo>
                    <a:pt x="3347097" y="1206500"/>
                  </a:lnTo>
                  <a:lnTo>
                    <a:pt x="3419540" y="1155700"/>
                  </a:lnTo>
                  <a:lnTo>
                    <a:pt x="3384319" y="1104900"/>
                  </a:lnTo>
                  <a:lnTo>
                    <a:pt x="3407798" y="1104900"/>
                  </a:lnTo>
                  <a:lnTo>
                    <a:pt x="3435984" y="1143000"/>
                  </a:lnTo>
                  <a:lnTo>
                    <a:pt x="3456475" y="1143000"/>
                  </a:lnTo>
                  <a:lnTo>
                    <a:pt x="3448429" y="1155700"/>
                  </a:lnTo>
                  <a:lnTo>
                    <a:pt x="3459799" y="1168400"/>
                  </a:lnTo>
                  <a:lnTo>
                    <a:pt x="3431985" y="1168400"/>
                  </a:lnTo>
                  <a:lnTo>
                    <a:pt x="3413865" y="1181100"/>
                  </a:lnTo>
                  <a:lnTo>
                    <a:pt x="3359319" y="1231900"/>
                  </a:lnTo>
                  <a:lnTo>
                    <a:pt x="3402874" y="1282700"/>
                  </a:lnTo>
                  <a:lnTo>
                    <a:pt x="3432202" y="1282700"/>
                  </a:lnTo>
                  <a:lnTo>
                    <a:pt x="3415763" y="1295400"/>
                  </a:lnTo>
                  <a:lnTo>
                    <a:pt x="3438095" y="1320800"/>
                  </a:lnTo>
                  <a:lnTo>
                    <a:pt x="3468204" y="1320800"/>
                  </a:lnTo>
                  <a:lnTo>
                    <a:pt x="3450762" y="1346200"/>
                  </a:lnTo>
                  <a:lnTo>
                    <a:pt x="3480761" y="1384300"/>
                  </a:lnTo>
                  <a:lnTo>
                    <a:pt x="3501743" y="1384300"/>
                  </a:lnTo>
                  <a:lnTo>
                    <a:pt x="3493317" y="1397000"/>
                  </a:lnTo>
                  <a:lnTo>
                    <a:pt x="3522955" y="1422400"/>
                  </a:lnTo>
                  <a:lnTo>
                    <a:pt x="3537847" y="1447800"/>
                  </a:lnTo>
                  <a:lnTo>
                    <a:pt x="3552760" y="1460500"/>
                  </a:lnTo>
                  <a:lnTo>
                    <a:pt x="3568648" y="1460500"/>
                  </a:lnTo>
                  <a:lnTo>
                    <a:pt x="3568648" y="1473200"/>
                  </a:lnTo>
                  <a:lnTo>
                    <a:pt x="3565870" y="1473200"/>
                  </a:lnTo>
                  <a:lnTo>
                    <a:pt x="3567759" y="1485900"/>
                  </a:lnTo>
                  <a:lnTo>
                    <a:pt x="3551093" y="1485900"/>
                  </a:lnTo>
                  <a:lnTo>
                    <a:pt x="3545657" y="1498600"/>
                  </a:lnTo>
                  <a:close/>
                </a:path>
                <a:path w="3568700" h="2552700">
                  <a:moveTo>
                    <a:pt x="3058095" y="1270000"/>
                  </a:moveTo>
                  <a:lnTo>
                    <a:pt x="3026771" y="1270000"/>
                  </a:lnTo>
                  <a:lnTo>
                    <a:pt x="3034575" y="1244600"/>
                  </a:lnTo>
                  <a:lnTo>
                    <a:pt x="3045201" y="1231900"/>
                  </a:lnTo>
                  <a:lnTo>
                    <a:pt x="3057973" y="1206500"/>
                  </a:lnTo>
                  <a:lnTo>
                    <a:pt x="3072214" y="1193800"/>
                  </a:lnTo>
                  <a:lnTo>
                    <a:pt x="3040451" y="1155700"/>
                  </a:lnTo>
                  <a:lnTo>
                    <a:pt x="3008771" y="1130300"/>
                  </a:lnTo>
                  <a:lnTo>
                    <a:pt x="3054032" y="1130300"/>
                  </a:lnTo>
                  <a:lnTo>
                    <a:pt x="3061312" y="1143000"/>
                  </a:lnTo>
                  <a:lnTo>
                    <a:pt x="3090547" y="1181100"/>
                  </a:lnTo>
                  <a:lnTo>
                    <a:pt x="3112797" y="1181100"/>
                  </a:lnTo>
                  <a:lnTo>
                    <a:pt x="3102992" y="1193800"/>
                  </a:lnTo>
                  <a:lnTo>
                    <a:pt x="3106769" y="1193800"/>
                  </a:lnTo>
                  <a:lnTo>
                    <a:pt x="3108769" y="1206500"/>
                  </a:lnTo>
                  <a:lnTo>
                    <a:pt x="3085548" y="1206500"/>
                  </a:lnTo>
                  <a:lnTo>
                    <a:pt x="3077964" y="1219200"/>
                  </a:lnTo>
                  <a:lnTo>
                    <a:pt x="3070798" y="1231900"/>
                  </a:lnTo>
                  <a:lnTo>
                    <a:pt x="3064173" y="1231900"/>
                  </a:lnTo>
                  <a:lnTo>
                    <a:pt x="3058215" y="1244600"/>
                  </a:lnTo>
                  <a:lnTo>
                    <a:pt x="3089119" y="1244600"/>
                  </a:lnTo>
                  <a:lnTo>
                    <a:pt x="3074034" y="1257300"/>
                  </a:lnTo>
                  <a:lnTo>
                    <a:pt x="3058095" y="1270000"/>
                  </a:lnTo>
                  <a:close/>
                </a:path>
                <a:path w="3568700" h="2552700">
                  <a:moveTo>
                    <a:pt x="3298765" y="1206500"/>
                  </a:moveTo>
                  <a:lnTo>
                    <a:pt x="3269099" y="1206500"/>
                  </a:lnTo>
                  <a:lnTo>
                    <a:pt x="3255037" y="1181100"/>
                  </a:lnTo>
                  <a:lnTo>
                    <a:pt x="3241016" y="1168400"/>
                  </a:lnTo>
                  <a:lnTo>
                    <a:pt x="3227038" y="1143000"/>
                  </a:lnTo>
                  <a:lnTo>
                    <a:pt x="3213100" y="1130300"/>
                  </a:lnTo>
                  <a:lnTo>
                    <a:pt x="3241593" y="1130300"/>
                  </a:lnTo>
                  <a:lnTo>
                    <a:pt x="3255238" y="1155700"/>
                  </a:lnTo>
                  <a:lnTo>
                    <a:pt x="3268926" y="1168400"/>
                  </a:lnTo>
                  <a:lnTo>
                    <a:pt x="3282654" y="1193800"/>
                  </a:lnTo>
                  <a:lnTo>
                    <a:pt x="3307321" y="1193800"/>
                  </a:lnTo>
                  <a:lnTo>
                    <a:pt x="3298765" y="1206500"/>
                  </a:lnTo>
                  <a:close/>
                </a:path>
                <a:path w="3568700" h="2552700">
                  <a:moveTo>
                    <a:pt x="3536316" y="1168400"/>
                  </a:moveTo>
                  <a:lnTo>
                    <a:pt x="3508094" y="1168400"/>
                  </a:lnTo>
                  <a:lnTo>
                    <a:pt x="3501177" y="1155700"/>
                  </a:lnTo>
                  <a:lnTo>
                    <a:pt x="3480428" y="1130300"/>
                  </a:lnTo>
                  <a:lnTo>
                    <a:pt x="3505686" y="1130300"/>
                  </a:lnTo>
                  <a:lnTo>
                    <a:pt x="3515389" y="1143000"/>
                  </a:lnTo>
                  <a:lnTo>
                    <a:pt x="3521871" y="1155700"/>
                  </a:lnTo>
                  <a:lnTo>
                    <a:pt x="3541204" y="1155700"/>
                  </a:lnTo>
                  <a:lnTo>
                    <a:pt x="3536316" y="1168400"/>
                  </a:lnTo>
                  <a:close/>
                </a:path>
                <a:path w="3568700" h="2552700">
                  <a:moveTo>
                    <a:pt x="3555970" y="1143000"/>
                  </a:moveTo>
                  <a:lnTo>
                    <a:pt x="3528842" y="1143000"/>
                  </a:lnTo>
                  <a:lnTo>
                    <a:pt x="3535052" y="1130300"/>
                  </a:lnTo>
                  <a:lnTo>
                    <a:pt x="3561093" y="1130300"/>
                  </a:lnTo>
                  <a:lnTo>
                    <a:pt x="3555970" y="1143000"/>
                  </a:lnTo>
                  <a:close/>
                </a:path>
                <a:path w="3568700" h="2552700">
                  <a:moveTo>
                    <a:pt x="3546015" y="1155700"/>
                  </a:moveTo>
                  <a:lnTo>
                    <a:pt x="3521871" y="1155700"/>
                  </a:lnTo>
                  <a:lnTo>
                    <a:pt x="3522871" y="1143000"/>
                  </a:lnTo>
                  <a:lnTo>
                    <a:pt x="3550940" y="1143000"/>
                  </a:lnTo>
                  <a:lnTo>
                    <a:pt x="3546015" y="1155700"/>
                  </a:lnTo>
                  <a:close/>
                </a:path>
                <a:path w="3568700" h="2552700">
                  <a:moveTo>
                    <a:pt x="3119769" y="1219200"/>
                  </a:moveTo>
                  <a:lnTo>
                    <a:pt x="3087436" y="1219200"/>
                  </a:lnTo>
                  <a:lnTo>
                    <a:pt x="3085548" y="1206500"/>
                  </a:lnTo>
                  <a:lnTo>
                    <a:pt x="3108769" y="1206500"/>
                  </a:lnTo>
                  <a:lnTo>
                    <a:pt x="3119361" y="1193800"/>
                  </a:lnTo>
                  <a:lnTo>
                    <a:pt x="3150657" y="1155700"/>
                  </a:lnTo>
                  <a:lnTo>
                    <a:pt x="3218211" y="1155700"/>
                  </a:lnTo>
                  <a:lnTo>
                    <a:pt x="3234183" y="1168400"/>
                  </a:lnTo>
                  <a:lnTo>
                    <a:pt x="3161435" y="1168400"/>
                  </a:lnTo>
                  <a:lnTo>
                    <a:pt x="3150925" y="1181100"/>
                  </a:lnTo>
                  <a:lnTo>
                    <a:pt x="3119769" y="1219200"/>
                  </a:lnTo>
                  <a:close/>
                </a:path>
                <a:path w="3568700" h="2552700">
                  <a:moveTo>
                    <a:pt x="3217725" y="1295400"/>
                  </a:moveTo>
                  <a:lnTo>
                    <a:pt x="3187879" y="1295400"/>
                  </a:lnTo>
                  <a:lnTo>
                    <a:pt x="3222322" y="1257300"/>
                  </a:lnTo>
                  <a:lnTo>
                    <a:pt x="3207137" y="1231900"/>
                  </a:lnTo>
                  <a:lnTo>
                    <a:pt x="3191920" y="1219200"/>
                  </a:lnTo>
                  <a:lnTo>
                    <a:pt x="3161435" y="1168400"/>
                  </a:lnTo>
                  <a:lnTo>
                    <a:pt x="3234183" y="1168400"/>
                  </a:lnTo>
                  <a:lnTo>
                    <a:pt x="3266210" y="1206500"/>
                  </a:lnTo>
                  <a:lnTo>
                    <a:pt x="3294432" y="1206500"/>
                  </a:lnTo>
                  <a:lnTo>
                    <a:pt x="3299616" y="1219200"/>
                  </a:lnTo>
                  <a:lnTo>
                    <a:pt x="3310025" y="1231900"/>
                  </a:lnTo>
                  <a:lnTo>
                    <a:pt x="3315209" y="1244600"/>
                  </a:lnTo>
                  <a:lnTo>
                    <a:pt x="3334542" y="1244600"/>
                  </a:lnTo>
                  <a:lnTo>
                    <a:pt x="3328653" y="1257300"/>
                  </a:lnTo>
                  <a:lnTo>
                    <a:pt x="3326542" y="1257300"/>
                  </a:lnTo>
                  <a:lnTo>
                    <a:pt x="3337480" y="1270000"/>
                  </a:lnTo>
                  <a:lnTo>
                    <a:pt x="3234211" y="1270000"/>
                  </a:lnTo>
                  <a:lnTo>
                    <a:pt x="3217725" y="1295400"/>
                  </a:lnTo>
                  <a:close/>
                </a:path>
                <a:path w="3568700" h="2552700">
                  <a:moveTo>
                    <a:pt x="3432202" y="1282700"/>
                  </a:moveTo>
                  <a:lnTo>
                    <a:pt x="3402874" y="1282700"/>
                  </a:lnTo>
                  <a:lnTo>
                    <a:pt x="3419266" y="1270000"/>
                  </a:lnTo>
                  <a:lnTo>
                    <a:pt x="3435596" y="1244600"/>
                  </a:lnTo>
                  <a:lnTo>
                    <a:pt x="3451842" y="1231900"/>
                  </a:lnTo>
                  <a:lnTo>
                    <a:pt x="3467984" y="1206500"/>
                  </a:lnTo>
                  <a:lnTo>
                    <a:pt x="3431985" y="1168400"/>
                  </a:lnTo>
                  <a:lnTo>
                    <a:pt x="3459799" y="1168400"/>
                  </a:lnTo>
                  <a:lnTo>
                    <a:pt x="3482539" y="1193800"/>
                  </a:lnTo>
                  <a:lnTo>
                    <a:pt x="3511113" y="1193800"/>
                  </a:lnTo>
                  <a:lnTo>
                    <a:pt x="3501910" y="1206500"/>
                  </a:lnTo>
                  <a:lnTo>
                    <a:pt x="3495761" y="1206500"/>
                  </a:lnTo>
                  <a:lnTo>
                    <a:pt x="3502643" y="1219200"/>
                  </a:lnTo>
                  <a:lnTo>
                    <a:pt x="3516323" y="1231900"/>
                  </a:lnTo>
                  <a:lnTo>
                    <a:pt x="3480872" y="1231900"/>
                  </a:lnTo>
                  <a:lnTo>
                    <a:pt x="3448526" y="1257300"/>
                  </a:lnTo>
                  <a:lnTo>
                    <a:pt x="3432202" y="1282700"/>
                  </a:lnTo>
                  <a:close/>
                </a:path>
                <a:path w="3568700" h="2552700">
                  <a:moveTo>
                    <a:pt x="3511113" y="1193800"/>
                  </a:moveTo>
                  <a:lnTo>
                    <a:pt x="3482539" y="1193800"/>
                  </a:lnTo>
                  <a:lnTo>
                    <a:pt x="3495358" y="1181100"/>
                  </a:lnTo>
                  <a:lnTo>
                    <a:pt x="3501742" y="1168400"/>
                  </a:lnTo>
                  <a:lnTo>
                    <a:pt x="3533982" y="1168400"/>
                  </a:lnTo>
                  <a:lnTo>
                    <a:pt x="3548051" y="1181100"/>
                  </a:lnTo>
                  <a:lnTo>
                    <a:pt x="3520316" y="1181100"/>
                  </a:lnTo>
                  <a:lnTo>
                    <a:pt x="3511113" y="1193800"/>
                  </a:lnTo>
                  <a:close/>
                </a:path>
                <a:path w="3568700" h="2552700">
                  <a:moveTo>
                    <a:pt x="3555204" y="1244600"/>
                  </a:moveTo>
                  <a:lnTo>
                    <a:pt x="3523205" y="1244600"/>
                  </a:lnTo>
                  <a:lnTo>
                    <a:pt x="3535524" y="1231900"/>
                  </a:lnTo>
                  <a:lnTo>
                    <a:pt x="3541657" y="1219200"/>
                  </a:lnTo>
                  <a:lnTo>
                    <a:pt x="3547760" y="1219200"/>
                  </a:lnTo>
                  <a:lnTo>
                    <a:pt x="3540862" y="1206500"/>
                  </a:lnTo>
                  <a:lnTo>
                    <a:pt x="3520316" y="1181100"/>
                  </a:lnTo>
                  <a:lnTo>
                    <a:pt x="3548051" y="1181100"/>
                  </a:lnTo>
                  <a:lnTo>
                    <a:pt x="3562204" y="1206500"/>
                  </a:lnTo>
                  <a:lnTo>
                    <a:pt x="3568648" y="1206500"/>
                  </a:lnTo>
                  <a:lnTo>
                    <a:pt x="3568648" y="1231900"/>
                  </a:lnTo>
                  <a:lnTo>
                    <a:pt x="3559537" y="1231900"/>
                  </a:lnTo>
                  <a:lnTo>
                    <a:pt x="3555204" y="1244600"/>
                  </a:lnTo>
                  <a:close/>
                </a:path>
                <a:path w="3568700" h="2552700">
                  <a:moveTo>
                    <a:pt x="3340599" y="1206500"/>
                  </a:moveTo>
                  <a:lnTo>
                    <a:pt x="3313372" y="1206500"/>
                  </a:lnTo>
                  <a:lnTo>
                    <a:pt x="3307321" y="1193800"/>
                  </a:lnTo>
                  <a:lnTo>
                    <a:pt x="3334112" y="1193800"/>
                  </a:lnTo>
                  <a:lnTo>
                    <a:pt x="3340599" y="1206500"/>
                  </a:lnTo>
                  <a:close/>
                </a:path>
                <a:path w="3568700" h="2552700">
                  <a:moveTo>
                    <a:pt x="3568648" y="1206500"/>
                  </a:moveTo>
                  <a:lnTo>
                    <a:pt x="3564315" y="1206500"/>
                  </a:lnTo>
                  <a:lnTo>
                    <a:pt x="3566537" y="1193800"/>
                  </a:lnTo>
                  <a:lnTo>
                    <a:pt x="3568648" y="1193800"/>
                  </a:lnTo>
                  <a:lnTo>
                    <a:pt x="3568648" y="1206500"/>
                  </a:lnTo>
                  <a:close/>
                </a:path>
                <a:path w="3568700" h="2552700">
                  <a:moveTo>
                    <a:pt x="2918246" y="1231900"/>
                  </a:moveTo>
                  <a:lnTo>
                    <a:pt x="2886552" y="1231900"/>
                  </a:lnTo>
                  <a:lnTo>
                    <a:pt x="2894343" y="1219200"/>
                  </a:lnTo>
                  <a:lnTo>
                    <a:pt x="2902218" y="1206500"/>
                  </a:lnTo>
                  <a:lnTo>
                    <a:pt x="2934217" y="1206500"/>
                  </a:lnTo>
                  <a:lnTo>
                    <a:pt x="2926263" y="1219200"/>
                  </a:lnTo>
                  <a:lnTo>
                    <a:pt x="2918246" y="1231900"/>
                  </a:lnTo>
                  <a:close/>
                </a:path>
                <a:path w="3568700" h="2552700">
                  <a:moveTo>
                    <a:pt x="3089119" y="1244600"/>
                  </a:moveTo>
                  <a:lnTo>
                    <a:pt x="3066761" y="1244600"/>
                  </a:lnTo>
                  <a:lnTo>
                    <a:pt x="3075089" y="1231900"/>
                  </a:lnTo>
                  <a:lnTo>
                    <a:pt x="3083230" y="1219200"/>
                  </a:lnTo>
                  <a:lnTo>
                    <a:pt x="3127389" y="1219200"/>
                  </a:lnTo>
                  <a:lnTo>
                    <a:pt x="3135071" y="1231900"/>
                  </a:lnTo>
                  <a:lnTo>
                    <a:pt x="3103547" y="1231900"/>
                  </a:lnTo>
                  <a:lnTo>
                    <a:pt x="3089119" y="1244600"/>
                  </a:lnTo>
                  <a:close/>
                </a:path>
                <a:path w="3568700" h="2552700">
                  <a:moveTo>
                    <a:pt x="3142984" y="1371600"/>
                  </a:moveTo>
                  <a:lnTo>
                    <a:pt x="3123014" y="1371600"/>
                  </a:lnTo>
                  <a:lnTo>
                    <a:pt x="3127894" y="1358900"/>
                  </a:lnTo>
                  <a:lnTo>
                    <a:pt x="3132711" y="1358900"/>
                  </a:lnTo>
                  <a:lnTo>
                    <a:pt x="3171768" y="1308100"/>
                  </a:lnTo>
                  <a:lnTo>
                    <a:pt x="3130324" y="1257300"/>
                  </a:lnTo>
                  <a:lnTo>
                    <a:pt x="3123640" y="1257300"/>
                  </a:lnTo>
                  <a:lnTo>
                    <a:pt x="3110231" y="1244600"/>
                  </a:lnTo>
                  <a:lnTo>
                    <a:pt x="3103547" y="1231900"/>
                  </a:lnTo>
                  <a:lnTo>
                    <a:pt x="3135071" y="1231900"/>
                  </a:lnTo>
                  <a:lnTo>
                    <a:pt x="3150435" y="1257300"/>
                  </a:lnTo>
                  <a:lnTo>
                    <a:pt x="3159786" y="1270000"/>
                  </a:lnTo>
                  <a:lnTo>
                    <a:pt x="3187879" y="1295400"/>
                  </a:lnTo>
                  <a:lnTo>
                    <a:pt x="3217725" y="1295400"/>
                  </a:lnTo>
                  <a:lnTo>
                    <a:pt x="3201323" y="1308100"/>
                  </a:lnTo>
                  <a:lnTo>
                    <a:pt x="3204989" y="1308100"/>
                  </a:lnTo>
                  <a:lnTo>
                    <a:pt x="3212656" y="1320800"/>
                  </a:lnTo>
                  <a:lnTo>
                    <a:pt x="3242377" y="1320800"/>
                  </a:lnTo>
                  <a:lnTo>
                    <a:pt x="3225433" y="1333500"/>
                  </a:lnTo>
                  <a:lnTo>
                    <a:pt x="3177879" y="1333500"/>
                  </a:lnTo>
                  <a:lnTo>
                    <a:pt x="3142984" y="1371600"/>
                  </a:lnTo>
                  <a:close/>
                </a:path>
                <a:path w="3568700" h="2552700">
                  <a:moveTo>
                    <a:pt x="3468204" y="1320800"/>
                  </a:moveTo>
                  <a:lnTo>
                    <a:pt x="3438095" y="1320800"/>
                  </a:lnTo>
                  <a:lnTo>
                    <a:pt x="3472914" y="1295400"/>
                  </a:lnTo>
                  <a:lnTo>
                    <a:pt x="3490141" y="1270000"/>
                  </a:lnTo>
                  <a:lnTo>
                    <a:pt x="3507316" y="1257300"/>
                  </a:lnTo>
                  <a:lnTo>
                    <a:pt x="3500669" y="1244600"/>
                  </a:lnTo>
                  <a:lnTo>
                    <a:pt x="3480872" y="1231900"/>
                  </a:lnTo>
                  <a:lnTo>
                    <a:pt x="3516323" y="1231900"/>
                  </a:lnTo>
                  <a:lnTo>
                    <a:pt x="3523205" y="1244600"/>
                  </a:lnTo>
                  <a:lnTo>
                    <a:pt x="3546649" y="1244600"/>
                  </a:lnTo>
                  <a:lnTo>
                    <a:pt x="3543204" y="1257300"/>
                  </a:lnTo>
                  <a:lnTo>
                    <a:pt x="3536204" y="1257300"/>
                  </a:lnTo>
                  <a:lnTo>
                    <a:pt x="3542888" y="1270000"/>
                  </a:lnTo>
                  <a:lnTo>
                    <a:pt x="3520094" y="1270000"/>
                  </a:lnTo>
                  <a:lnTo>
                    <a:pt x="3502839" y="1295400"/>
                  </a:lnTo>
                  <a:lnTo>
                    <a:pt x="3468204" y="1320800"/>
                  </a:lnTo>
                  <a:close/>
                </a:path>
                <a:path w="3568700" h="2552700">
                  <a:moveTo>
                    <a:pt x="3568648" y="1244600"/>
                  </a:moveTo>
                  <a:lnTo>
                    <a:pt x="3565648" y="1244600"/>
                  </a:lnTo>
                  <a:lnTo>
                    <a:pt x="3559537" y="1231900"/>
                  </a:lnTo>
                  <a:lnTo>
                    <a:pt x="3568648" y="1231900"/>
                  </a:lnTo>
                  <a:lnTo>
                    <a:pt x="3568648" y="1244600"/>
                  </a:lnTo>
                  <a:close/>
                </a:path>
                <a:path w="3568700" h="2552700">
                  <a:moveTo>
                    <a:pt x="3242377" y="1320800"/>
                  </a:moveTo>
                  <a:lnTo>
                    <a:pt x="3221489" y="1320800"/>
                  </a:lnTo>
                  <a:lnTo>
                    <a:pt x="3247988" y="1295400"/>
                  </a:lnTo>
                  <a:lnTo>
                    <a:pt x="3243433" y="1282700"/>
                  </a:lnTo>
                  <a:lnTo>
                    <a:pt x="3238766" y="1282700"/>
                  </a:lnTo>
                  <a:lnTo>
                    <a:pt x="3234211" y="1270000"/>
                  </a:lnTo>
                  <a:lnTo>
                    <a:pt x="3337480" y="1270000"/>
                  </a:lnTo>
                  <a:lnTo>
                    <a:pt x="3359479" y="1295400"/>
                  </a:lnTo>
                  <a:lnTo>
                    <a:pt x="3274543" y="1295400"/>
                  </a:lnTo>
                  <a:lnTo>
                    <a:pt x="3282654" y="1308100"/>
                  </a:lnTo>
                  <a:lnTo>
                    <a:pt x="3259322" y="1308100"/>
                  </a:lnTo>
                  <a:lnTo>
                    <a:pt x="3242377" y="1320800"/>
                  </a:lnTo>
                  <a:close/>
                </a:path>
                <a:path w="3568700" h="2552700">
                  <a:moveTo>
                    <a:pt x="3501743" y="1384300"/>
                  </a:moveTo>
                  <a:lnTo>
                    <a:pt x="3480761" y="1384300"/>
                  </a:lnTo>
                  <a:lnTo>
                    <a:pt x="3495216" y="1358900"/>
                  </a:lnTo>
                  <a:lnTo>
                    <a:pt x="3509566" y="1346200"/>
                  </a:lnTo>
                  <a:lnTo>
                    <a:pt x="3537871" y="1320800"/>
                  </a:lnTo>
                  <a:lnTo>
                    <a:pt x="3544093" y="1308100"/>
                  </a:lnTo>
                  <a:lnTo>
                    <a:pt x="3547204" y="1308100"/>
                  </a:lnTo>
                  <a:lnTo>
                    <a:pt x="3540406" y="1295400"/>
                  </a:lnTo>
                  <a:lnTo>
                    <a:pt x="3526892" y="1282700"/>
                  </a:lnTo>
                  <a:lnTo>
                    <a:pt x="3520094" y="1270000"/>
                  </a:lnTo>
                  <a:lnTo>
                    <a:pt x="3542888" y="1270000"/>
                  </a:lnTo>
                  <a:lnTo>
                    <a:pt x="3556298" y="1282700"/>
                  </a:lnTo>
                  <a:lnTo>
                    <a:pt x="3562982" y="1295400"/>
                  </a:lnTo>
                  <a:lnTo>
                    <a:pt x="3568648" y="1295400"/>
                  </a:lnTo>
                  <a:lnTo>
                    <a:pt x="3568648" y="1320800"/>
                  </a:lnTo>
                  <a:lnTo>
                    <a:pt x="3559982" y="1320800"/>
                  </a:lnTo>
                  <a:lnTo>
                    <a:pt x="3543503" y="1333500"/>
                  </a:lnTo>
                  <a:lnTo>
                    <a:pt x="3526899" y="1358900"/>
                  </a:lnTo>
                  <a:lnTo>
                    <a:pt x="3510170" y="1371600"/>
                  </a:lnTo>
                  <a:lnTo>
                    <a:pt x="3501743" y="1384300"/>
                  </a:lnTo>
                  <a:close/>
                </a:path>
                <a:path w="3568700" h="2552700">
                  <a:moveTo>
                    <a:pt x="3131324" y="1384300"/>
                  </a:moveTo>
                  <a:lnTo>
                    <a:pt x="3103992" y="1384300"/>
                  </a:lnTo>
                  <a:lnTo>
                    <a:pt x="3013994" y="1282700"/>
                  </a:lnTo>
                  <a:lnTo>
                    <a:pt x="3041104" y="1282700"/>
                  </a:lnTo>
                  <a:lnTo>
                    <a:pt x="3060401" y="1308100"/>
                  </a:lnTo>
                  <a:lnTo>
                    <a:pt x="3079645" y="1320800"/>
                  </a:lnTo>
                  <a:lnTo>
                    <a:pt x="3118102" y="1371600"/>
                  </a:lnTo>
                  <a:lnTo>
                    <a:pt x="3142984" y="1371600"/>
                  </a:lnTo>
                  <a:lnTo>
                    <a:pt x="3131324" y="1384300"/>
                  </a:lnTo>
                  <a:close/>
                </a:path>
                <a:path w="3568700" h="2552700">
                  <a:moveTo>
                    <a:pt x="3568648" y="1295400"/>
                  </a:moveTo>
                  <a:lnTo>
                    <a:pt x="3562982" y="1295400"/>
                  </a:lnTo>
                  <a:lnTo>
                    <a:pt x="3564871" y="1282700"/>
                  </a:lnTo>
                  <a:lnTo>
                    <a:pt x="3568648" y="1282700"/>
                  </a:lnTo>
                  <a:lnTo>
                    <a:pt x="3568648" y="1295400"/>
                  </a:lnTo>
                  <a:close/>
                </a:path>
                <a:path w="3568700" h="2552700">
                  <a:moveTo>
                    <a:pt x="3083496" y="1473200"/>
                  </a:moveTo>
                  <a:lnTo>
                    <a:pt x="3022438" y="1473200"/>
                  </a:lnTo>
                  <a:lnTo>
                    <a:pt x="2924864" y="1358900"/>
                  </a:lnTo>
                  <a:lnTo>
                    <a:pt x="2892097" y="1333500"/>
                  </a:lnTo>
                  <a:lnTo>
                    <a:pt x="2859219" y="1295400"/>
                  </a:lnTo>
                  <a:lnTo>
                    <a:pt x="2884074" y="1295400"/>
                  </a:lnTo>
                  <a:lnTo>
                    <a:pt x="2906007" y="1320800"/>
                  </a:lnTo>
                  <a:lnTo>
                    <a:pt x="2938816" y="1346200"/>
                  </a:lnTo>
                  <a:lnTo>
                    <a:pt x="3004013" y="1422400"/>
                  </a:lnTo>
                  <a:lnTo>
                    <a:pt x="3036326" y="1447800"/>
                  </a:lnTo>
                  <a:lnTo>
                    <a:pt x="3093408" y="1447800"/>
                  </a:lnTo>
                  <a:lnTo>
                    <a:pt x="3083968" y="1460500"/>
                  </a:lnTo>
                  <a:lnTo>
                    <a:pt x="3074548" y="1460500"/>
                  </a:lnTo>
                  <a:lnTo>
                    <a:pt x="3083496" y="1473200"/>
                  </a:lnTo>
                  <a:close/>
                </a:path>
                <a:path w="3568700" h="2552700">
                  <a:moveTo>
                    <a:pt x="3396964" y="1358900"/>
                  </a:moveTo>
                  <a:lnTo>
                    <a:pt x="3328542" y="1358900"/>
                  </a:lnTo>
                  <a:lnTo>
                    <a:pt x="3302126" y="1333500"/>
                  </a:lnTo>
                  <a:lnTo>
                    <a:pt x="3288949" y="1308100"/>
                  </a:lnTo>
                  <a:lnTo>
                    <a:pt x="3275877" y="1295400"/>
                  </a:lnTo>
                  <a:lnTo>
                    <a:pt x="3359479" y="1295400"/>
                  </a:lnTo>
                  <a:lnTo>
                    <a:pt x="3370541" y="1320800"/>
                  </a:lnTo>
                  <a:lnTo>
                    <a:pt x="3397355" y="1320800"/>
                  </a:lnTo>
                  <a:lnTo>
                    <a:pt x="3382652" y="1333500"/>
                  </a:lnTo>
                  <a:lnTo>
                    <a:pt x="3387451" y="1346200"/>
                  </a:lnTo>
                  <a:lnTo>
                    <a:pt x="3396964" y="1358900"/>
                  </a:lnTo>
                  <a:close/>
                </a:path>
                <a:path w="3568700" h="2552700">
                  <a:moveTo>
                    <a:pt x="3337320" y="1384300"/>
                  </a:moveTo>
                  <a:lnTo>
                    <a:pt x="3309098" y="1384300"/>
                  </a:lnTo>
                  <a:lnTo>
                    <a:pt x="3296665" y="1358900"/>
                  </a:lnTo>
                  <a:lnTo>
                    <a:pt x="3259322" y="1308100"/>
                  </a:lnTo>
                  <a:lnTo>
                    <a:pt x="3282654" y="1308100"/>
                  </a:lnTo>
                  <a:lnTo>
                    <a:pt x="3323209" y="1371600"/>
                  </a:lnTo>
                  <a:lnTo>
                    <a:pt x="3339431" y="1371600"/>
                  </a:lnTo>
                  <a:lnTo>
                    <a:pt x="3337320" y="1384300"/>
                  </a:lnTo>
                  <a:close/>
                </a:path>
                <a:path w="3568700" h="2552700">
                  <a:moveTo>
                    <a:pt x="3397355" y="1320800"/>
                  </a:moveTo>
                  <a:lnTo>
                    <a:pt x="3370541" y="1320800"/>
                  </a:lnTo>
                  <a:lnTo>
                    <a:pt x="3375255" y="1308100"/>
                  </a:lnTo>
                  <a:lnTo>
                    <a:pt x="3402207" y="1308100"/>
                  </a:lnTo>
                  <a:lnTo>
                    <a:pt x="3397355" y="1320800"/>
                  </a:lnTo>
                  <a:close/>
                </a:path>
                <a:path w="3568700" h="2552700">
                  <a:moveTo>
                    <a:pt x="3568648" y="1333500"/>
                  </a:moveTo>
                  <a:lnTo>
                    <a:pt x="3562871" y="1320800"/>
                  </a:lnTo>
                  <a:lnTo>
                    <a:pt x="3568648" y="1320800"/>
                  </a:lnTo>
                  <a:lnTo>
                    <a:pt x="3568648" y="1333500"/>
                  </a:lnTo>
                  <a:close/>
                </a:path>
                <a:path w="3568700" h="2552700">
                  <a:moveTo>
                    <a:pt x="3174907" y="1384300"/>
                  </a:moveTo>
                  <a:lnTo>
                    <a:pt x="3132769" y="1384300"/>
                  </a:lnTo>
                  <a:lnTo>
                    <a:pt x="3192767" y="1333500"/>
                  </a:lnTo>
                  <a:lnTo>
                    <a:pt x="3225433" y="1333500"/>
                  </a:lnTo>
                  <a:lnTo>
                    <a:pt x="3245433" y="1358900"/>
                  </a:lnTo>
                  <a:lnTo>
                    <a:pt x="3204656" y="1358900"/>
                  </a:lnTo>
                  <a:lnTo>
                    <a:pt x="3174907" y="1384300"/>
                  </a:lnTo>
                  <a:close/>
                </a:path>
                <a:path w="3568700" h="2552700">
                  <a:moveTo>
                    <a:pt x="3250488" y="1473200"/>
                  </a:moveTo>
                  <a:lnTo>
                    <a:pt x="3210878" y="1473200"/>
                  </a:lnTo>
                  <a:lnTo>
                    <a:pt x="3264321" y="1422400"/>
                  </a:lnTo>
                  <a:lnTo>
                    <a:pt x="3234405" y="1384300"/>
                  </a:lnTo>
                  <a:lnTo>
                    <a:pt x="3204656" y="1358900"/>
                  </a:lnTo>
                  <a:lnTo>
                    <a:pt x="3245433" y="1358900"/>
                  </a:lnTo>
                  <a:lnTo>
                    <a:pt x="3285432" y="1409700"/>
                  </a:lnTo>
                  <a:lnTo>
                    <a:pt x="3304425" y="1409700"/>
                  </a:lnTo>
                  <a:lnTo>
                    <a:pt x="3298876" y="1422400"/>
                  </a:lnTo>
                  <a:lnTo>
                    <a:pt x="3316765" y="1435100"/>
                  </a:lnTo>
                  <a:lnTo>
                    <a:pt x="3277210" y="1435100"/>
                  </a:lnTo>
                  <a:lnTo>
                    <a:pt x="3250488" y="1473200"/>
                  </a:lnTo>
                  <a:close/>
                </a:path>
                <a:path w="3568700" h="2552700">
                  <a:moveTo>
                    <a:pt x="3457317" y="1435100"/>
                  </a:moveTo>
                  <a:lnTo>
                    <a:pt x="3425540" y="1435100"/>
                  </a:lnTo>
                  <a:lnTo>
                    <a:pt x="3391208" y="1397000"/>
                  </a:lnTo>
                  <a:lnTo>
                    <a:pt x="3355997" y="1397000"/>
                  </a:lnTo>
                  <a:lnTo>
                    <a:pt x="3346420" y="1384300"/>
                  </a:lnTo>
                  <a:lnTo>
                    <a:pt x="3341653" y="1371600"/>
                  </a:lnTo>
                  <a:lnTo>
                    <a:pt x="3323209" y="1371600"/>
                  </a:lnTo>
                  <a:lnTo>
                    <a:pt x="3324987" y="1358900"/>
                  </a:lnTo>
                  <a:lnTo>
                    <a:pt x="3355097" y="1358900"/>
                  </a:lnTo>
                  <a:lnTo>
                    <a:pt x="3369894" y="1384300"/>
                  </a:lnTo>
                  <a:lnTo>
                    <a:pt x="3420466" y="1384300"/>
                  </a:lnTo>
                  <a:lnTo>
                    <a:pt x="3434096" y="1409700"/>
                  </a:lnTo>
                  <a:lnTo>
                    <a:pt x="3479761" y="1409700"/>
                  </a:lnTo>
                  <a:lnTo>
                    <a:pt x="3457317" y="1435100"/>
                  </a:lnTo>
                  <a:close/>
                </a:path>
                <a:path w="3568700" h="2552700">
                  <a:moveTo>
                    <a:pt x="3420466" y="1384300"/>
                  </a:moveTo>
                  <a:lnTo>
                    <a:pt x="3377875" y="1384300"/>
                  </a:lnTo>
                  <a:lnTo>
                    <a:pt x="3357097" y="1358900"/>
                  </a:lnTo>
                  <a:lnTo>
                    <a:pt x="3430495" y="1358900"/>
                  </a:lnTo>
                  <a:lnTo>
                    <a:pt x="3419252" y="1371600"/>
                  </a:lnTo>
                  <a:lnTo>
                    <a:pt x="3413652" y="1371600"/>
                  </a:lnTo>
                  <a:lnTo>
                    <a:pt x="3420466" y="1384300"/>
                  </a:lnTo>
                  <a:close/>
                </a:path>
                <a:path w="3568700" h="2552700">
                  <a:moveTo>
                    <a:pt x="3465762" y="1562100"/>
                  </a:moveTo>
                  <a:lnTo>
                    <a:pt x="3438429" y="1562100"/>
                  </a:lnTo>
                  <a:lnTo>
                    <a:pt x="3415221" y="1524000"/>
                  </a:lnTo>
                  <a:lnTo>
                    <a:pt x="3392096" y="1498600"/>
                  </a:lnTo>
                  <a:lnTo>
                    <a:pt x="3366541" y="1498600"/>
                  </a:lnTo>
                  <a:lnTo>
                    <a:pt x="3380430" y="1485900"/>
                  </a:lnTo>
                  <a:lnTo>
                    <a:pt x="3349097" y="1435100"/>
                  </a:lnTo>
                  <a:lnTo>
                    <a:pt x="3321950" y="1435100"/>
                  </a:lnTo>
                  <a:lnTo>
                    <a:pt x="3337653" y="1422400"/>
                  </a:lnTo>
                  <a:lnTo>
                    <a:pt x="3320987" y="1397000"/>
                  </a:lnTo>
                  <a:lnTo>
                    <a:pt x="3296099" y="1397000"/>
                  </a:lnTo>
                  <a:lnTo>
                    <a:pt x="3301543" y="1384300"/>
                  </a:lnTo>
                  <a:lnTo>
                    <a:pt x="3339478" y="1384300"/>
                  </a:lnTo>
                  <a:lnTo>
                    <a:pt x="3343778" y="1397000"/>
                  </a:lnTo>
                  <a:lnTo>
                    <a:pt x="3352431" y="1409700"/>
                  </a:lnTo>
                  <a:lnTo>
                    <a:pt x="3373430" y="1409700"/>
                  </a:lnTo>
                  <a:lnTo>
                    <a:pt x="3370319" y="1422400"/>
                  </a:lnTo>
                  <a:lnTo>
                    <a:pt x="3363875" y="1422400"/>
                  </a:lnTo>
                  <a:lnTo>
                    <a:pt x="3371625" y="1435100"/>
                  </a:lnTo>
                  <a:lnTo>
                    <a:pt x="3394874" y="1460500"/>
                  </a:lnTo>
                  <a:lnTo>
                    <a:pt x="3433540" y="1460500"/>
                  </a:lnTo>
                  <a:lnTo>
                    <a:pt x="3447477" y="1473200"/>
                  </a:lnTo>
                  <a:lnTo>
                    <a:pt x="3410874" y="1473200"/>
                  </a:lnTo>
                  <a:lnTo>
                    <a:pt x="3406430" y="1485900"/>
                  </a:lnTo>
                  <a:lnTo>
                    <a:pt x="3430248" y="1511300"/>
                  </a:lnTo>
                  <a:lnTo>
                    <a:pt x="3442132" y="1536700"/>
                  </a:lnTo>
                  <a:lnTo>
                    <a:pt x="3453984" y="1549400"/>
                  </a:lnTo>
                  <a:lnTo>
                    <a:pt x="3488539" y="1549400"/>
                  </a:lnTo>
                  <a:lnTo>
                    <a:pt x="3465762" y="1562100"/>
                  </a:lnTo>
                  <a:close/>
                </a:path>
                <a:path w="3568700" h="2552700">
                  <a:moveTo>
                    <a:pt x="3304425" y="1409700"/>
                  </a:moveTo>
                  <a:lnTo>
                    <a:pt x="3285432" y="1409700"/>
                  </a:lnTo>
                  <a:lnTo>
                    <a:pt x="3290876" y="1397000"/>
                  </a:lnTo>
                  <a:lnTo>
                    <a:pt x="3315438" y="1397000"/>
                  </a:lnTo>
                  <a:lnTo>
                    <a:pt x="3304425" y="1409700"/>
                  </a:lnTo>
                  <a:close/>
                </a:path>
                <a:path w="3568700" h="2552700">
                  <a:moveTo>
                    <a:pt x="3540228" y="1524000"/>
                  </a:moveTo>
                  <a:lnTo>
                    <a:pt x="3489539" y="1524000"/>
                  </a:lnTo>
                  <a:lnTo>
                    <a:pt x="3490983" y="1511300"/>
                  </a:lnTo>
                  <a:lnTo>
                    <a:pt x="3487008" y="1511300"/>
                  </a:lnTo>
                  <a:lnTo>
                    <a:pt x="3473293" y="1485900"/>
                  </a:lnTo>
                  <a:lnTo>
                    <a:pt x="3466539" y="1485900"/>
                  </a:lnTo>
                  <a:lnTo>
                    <a:pt x="3459605" y="1473200"/>
                  </a:lnTo>
                  <a:lnTo>
                    <a:pt x="3445696" y="1460500"/>
                  </a:lnTo>
                  <a:lnTo>
                    <a:pt x="3438762" y="1447800"/>
                  </a:lnTo>
                  <a:lnTo>
                    <a:pt x="3398492" y="1447800"/>
                  </a:lnTo>
                  <a:lnTo>
                    <a:pt x="3373430" y="1409700"/>
                  </a:lnTo>
                  <a:lnTo>
                    <a:pt x="3355320" y="1409700"/>
                  </a:lnTo>
                  <a:lnTo>
                    <a:pt x="3357986" y="1397000"/>
                  </a:lnTo>
                  <a:lnTo>
                    <a:pt x="3387541" y="1397000"/>
                  </a:lnTo>
                  <a:lnTo>
                    <a:pt x="3412400" y="1435100"/>
                  </a:lnTo>
                  <a:lnTo>
                    <a:pt x="3457317" y="1435100"/>
                  </a:lnTo>
                  <a:lnTo>
                    <a:pt x="3471919" y="1447800"/>
                  </a:lnTo>
                  <a:lnTo>
                    <a:pt x="3515872" y="1498600"/>
                  </a:lnTo>
                  <a:lnTo>
                    <a:pt x="3540191" y="1498600"/>
                  </a:lnTo>
                  <a:lnTo>
                    <a:pt x="3529205" y="1511300"/>
                  </a:lnTo>
                  <a:lnTo>
                    <a:pt x="3540228" y="1524000"/>
                  </a:lnTo>
                  <a:close/>
                </a:path>
                <a:path w="3568700" h="2552700">
                  <a:moveTo>
                    <a:pt x="3223767" y="1498600"/>
                  </a:moveTo>
                  <a:lnTo>
                    <a:pt x="3196767" y="1498600"/>
                  </a:lnTo>
                  <a:lnTo>
                    <a:pt x="3150397" y="1439763"/>
                  </a:lnTo>
                  <a:lnTo>
                    <a:pt x="3147925" y="1435100"/>
                  </a:lnTo>
                  <a:lnTo>
                    <a:pt x="3145868" y="1433804"/>
                  </a:lnTo>
                  <a:lnTo>
                    <a:pt x="3129991" y="1409700"/>
                  </a:lnTo>
                  <a:lnTo>
                    <a:pt x="3156250" y="1409700"/>
                  </a:lnTo>
                  <a:lnTo>
                    <a:pt x="3210878" y="1473200"/>
                  </a:lnTo>
                  <a:lnTo>
                    <a:pt x="3250488" y="1473200"/>
                  </a:lnTo>
                  <a:lnTo>
                    <a:pt x="3223767" y="1498600"/>
                  </a:lnTo>
                  <a:close/>
                </a:path>
                <a:path w="3568700" h="2552700">
                  <a:moveTo>
                    <a:pt x="3150397" y="1439763"/>
                  </a:moveTo>
                  <a:lnTo>
                    <a:pt x="3146722" y="1435100"/>
                  </a:lnTo>
                  <a:lnTo>
                    <a:pt x="3145868" y="1433804"/>
                  </a:lnTo>
                  <a:lnTo>
                    <a:pt x="3147925" y="1435100"/>
                  </a:lnTo>
                  <a:lnTo>
                    <a:pt x="3150397" y="1439763"/>
                  </a:lnTo>
                  <a:close/>
                </a:path>
                <a:path w="3568700" h="2552700">
                  <a:moveTo>
                    <a:pt x="3339986" y="1447800"/>
                  </a:moveTo>
                  <a:lnTo>
                    <a:pt x="3282654" y="1447800"/>
                  </a:lnTo>
                  <a:lnTo>
                    <a:pt x="3277210" y="1435100"/>
                  </a:lnTo>
                  <a:lnTo>
                    <a:pt x="3344986" y="1435100"/>
                  </a:lnTo>
                  <a:lnTo>
                    <a:pt x="3339986" y="1447800"/>
                  </a:lnTo>
                  <a:close/>
                </a:path>
                <a:path w="3568700" h="2552700">
                  <a:moveTo>
                    <a:pt x="3264037" y="1511300"/>
                  </a:moveTo>
                  <a:lnTo>
                    <a:pt x="3236989" y="1511300"/>
                  </a:lnTo>
                  <a:lnTo>
                    <a:pt x="3293210" y="1460500"/>
                  </a:lnTo>
                  <a:lnTo>
                    <a:pt x="3287877" y="1447800"/>
                  </a:lnTo>
                  <a:lnTo>
                    <a:pt x="3329987" y="1447800"/>
                  </a:lnTo>
                  <a:lnTo>
                    <a:pt x="3348306" y="1473200"/>
                  </a:lnTo>
                  <a:lnTo>
                    <a:pt x="3306098" y="1473200"/>
                  </a:lnTo>
                  <a:lnTo>
                    <a:pt x="3264037" y="1511300"/>
                  </a:lnTo>
                  <a:close/>
                </a:path>
                <a:path w="3568700" h="2552700">
                  <a:moveTo>
                    <a:pt x="3433540" y="1460500"/>
                  </a:moveTo>
                  <a:lnTo>
                    <a:pt x="3402874" y="1460500"/>
                  </a:lnTo>
                  <a:lnTo>
                    <a:pt x="3406874" y="1447800"/>
                  </a:lnTo>
                  <a:lnTo>
                    <a:pt x="3435318" y="1447800"/>
                  </a:lnTo>
                  <a:lnTo>
                    <a:pt x="3433540" y="1460500"/>
                  </a:lnTo>
                  <a:close/>
                </a:path>
                <a:path w="3568700" h="2552700">
                  <a:moveTo>
                    <a:pt x="3568648" y="1460500"/>
                  </a:moveTo>
                  <a:lnTo>
                    <a:pt x="3563426" y="1460500"/>
                  </a:lnTo>
                  <a:lnTo>
                    <a:pt x="3568648" y="1447800"/>
                  </a:lnTo>
                  <a:lnTo>
                    <a:pt x="3568648" y="1460500"/>
                  </a:lnTo>
                  <a:close/>
                </a:path>
                <a:path w="3568700" h="2552700">
                  <a:moveTo>
                    <a:pt x="3316084" y="1574800"/>
                  </a:moveTo>
                  <a:lnTo>
                    <a:pt x="3289543" y="1574800"/>
                  </a:lnTo>
                  <a:lnTo>
                    <a:pt x="3302949" y="1562100"/>
                  </a:lnTo>
                  <a:lnTo>
                    <a:pt x="3307432" y="1549400"/>
                  </a:lnTo>
                  <a:lnTo>
                    <a:pt x="3316284" y="1549400"/>
                  </a:lnTo>
                  <a:lnTo>
                    <a:pt x="3334072" y="1524000"/>
                  </a:lnTo>
                  <a:lnTo>
                    <a:pt x="3342986" y="1524000"/>
                  </a:lnTo>
                  <a:lnTo>
                    <a:pt x="3306098" y="1473200"/>
                  </a:lnTo>
                  <a:lnTo>
                    <a:pt x="3348306" y="1473200"/>
                  </a:lnTo>
                  <a:lnTo>
                    <a:pt x="3366541" y="1498600"/>
                  </a:lnTo>
                  <a:lnTo>
                    <a:pt x="3392096" y="1498600"/>
                  </a:lnTo>
                  <a:lnTo>
                    <a:pt x="3379875" y="1511300"/>
                  </a:lnTo>
                  <a:lnTo>
                    <a:pt x="3405930" y="1536700"/>
                  </a:lnTo>
                  <a:lnTo>
                    <a:pt x="3356208" y="1536700"/>
                  </a:lnTo>
                  <a:lnTo>
                    <a:pt x="3316084" y="1574800"/>
                  </a:lnTo>
                  <a:close/>
                </a:path>
                <a:path w="3568700" h="2552700">
                  <a:moveTo>
                    <a:pt x="3568648" y="1638300"/>
                  </a:moveTo>
                  <a:lnTo>
                    <a:pt x="3551954" y="1612900"/>
                  </a:lnTo>
                  <a:lnTo>
                    <a:pt x="3543649" y="1612900"/>
                  </a:lnTo>
                  <a:lnTo>
                    <a:pt x="3535355" y="1600089"/>
                  </a:lnTo>
                  <a:lnTo>
                    <a:pt x="3510243" y="1600089"/>
                  </a:lnTo>
                  <a:lnTo>
                    <a:pt x="3516158" y="1587500"/>
                  </a:lnTo>
                  <a:lnTo>
                    <a:pt x="3522094" y="1587500"/>
                  </a:lnTo>
                  <a:lnTo>
                    <a:pt x="3513648" y="1574800"/>
                  </a:lnTo>
                  <a:lnTo>
                    <a:pt x="3496922" y="1549400"/>
                  </a:lnTo>
                  <a:lnTo>
                    <a:pt x="3459298" y="1549400"/>
                  </a:lnTo>
                  <a:lnTo>
                    <a:pt x="3475095" y="1536700"/>
                  </a:lnTo>
                  <a:lnTo>
                    <a:pt x="3447359" y="1498600"/>
                  </a:lnTo>
                  <a:lnTo>
                    <a:pt x="3419874" y="1473200"/>
                  </a:lnTo>
                  <a:lnTo>
                    <a:pt x="3447477" y="1473200"/>
                  </a:lnTo>
                  <a:lnTo>
                    <a:pt x="3475477" y="1498600"/>
                  </a:lnTo>
                  <a:lnTo>
                    <a:pt x="3489539" y="1524000"/>
                  </a:lnTo>
                  <a:lnTo>
                    <a:pt x="3540228" y="1524000"/>
                  </a:lnTo>
                  <a:lnTo>
                    <a:pt x="3551251" y="1536700"/>
                  </a:lnTo>
                  <a:lnTo>
                    <a:pt x="3511241" y="1536700"/>
                  </a:lnTo>
                  <a:lnTo>
                    <a:pt x="3527439" y="1562100"/>
                  </a:lnTo>
                  <a:lnTo>
                    <a:pt x="3535649" y="1574800"/>
                  </a:lnTo>
                  <a:lnTo>
                    <a:pt x="3568648" y="1574800"/>
                  </a:lnTo>
                  <a:lnTo>
                    <a:pt x="3568648" y="1638300"/>
                  </a:lnTo>
                  <a:close/>
                </a:path>
                <a:path w="3568700" h="2552700">
                  <a:moveTo>
                    <a:pt x="3170101" y="1574800"/>
                  </a:moveTo>
                  <a:lnTo>
                    <a:pt x="3119769" y="1574800"/>
                  </a:lnTo>
                  <a:lnTo>
                    <a:pt x="3101344" y="1549400"/>
                  </a:lnTo>
                  <a:lnTo>
                    <a:pt x="3082867" y="1536700"/>
                  </a:lnTo>
                  <a:lnTo>
                    <a:pt x="3064286" y="1511300"/>
                  </a:lnTo>
                  <a:lnTo>
                    <a:pt x="3045548" y="1485900"/>
                  </a:lnTo>
                  <a:lnTo>
                    <a:pt x="3092445" y="1485900"/>
                  </a:lnTo>
                  <a:lnTo>
                    <a:pt x="3110478" y="1498600"/>
                  </a:lnTo>
                  <a:lnTo>
                    <a:pt x="3128656" y="1524000"/>
                  </a:lnTo>
                  <a:lnTo>
                    <a:pt x="3146991" y="1549400"/>
                  </a:lnTo>
                  <a:lnTo>
                    <a:pt x="3173296" y="1549400"/>
                  </a:lnTo>
                  <a:lnTo>
                    <a:pt x="3160546" y="1562100"/>
                  </a:lnTo>
                  <a:lnTo>
                    <a:pt x="3166990" y="1562100"/>
                  </a:lnTo>
                  <a:lnTo>
                    <a:pt x="3170101" y="1574800"/>
                  </a:lnTo>
                  <a:close/>
                </a:path>
                <a:path w="3568700" h="2552700">
                  <a:moveTo>
                    <a:pt x="3568648" y="1511300"/>
                  </a:moveTo>
                  <a:lnTo>
                    <a:pt x="3559912" y="1498600"/>
                  </a:lnTo>
                  <a:lnTo>
                    <a:pt x="3551093" y="1485900"/>
                  </a:lnTo>
                  <a:lnTo>
                    <a:pt x="3568648" y="1485900"/>
                  </a:lnTo>
                  <a:lnTo>
                    <a:pt x="3568648" y="1511300"/>
                  </a:lnTo>
                  <a:close/>
                </a:path>
                <a:path w="3568700" h="2552700">
                  <a:moveTo>
                    <a:pt x="3006535" y="1524000"/>
                  </a:moveTo>
                  <a:lnTo>
                    <a:pt x="2973661" y="1524000"/>
                  </a:lnTo>
                  <a:lnTo>
                    <a:pt x="2980935" y="1511300"/>
                  </a:lnTo>
                  <a:lnTo>
                    <a:pt x="3015339" y="1511300"/>
                  </a:lnTo>
                  <a:lnTo>
                    <a:pt x="3006535" y="1524000"/>
                  </a:lnTo>
                  <a:close/>
                </a:path>
                <a:path w="3568700" h="2552700">
                  <a:moveTo>
                    <a:pt x="3192701" y="1574800"/>
                  </a:moveTo>
                  <a:lnTo>
                    <a:pt x="3170101" y="1574800"/>
                  </a:lnTo>
                  <a:lnTo>
                    <a:pt x="3206212" y="1536700"/>
                  </a:lnTo>
                  <a:lnTo>
                    <a:pt x="3202323" y="1536700"/>
                  </a:lnTo>
                  <a:lnTo>
                    <a:pt x="3198434" y="1524000"/>
                  </a:lnTo>
                  <a:lnTo>
                    <a:pt x="3249988" y="1524000"/>
                  </a:lnTo>
                  <a:lnTo>
                    <a:pt x="3269790" y="1549400"/>
                  </a:lnTo>
                  <a:lnTo>
                    <a:pt x="3219545" y="1549400"/>
                  </a:lnTo>
                  <a:lnTo>
                    <a:pt x="3210611" y="1562100"/>
                  </a:lnTo>
                  <a:lnTo>
                    <a:pt x="3192701" y="1574800"/>
                  </a:lnTo>
                  <a:close/>
                </a:path>
                <a:path w="3568700" h="2552700">
                  <a:moveTo>
                    <a:pt x="3373152" y="1638300"/>
                  </a:moveTo>
                  <a:lnTo>
                    <a:pt x="3345320" y="1638300"/>
                  </a:lnTo>
                  <a:lnTo>
                    <a:pt x="3405207" y="1587500"/>
                  </a:lnTo>
                  <a:lnTo>
                    <a:pt x="3392848" y="1574800"/>
                  </a:lnTo>
                  <a:lnTo>
                    <a:pt x="3356208" y="1536700"/>
                  </a:lnTo>
                  <a:lnTo>
                    <a:pt x="3405930" y="1536700"/>
                  </a:lnTo>
                  <a:lnTo>
                    <a:pt x="3431985" y="1562100"/>
                  </a:lnTo>
                  <a:lnTo>
                    <a:pt x="3465762" y="1562100"/>
                  </a:lnTo>
                  <a:lnTo>
                    <a:pt x="3473845" y="1574800"/>
                  </a:lnTo>
                  <a:lnTo>
                    <a:pt x="3447095" y="1574800"/>
                  </a:lnTo>
                  <a:lnTo>
                    <a:pt x="3445540" y="1587500"/>
                  </a:lnTo>
                  <a:lnTo>
                    <a:pt x="3457398" y="1600089"/>
                  </a:lnTo>
                  <a:lnTo>
                    <a:pt x="3418450" y="1600089"/>
                  </a:lnTo>
                  <a:lnTo>
                    <a:pt x="3373152" y="1638300"/>
                  </a:lnTo>
                  <a:close/>
                </a:path>
                <a:path w="3568700" h="2552700">
                  <a:moveTo>
                    <a:pt x="3568648" y="1574800"/>
                  </a:moveTo>
                  <a:lnTo>
                    <a:pt x="3535871" y="1574800"/>
                  </a:lnTo>
                  <a:lnTo>
                    <a:pt x="3513762" y="1536700"/>
                  </a:lnTo>
                  <a:lnTo>
                    <a:pt x="3551251" y="1536700"/>
                  </a:lnTo>
                  <a:lnTo>
                    <a:pt x="3558648" y="1549400"/>
                  </a:lnTo>
                  <a:lnTo>
                    <a:pt x="3568648" y="1549400"/>
                  </a:lnTo>
                  <a:lnTo>
                    <a:pt x="3568648" y="1574800"/>
                  </a:lnTo>
                  <a:close/>
                </a:path>
                <a:path w="3568700" h="2552700">
                  <a:moveTo>
                    <a:pt x="3568648" y="1549400"/>
                  </a:moveTo>
                  <a:lnTo>
                    <a:pt x="3558648" y="1549400"/>
                  </a:lnTo>
                  <a:lnTo>
                    <a:pt x="3568648" y="1536700"/>
                  </a:lnTo>
                  <a:lnTo>
                    <a:pt x="3568648" y="1549400"/>
                  </a:lnTo>
                  <a:close/>
                </a:path>
                <a:path w="3568700" h="2552700">
                  <a:moveTo>
                    <a:pt x="3381912" y="1765300"/>
                  </a:moveTo>
                  <a:lnTo>
                    <a:pt x="3357875" y="1765300"/>
                  </a:lnTo>
                  <a:lnTo>
                    <a:pt x="3365172" y="1752600"/>
                  </a:lnTo>
                  <a:lnTo>
                    <a:pt x="3386874" y="1727200"/>
                  </a:lnTo>
                  <a:lnTo>
                    <a:pt x="3382208" y="1727200"/>
                  </a:lnTo>
                  <a:lnTo>
                    <a:pt x="3331431" y="1676400"/>
                  </a:lnTo>
                  <a:lnTo>
                    <a:pt x="3300557" y="1676400"/>
                  </a:lnTo>
                  <a:lnTo>
                    <a:pt x="3309211" y="1663700"/>
                  </a:lnTo>
                  <a:lnTo>
                    <a:pt x="3317876" y="1663700"/>
                  </a:lnTo>
                  <a:lnTo>
                    <a:pt x="3276432" y="1612900"/>
                  </a:lnTo>
                  <a:lnTo>
                    <a:pt x="3254481" y="1612900"/>
                  </a:lnTo>
                  <a:lnTo>
                    <a:pt x="3262614" y="1600089"/>
                  </a:lnTo>
                  <a:lnTo>
                    <a:pt x="3262449" y="1600089"/>
                  </a:lnTo>
                  <a:lnTo>
                    <a:pt x="3219545" y="1549400"/>
                  </a:lnTo>
                  <a:lnTo>
                    <a:pt x="3269790" y="1549400"/>
                  </a:lnTo>
                  <a:lnTo>
                    <a:pt x="3289543" y="1574800"/>
                  </a:lnTo>
                  <a:lnTo>
                    <a:pt x="3316084" y="1574800"/>
                  </a:lnTo>
                  <a:lnTo>
                    <a:pt x="3302876" y="1587500"/>
                  </a:lnTo>
                  <a:lnTo>
                    <a:pt x="3345320" y="1638300"/>
                  </a:lnTo>
                  <a:lnTo>
                    <a:pt x="3373152" y="1638300"/>
                  </a:lnTo>
                  <a:lnTo>
                    <a:pt x="3358097" y="1651000"/>
                  </a:lnTo>
                  <a:lnTo>
                    <a:pt x="3370300" y="1663700"/>
                  </a:lnTo>
                  <a:lnTo>
                    <a:pt x="3407096" y="1714500"/>
                  </a:lnTo>
                  <a:lnTo>
                    <a:pt x="3433884" y="1714500"/>
                  </a:lnTo>
                  <a:lnTo>
                    <a:pt x="3420207" y="1727200"/>
                  </a:lnTo>
                  <a:lnTo>
                    <a:pt x="3430262" y="1739900"/>
                  </a:lnTo>
                  <a:lnTo>
                    <a:pt x="3401318" y="1739900"/>
                  </a:lnTo>
                  <a:lnTo>
                    <a:pt x="3381912" y="1765300"/>
                  </a:lnTo>
                  <a:close/>
                </a:path>
                <a:path w="3568700" h="2552700">
                  <a:moveTo>
                    <a:pt x="3510094" y="1625600"/>
                  </a:moveTo>
                  <a:lnTo>
                    <a:pt x="3481428" y="1625600"/>
                  </a:lnTo>
                  <a:lnTo>
                    <a:pt x="3450206" y="1574800"/>
                  </a:lnTo>
                  <a:lnTo>
                    <a:pt x="3473845" y="1574800"/>
                  </a:lnTo>
                  <a:lnTo>
                    <a:pt x="3489940" y="1600089"/>
                  </a:lnTo>
                  <a:lnTo>
                    <a:pt x="3498205" y="1612900"/>
                  </a:lnTo>
                  <a:lnTo>
                    <a:pt x="3522760" y="1612900"/>
                  </a:lnTo>
                  <a:lnTo>
                    <a:pt x="3510094" y="1625600"/>
                  </a:lnTo>
                  <a:close/>
                </a:path>
                <a:path w="3568700" h="2552700">
                  <a:moveTo>
                    <a:pt x="3146435" y="1765300"/>
                  </a:moveTo>
                  <a:lnTo>
                    <a:pt x="3116769" y="1765300"/>
                  </a:lnTo>
                  <a:lnTo>
                    <a:pt x="3101738" y="1739900"/>
                  </a:lnTo>
                  <a:lnTo>
                    <a:pt x="3071301" y="1714500"/>
                  </a:lnTo>
                  <a:lnTo>
                    <a:pt x="3055548" y="1701800"/>
                  </a:lnTo>
                  <a:lnTo>
                    <a:pt x="3002883" y="1701800"/>
                  </a:lnTo>
                  <a:lnTo>
                    <a:pt x="3008660" y="1689100"/>
                  </a:lnTo>
                  <a:lnTo>
                    <a:pt x="2990364" y="1663700"/>
                  </a:lnTo>
                  <a:lnTo>
                    <a:pt x="2972703" y="1651000"/>
                  </a:lnTo>
                  <a:lnTo>
                    <a:pt x="2957021" y="1625600"/>
                  </a:lnTo>
                  <a:lnTo>
                    <a:pt x="2944636" y="1600089"/>
                  </a:lnTo>
                  <a:lnTo>
                    <a:pt x="2941662" y="1587500"/>
                  </a:lnTo>
                  <a:lnTo>
                    <a:pt x="2957773" y="1587500"/>
                  </a:lnTo>
                  <a:lnTo>
                    <a:pt x="2980678" y="1600089"/>
                  </a:lnTo>
                  <a:lnTo>
                    <a:pt x="3001049" y="1612900"/>
                  </a:lnTo>
                  <a:lnTo>
                    <a:pt x="3019052" y="1638300"/>
                  </a:lnTo>
                  <a:lnTo>
                    <a:pt x="3035660" y="1651000"/>
                  </a:lnTo>
                  <a:lnTo>
                    <a:pt x="3106867" y="1651000"/>
                  </a:lnTo>
                  <a:lnTo>
                    <a:pt x="3095992" y="1663700"/>
                  </a:lnTo>
                  <a:lnTo>
                    <a:pt x="3106473" y="1676400"/>
                  </a:lnTo>
                  <a:lnTo>
                    <a:pt x="3073992" y="1676400"/>
                  </a:lnTo>
                  <a:lnTo>
                    <a:pt x="3070437" y="1689100"/>
                  </a:lnTo>
                  <a:lnTo>
                    <a:pt x="3100242" y="1714500"/>
                  </a:lnTo>
                  <a:lnTo>
                    <a:pt x="3114936" y="1727200"/>
                  </a:lnTo>
                  <a:lnTo>
                    <a:pt x="3129547" y="1752600"/>
                  </a:lnTo>
                  <a:lnTo>
                    <a:pt x="3149102" y="1752600"/>
                  </a:lnTo>
                  <a:lnTo>
                    <a:pt x="3146435" y="1765300"/>
                  </a:lnTo>
                  <a:close/>
                </a:path>
                <a:path w="3568700" h="2552700">
                  <a:moveTo>
                    <a:pt x="3168664" y="1600089"/>
                  </a:moveTo>
                  <a:lnTo>
                    <a:pt x="3168445" y="1600089"/>
                  </a:lnTo>
                  <a:lnTo>
                    <a:pt x="3160990" y="1591905"/>
                  </a:lnTo>
                  <a:lnTo>
                    <a:pt x="3168664" y="1600089"/>
                  </a:lnTo>
                  <a:close/>
                </a:path>
                <a:path w="3568700" h="2552700">
                  <a:moveTo>
                    <a:pt x="3244989" y="1651000"/>
                  </a:moveTo>
                  <a:lnTo>
                    <a:pt x="3216656" y="1651000"/>
                  </a:lnTo>
                  <a:lnTo>
                    <a:pt x="3204564" y="1638300"/>
                  </a:lnTo>
                  <a:lnTo>
                    <a:pt x="3160990" y="1591905"/>
                  </a:lnTo>
                  <a:lnTo>
                    <a:pt x="3187794" y="1591905"/>
                  </a:lnTo>
                  <a:lnTo>
                    <a:pt x="3218751" y="1625600"/>
                  </a:lnTo>
                  <a:lnTo>
                    <a:pt x="3230544" y="1638300"/>
                  </a:lnTo>
                  <a:lnTo>
                    <a:pt x="3260669" y="1638300"/>
                  </a:lnTo>
                  <a:lnTo>
                    <a:pt x="3244989" y="1651000"/>
                  </a:lnTo>
                  <a:close/>
                </a:path>
                <a:path w="3568700" h="2552700">
                  <a:moveTo>
                    <a:pt x="3433884" y="1714500"/>
                  </a:moveTo>
                  <a:lnTo>
                    <a:pt x="3407096" y="1714500"/>
                  </a:lnTo>
                  <a:lnTo>
                    <a:pt x="3461095" y="1651000"/>
                  </a:lnTo>
                  <a:lnTo>
                    <a:pt x="3418225" y="1600089"/>
                  </a:lnTo>
                  <a:lnTo>
                    <a:pt x="3457398" y="1600089"/>
                  </a:lnTo>
                  <a:lnTo>
                    <a:pt x="3481428" y="1625600"/>
                  </a:lnTo>
                  <a:lnTo>
                    <a:pt x="3510094" y="1625600"/>
                  </a:lnTo>
                  <a:lnTo>
                    <a:pt x="3536627" y="1663700"/>
                  </a:lnTo>
                  <a:lnTo>
                    <a:pt x="3474539" y="1663700"/>
                  </a:lnTo>
                  <a:lnTo>
                    <a:pt x="3447456" y="1689100"/>
                  </a:lnTo>
                  <a:lnTo>
                    <a:pt x="3433884" y="1714500"/>
                  </a:lnTo>
                  <a:close/>
                </a:path>
                <a:path w="3568700" h="2552700">
                  <a:moveTo>
                    <a:pt x="3522760" y="1612900"/>
                  </a:moveTo>
                  <a:lnTo>
                    <a:pt x="3498205" y="1612900"/>
                  </a:lnTo>
                  <a:lnTo>
                    <a:pt x="3504256" y="1600089"/>
                  </a:lnTo>
                  <a:lnTo>
                    <a:pt x="3535537" y="1600089"/>
                  </a:lnTo>
                  <a:lnTo>
                    <a:pt x="3522760" y="1612900"/>
                  </a:lnTo>
                  <a:close/>
                </a:path>
                <a:path w="3568700" h="2552700">
                  <a:moveTo>
                    <a:pt x="3112288" y="1651000"/>
                  </a:moveTo>
                  <a:lnTo>
                    <a:pt x="3082548" y="1651000"/>
                  </a:lnTo>
                  <a:lnTo>
                    <a:pt x="3099894" y="1638300"/>
                  </a:lnTo>
                  <a:lnTo>
                    <a:pt x="3108500" y="1625600"/>
                  </a:lnTo>
                  <a:lnTo>
                    <a:pt x="3116991" y="1612900"/>
                  </a:lnTo>
                  <a:lnTo>
                    <a:pt x="3180115" y="1612900"/>
                  </a:lnTo>
                  <a:lnTo>
                    <a:pt x="3191684" y="1625600"/>
                  </a:lnTo>
                  <a:lnTo>
                    <a:pt x="3135324" y="1625600"/>
                  </a:lnTo>
                  <a:lnTo>
                    <a:pt x="3129435" y="1638300"/>
                  </a:lnTo>
                  <a:lnTo>
                    <a:pt x="3117658" y="1638300"/>
                  </a:lnTo>
                  <a:lnTo>
                    <a:pt x="3112288" y="1651000"/>
                  </a:lnTo>
                  <a:close/>
                </a:path>
                <a:path w="3568700" h="2552700">
                  <a:moveTo>
                    <a:pt x="3260669" y="1638300"/>
                  </a:moveTo>
                  <a:lnTo>
                    <a:pt x="3230544" y="1638300"/>
                  </a:lnTo>
                  <a:lnTo>
                    <a:pt x="3246461" y="1612900"/>
                  </a:lnTo>
                  <a:lnTo>
                    <a:pt x="3276432" y="1612900"/>
                  </a:lnTo>
                  <a:lnTo>
                    <a:pt x="3260669" y="1638300"/>
                  </a:lnTo>
                  <a:close/>
                </a:path>
                <a:path w="3568700" h="2552700">
                  <a:moveTo>
                    <a:pt x="3173735" y="1727200"/>
                  </a:moveTo>
                  <a:lnTo>
                    <a:pt x="3150546" y="1727200"/>
                  </a:lnTo>
                  <a:lnTo>
                    <a:pt x="3159417" y="1714500"/>
                  </a:lnTo>
                  <a:lnTo>
                    <a:pt x="3186323" y="1676400"/>
                  </a:lnTo>
                  <a:lnTo>
                    <a:pt x="3135324" y="1625600"/>
                  </a:lnTo>
                  <a:lnTo>
                    <a:pt x="3191684" y="1625600"/>
                  </a:lnTo>
                  <a:lnTo>
                    <a:pt x="3214656" y="1651000"/>
                  </a:lnTo>
                  <a:lnTo>
                    <a:pt x="3244989" y="1651000"/>
                  </a:lnTo>
                  <a:lnTo>
                    <a:pt x="3259340" y="1663700"/>
                  </a:lnTo>
                  <a:lnTo>
                    <a:pt x="3228322" y="1663700"/>
                  </a:lnTo>
                  <a:lnTo>
                    <a:pt x="3253665" y="1701800"/>
                  </a:lnTo>
                  <a:lnTo>
                    <a:pt x="3191613" y="1701800"/>
                  </a:lnTo>
                  <a:lnTo>
                    <a:pt x="3173735" y="1727200"/>
                  </a:lnTo>
                  <a:close/>
                </a:path>
                <a:path w="3568700" h="2552700">
                  <a:moveTo>
                    <a:pt x="3224961" y="1765300"/>
                  </a:moveTo>
                  <a:lnTo>
                    <a:pt x="3190990" y="1765300"/>
                  </a:lnTo>
                  <a:lnTo>
                    <a:pt x="3201325" y="1752600"/>
                  </a:lnTo>
                  <a:lnTo>
                    <a:pt x="3211670" y="1752600"/>
                  </a:lnTo>
                  <a:lnTo>
                    <a:pt x="3232433" y="1727200"/>
                  </a:lnTo>
                  <a:lnTo>
                    <a:pt x="3208590" y="1701800"/>
                  </a:lnTo>
                  <a:lnTo>
                    <a:pt x="3267766" y="1701800"/>
                  </a:lnTo>
                  <a:lnTo>
                    <a:pt x="3249363" y="1676400"/>
                  </a:lnTo>
                  <a:lnTo>
                    <a:pt x="3240251" y="1676400"/>
                  </a:lnTo>
                  <a:lnTo>
                    <a:pt x="3231211" y="1663700"/>
                  </a:lnTo>
                  <a:lnTo>
                    <a:pt x="3259340" y="1663700"/>
                  </a:lnTo>
                  <a:lnTo>
                    <a:pt x="3273691" y="1676400"/>
                  </a:lnTo>
                  <a:lnTo>
                    <a:pt x="3283321" y="1689100"/>
                  </a:lnTo>
                  <a:lnTo>
                    <a:pt x="3314237" y="1689100"/>
                  </a:lnTo>
                  <a:lnTo>
                    <a:pt x="3297210" y="1701800"/>
                  </a:lnTo>
                  <a:lnTo>
                    <a:pt x="3312313" y="1714500"/>
                  </a:lnTo>
                  <a:lnTo>
                    <a:pt x="3274877" y="1714500"/>
                  </a:lnTo>
                  <a:lnTo>
                    <a:pt x="3294441" y="1739900"/>
                  </a:lnTo>
                  <a:lnTo>
                    <a:pt x="3245877" y="1739900"/>
                  </a:lnTo>
                  <a:lnTo>
                    <a:pt x="3224961" y="1765300"/>
                  </a:lnTo>
                  <a:close/>
                </a:path>
                <a:path w="3568700" h="2552700">
                  <a:moveTo>
                    <a:pt x="3484955" y="1778000"/>
                  </a:moveTo>
                  <a:lnTo>
                    <a:pt x="3460428" y="1778000"/>
                  </a:lnTo>
                  <a:lnTo>
                    <a:pt x="3475617" y="1752600"/>
                  </a:lnTo>
                  <a:lnTo>
                    <a:pt x="3521538" y="1714500"/>
                  </a:lnTo>
                  <a:lnTo>
                    <a:pt x="3509679" y="1701800"/>
                  </a:lnTo>
                  <a:lnTo>
                    <a:pt x="3474539" y="1663700"/>
                  </a:lnTo>
                  <a:lnTo>
                    <a:pt x="3536627" y="1663700"/>
                  </a:lnTo>
                  <a:lnTo>
                    <a:pt x="3554315" y="1689100"/>
                  </a:lnTo>
                  <a:lnTo>
                    <a:pt x="3568648" y="1689100"/>
                  </a:lnTo>
                  <a:lnTo>
                    <a:pt x="3568648" y="1727200"/>
                  </a:lnTo>
                  <a:lnTo>
                    <a:pt x="3534871" y="1727200"/>
                  </a:lnTo>
                  <a:lnTo>
                    <a:pt x="3519536" y="1739900"/>
                  </a:lnTo>
                  <a:lnTo>
                    <a:pt x="3484955" y="1778000"/>
                  </a:lnTo>
                  <a:close/>
                </a:path>
                <a:path w="3568700" h="2552700">
                  <a:moveTo>
                    <a:pt x="3164879" y="1739900"/>
                  </a:moveTo>
                  <a:lnTo>
                    <a:pt x="3137435" y="1739900"/>
                  </a:lnTo>
                  <a:lnTo>
                    <a:pt x="3080992" y="1676400"/>
                  </a:lnTo>
                  <a:lnTo>
                    <a:pt x="3106473" y="1676400"/>
                  </a:lnTo>
                  <a:lnTo>
                    <a:pt x="3127436" y="1701800"/>
                  </a:lnTo>
                  <a:lnTo>
                    <a:pt x="3150546" y="1727200"/>
                  </a:lnTo>
                  <a:lnTo>
                    <a:pt x="3173735" y="1727200"/>
                  </a:lnTo>
                  <a:lnTo>
                    <a:pt x="3164879" y="1739900"/>
                  </a:lnTo>
                  <a:close/>
                </a:path>
                <a:path w="3568700" h="2552700">
                  <a:moveTo>
                    <a:pt x="3314237" y="1689100"/>
                  </a:moveTo>
                  <a:lnTo>
                    <a:pt x="3283321" y="1689100"/>
                  </a:lnTo>
                  <a:lnTo>
                    <a:pt x="3291923" y="1676400"/>
                  </a:lnTo>
                  <a:lnTo>
                    <a:pt x="3322803" y="1676400"/>
                  </a:lnTo>
                  <a:lnTo>
                    <a:pt x="3314237" y="1689100"/>
                  </a:lnTo>
                  <a:close/>
                </a:path>
                <a:path w="3568700" h="2552700">
                  <a:moveTo>
                    <a:pt x="3568648" y="1689100"/>
                  </a:moveTo>
                  <a:lnTo>
                    <a:pt x="3559204" y="1689100"/>
                  </a:lnTo>
                  <a:lnTo>
                    <a:pt x="3563871" y="1676400"/>
                  </a:lnTo>
                  <a:lnTo>
                    <a:pt x="3568648" y="1676400"/>
                  </a:lnTo>
                  <a:lnTo>
                    <a:pt x="3568648" y="1689100"/>
                  </a:lnTo>
                  <a:close/>
                </a:path>
                <a:path w="3568700" h="2552700">
                  <a:moveTo>
                    <a:pt x="2945217" y="1803400"/>
                  </a:moveTo>
                  <a:lnTo>
                    <a:pt x="2916885" y="1803400"/>
                  </a:lnTo>
                  <a:lnTo>
                    <a:pt x="2906472" y="1790700"/>
                  </a:lnTo>
                  <a:lnTo>
                    <a:pt x="2895746" y="1778000"/>
                  </a:lnTo>
                  <a:lnTo>
                    <a:pt x="2938884" y="1778000"/>
                  </a:lnTo>
                  <a:lnTo>
                    <a:pt x="2952158" y="1752600"/>
                  </a:lnTo>
                  <a:lnTo>
                    <a:pt x="2978164" y="1727200"/>
                  </a:lnTo>
                  <a:lnTo>
                    <a:pt x="2991438" y="1714500"/>
                  </a:lnTo>
                  <a:lnTo>
                    <a:pt x="2996994" y="1701800"/>
                  </a:lnTo>
                  <a:lnTo>
                    <a:pt x="3047548" y="1701800"/>
                  </a:lnTo>
                  <a:lnTo>
                    <a:pt x="3054939" y="1714500"/>
                  </a:lnTo>
                  <a:lnTo>
                    <a:pt x="3031882" y="1714500"/>
                  </a:lnTo>
                  <a:lnTo>
                    <a:pt x="3010251" y="1739900"/>
                  </a:lnTo>
                  <a:lnTo>
                    <a:pt x="2988911" y="1752600"/>
                  </a:lnTo>
                  <a:lnTo>
                    <a:pt x="2967946" y="1778000"/>
                  </a:lnTo>
                  <a:lnTo>
                    <a:pt x="2947439" y="1790700"/>
                  </a:lnTo>
                  <a:lnTo>
                    <a:pt x="2945995" y="1790700"/>
                  </a:lnTo>
                  <a:lnTo>
                    <a:pt x="2945217" y="1803400"/>
                  </a:lnTo>
                  <a:close/>
                </a:path>
                <a:path w="3568700" h="2552700">
                  <a:moveTo>
                    <a:pt x="3046262" y="1879600"/>
                  </a:moveTo>
                  <a:lnTo>
                    <a:pt x="3023882" y="1879600"/>
                  </a:lnTo>
                  <a:lnTo>
                    <a:pt x="3040219" y="1854200"/>
                  </a:lnTo>
                  <a:lnTo>
                    <a:pt x="3056743" y="1841500"/>
                  </a:lnTo>
                  <a:lnTo>
                    <a:pt x="3073475" y="1816100"/>
                  </a:lnTo>
                  <a:lnTo>
                    <a:pt x="3090436" y="1790700"/>
                  </a:lnTo>
                  <a:lnTo>
                    <a:pt x="3076037" y="1778000"/>
                  </a:lnTo>
                  <a:lnTo>
                    <a:pt x="3061493" y="1752600"/>
                  </a:lnTo>
                  <a:lnTo>
                    <a:pt x="3046781" y="1739900"/>
                  </a:lnTo>
                  <a:lnTo>
                    <a:pt x="3031882" y="1714500"/>
                  </a:lnTo>
                  <a:lnTo>
                    <a:pt x="3054939" y="1714500"/>
                  </a:lnTo>
                  <a:lnTo>
                    <a:pt x="3062256" y="1727200"/>
                  </a:lnTo>
                  <a:lnTo>
                    <a:pt x="3069470" y="1727200"/>
                  </a:lnTo>
                  <a:lnTo>
                    <a:pt x="3076548" y="1739900"/>
                  </a:lnTo>
                  <a:lnTo>
                    <a:pt x="3083475" y="1752600"/>
                  </a:lnTo>
                  <a:lnTo>
                    <a:pt x="3090297" y="1765300"/>
                  </a:lnTo>
                  <a:lnTo>
                    <a:pt x="3103880" y="1778000"/>
                  </a:lnTo>
                  <a:lnTo>
                    <a:pt x="3126102" y="1778000"/>
                  </a:lnTo>
                  <a:lnTo>
                    <a:pt x="3121547" y="1790700"/>
                  </a:lnTo>
                  <a:lnTo>
                    <a:pt x="3116769" y="1790700"/>
                  </a:lnTo>
                  <a:lnTo>
                    <a:pt x="3121000" y="1803400"/>
                  </a:lnTo>
                  <a:lnTo>
                    <a:pt x="3125199" y="1803400"/>
                  </a:lnTo>
                  <a:lnTo>
                    <a:pt x="3129378" y="1816100"/>
                  </a:lnTo>
                  <a:lnTo>
                    <a:pt x="3103103" y="1816100"/>
                  </a:lnTo>
                  <a:lnTo>
                    <a:pt x="3086607" y="1828800"/>
                  </a:lnTo>
                  <a:lnTo>
                    <a:pt x="3070298" y="1854200"/>
                  </a:lnTo>
                  <a:lnTo>
                    <a:pt x="3054198" y="1866900"/>
                  </a:lnTo>
                  <a:lnTo>
                    <a:pt x="3046262" y="1879600"/>
                  </a:lnTo>
                  <a:close/>
                </a:path>
                <a:path w="3568700" h="2552700">
                  <a:moveTo>
                    <a:pt x="3474060" y="1866900"/>
                  </a:moveTo>
                  <a:lnTo>
                    <a:pt x="3433429" y="1866900"/>
                  </a:lnTo>
                  <a:lnTo>
                    <a:pt x="3411763" y="1841500"/>
                  </a:lnTo>
                  <a:lnTo>
                    <a:pt x="3387319" y="1841500"/>
                  </a:lnTo>
                  <a:lnTo>
                    <a:pt x="3397541" y="1828800"/>
                  </a:lnTo>
                  <a:lnTo>
                    <a:pt x="3368245" y="1803400"/>
                  </a:lnTo>
                  <a:lnTo>
                    <a:pt x="3358542" y="1790700"/>
                  </a:lnTo>
                  <a:lnTo>
                    <a:pt x="3336431" y="1790700"/>
                  </a:lnTo>
                  <a:lnTo>
                    <a:pt x="3341764" y="1778000"/>
                  </a:lnTo>
                  <a:lnTo>
                    <a:pt x="3344320" y="1778000"/>
                  </a:lnTo>
                  <a:lnTo>
                    <a:pt x="3312807" y="1752600"/>
                  </a:lnTo>
                  <a:lnTo>
                    <a:pt x="3297149" y="1727200"/>
                  </a:lnTo>
                  <a:lnTo>
                    <a:pt x="3281543" y="1714500"/>
                  </a:lnTo>
                  <a:lnTo>
                    <a:pt x="3312313" y="1714500"/>
                  </a:lnTo>
                  <a:lnTo>
                    <a:pt x="3327459" y="1727200"/>
                  </a:lnTo>
                  <a:lnTo>
                    <a:pt x="3342646" y="1752600"/>
                  </a:lnTo>
                  <a:lnTo>
                    <a:pt x="3357875" y="1765300"/>
                  </a:lnTo>
                  <a:lnTo>
                    <a:pt x="3381912" y="1765300"/>
                  </a:lnTo>
                  <a:lnTo>
                    <a:pt x="3372208" y="1778000"/>
                  </a:lnTo>
                  <a:lnTo>
                    <a:pt x="3392221" y="1790700"/>
                  </a:lnTo>
                  <a:lnTo>
                    <a:pt x="3412318" y="1816100"/>
                  </a:lnTo>
                  <a:lnTo>
                    <a:pt x="3442540" y="1816100"/>
                  </a:lnTo>
                  <a:lnTo>
                    <a:pt x="3426540" y="1828800"/>
                  </a:lnTo>
                  <a:lnTo>
                    <a:pt x="3433158" y="1841500"/>
                  </a:lnTo>
                  <a:lnTo>
                    <a:pt x="3453095" y="1854200"/>
                  </a:lnTo>
                  <a:lnTo>
                    <a:pt x="3483966" y="1854200"/>
                  </a:lnTo>
                  <a:lnTo>
                    <a:pt x="3474060" y="1866900"/>
                  </a:lnTo>
                  <a:close/>
                </a:path>
                <a:path w="3568700" h="2552700">
                  <a:moveTo>
                    <a:pt x="3520821" y="1816100"/>
                  </a:moveTo>
                  <a:lnTo>
                    <a:pt x="3496539" y="1816100"/>
                  </a:lnTo>
                  <a:lnTo>
                    <a:pt x="3510851" y="1790700"/>
                  </a:lnTo>
                  <a:lnTo>
                    <a:pt x="3553537" y="1752600"/>
                  </a:lnTo>
                  <a:lnTo>
                    <a:pt x="3548918" y="1752600"/>
                  </a:lnTo>
                  <a:lnTo>
                    <a:pt x="3539553" y="1739900"/>
                  </a:lnTo>
                  <a:lnTo>
                    <a:pt x="3534871" y="1727200"/>
                  </a:lnTo>
                  <a:lnTo>
                    <a:pt x="3568648" y="1727200"/>
                  </a:lnTo>
                  <a:lnTo>
                    <a:pt x="3568648" y="1790700"/>
                  </a:lnTo>
                  <a:lnTo>
                    <a:pt x="3537760" y="1790700"/>
                  </a:lnTo>
                  <a:lnTo>
                    <a:pt x="3530993" y="1803400"/>
                  </a:lnTo>
                  <a:lnTo>
                    <a:pt x="3520821" y="1816100"/>
                  </a:lnTo>
                  <a:close/>
                </a:path>
                <a:path w="3568700" h="2552700">
                  <a:moveTo>
                    <a:pt x="3214566" y="1778000"/>
                  </a:moveTo>
                  <a:lnTo>
                    <a:pt x="3175990" y="1778000"/>
                  </a:lnTo>
                  <a:lnTo>
                    <a:pt x="3151657" y="1752600"/>
                  </a:lnTo>
                  <a:lnTo>
                    <a:pt x="3129547" y="1752600"/>
                  </a:lnTo>
                  <a:lnTo>
                    <a:pt x="3132213" y="1739900"/>
                  </a:lnTo>
                  <a:lnTo>
                    <a:pt x="3171396" y="1739900"/>
                  </a:lnTo>
                  <a:lnTo>
                    <a:pt x="3184472" y="1765300"/>
                  </a:lnTo>
                  <a:lnTo>
                    <a:pt x="3224961" y="1765300"/>
                  </a:lnTo>
                  <a:lnTo>
                    <a:pt x="3214566" y="1778000"/>
                  </a:lnTo>
                  <a:close/>
                </a:path>
                <a:path w="3568700" h="2552700">
                  <a:moveTo>
                    <a:pt x="3304404" y="1854200"/>
                  </a:moveTo>
                  <a:lnTo>
                    <a:pt x="3271099" y="1854200"/>
                  </a:lnTo>
                  <a:lnTo>
                    <a:pt x="3280932" y="1841500"/>
                  </a:lnTo>
                  <a:lnTo>
                    <a:pt x="3310432" y="1816100"/>
                  </a:lnTo>
                  <a:lnTo>
                    <a:pt x="3245877" y="1739900"/>
                  </a:lnTo>
                  <a:lnTo>
                    <a:pt x="3294441" y="1739900"/>
                  </a:lnTo>
                  <a:lnTo>
                    <a:pt x="3304223" y="1752600"/>
                  </a:lnTo>
                  <a:lnTo>
                    <a:pt x="3318923" y="1778000"/>
                  </a:lnTo>
                  <a:lnTo>
                    <a:pt x="3333653" y="1790700"/>
                  </a:lnTo>
                  <a:lnTo>
                    <a:pt x="3354653" y="1790700"/>
                  </a:lnTo>
                  <a:lnTo>
                    <a:pt x="3350764" y="1803400"/>
                  </a:lnTo>
                  <a:lnTo>
                    <a:pt x="3346875" y="1803400"/>
                  </a:lnTo>
                  <a:lnTo>
                    <a:pt x="3364444" y="1828800"/>
                  </a:lnTo>
                  <a:lnTo>
                    <a:pt x="3324320" y="1828800"/>
                  </a:lnTo>
                  <a:lnTo>
                    <a:pt x="3304404" y="1854200"/>
                  </a:lnTo>
                  <a:close/>
                </a:path>
                <a:path w="3568700" h="2552700">
                  <a:moveTo>
                    <a:pt x="3473428" y="1790700"/>
                  </a:moveTo>
                  <a:lnTo>
                    <a:pt x="3444206" y="1790700"/>
                  </a:lnTo>
                  <a:lnTo>
                    <a:pt x="3433349" y="1778000"/>
                  </a:lnTo>
                  <a:lnTo>
                    <a:pt x="3422596" y="1765300"/>
                  </a:lnTo>
                  <a:lnTo>
                    <a:pt x="3401318" y="1739900"/>
                  </a:lnTo>
                  <a:lnTo>
                    <a:pt x="3430262" y="1739900"/>
                  </a:lnTo>
                  <a:lnTo>
                    <a:pt x="3460428" y="1778000"/>
                  </a:lnTo>
                  <a:lnTo>
                    <a:pt x="3484955" y="1778000"/>
                  </a:lnTo>
                  <a:lnTo>
                    <a:pt x="3473428" y="1790700"/>
                  </a:lnTo>
                  <a:close/>
                </a:path>
                <a:path w="3568700" h="2552700">
                  <a:moveTo>
                    <a:pt x="2904735" y="2082800"/>
                  </a:moveTo>
                  <a:lnTo>
                    <a:pt x="2897385" y="2082800"/>
                  </a:lnTo>
                  <a:lnTo>
                    <a:pt x="2891868" y="2070100"/>
                  </a:lnTo>
                  <a:lnTo>
                    <a:pt x="2891330" y="2070100"/>
                  </a:lnTo>
                  <a:lnTo>
                    <a:pt x="2912095" y="2032000"/>
                  </a:lnTo>
                  <a:lnTo>
                    <a:pt x="2933179" y="2006600"/>
                  </a:lnTo>
                  <a:lnTo>
                    <a:pt x="2945551" y="1981200"/>
                  </a:lnTo>
                  <a:lnTo>
                    <a:pt x="2958088" y="1968500"/>
                  </a:lnTo>
                  <a:lnTo>
                    <a:pt x="2970772" y="1943100"/>
                  </a:lnTo>
                  <a:lnTo>
                    <a:pt x="2954248" y="1930400"/>
                  </a:lnTo>
                  <a:lnTo>
                    <a:pt x="2937412" y="1905000"/>
                  </a:lnTo>
                  <a:lnTo>
                    <a:pt x="2920117" y="1879600"/>
                  </a:lnTo>
                  <a:lnTo>
                    <a:pt x="2902218" y="1854200"/>
                  </a:lnTo>
                  <a:lnTo>
                    <a:pt x="2884819" y="1828800"/>
                  </a:lnTo>
                  <a:lnTo>
                    <a:pt x="2869191" y="1816100"/>
                  </a:lnTo>
                  <a:lnTo>
                    <a:pt x="2856688" y="1790700"/>
                  </a:lnTo>
                  <a:lnTo>
                    <a:pt x="2848664" y="1765300"/>
                  </a:lnTo>
                  <a:lnTo>
                    <a:pt x="2847219" y="1752600"/>
                  </a:lnTo>
                  <a:lnTo>
                    <a:pt x="2880545" y="1752600"/>
                  </a:lnTo>
                  <a:lnTo>
                    <a:pt x="2898190" y="1765300"/>
                  </a:lnTo>
                  <a:lnTo>
                    <a:pt x="2914711" y="1778000"/>
                  </a:lnTo>
                  <a:lnTo>
                    <a:pt x="2878167" y="1778000"/>
                  </a:lnTo>
                  <a:lnTo>
                    <a:pt x="2883913" y="1790700"/>
                  </a:lnTo>
                  <a:lnTo>
                    <a:pt x="2890534" y="1803400"/>
                  </a:lnTo>
                  <a:lnTo>
                    <a:pt x="2897885" y="1816100"/>
                  </a:lnTo>
                  <a:lnTo>
                    <a:pt x="2927730" y="1816100"/>
                  </a:lnTo>
                  <a:lnTo>
                    <a:pt x="2922065" y="1828800"/>
                  </a:lnTo>
                  <a:lnTo>
                    <a:pt x="2909996" y="1828800"/>
                  </a:lnTo>
                  <a:lnTo>
                    <a:pt x="2916985" y="1841500"/>
                  </a:lnTo>
                  <a:lnTo>
                    <a:pt x="2924079" y="1854200"/>
                  </a:lnTo>
                  <a:lnTo>
                    <a:pt x="2938328" y="1866900"/>
                  </a:lnTo>
                  <a:lnTo>
                    <a:pt x="2950196" y="1879600"/>
                  </a:lnTo>
                  <a:lnTo>
                    <a:pt x="2961689" y="1905000"/>
                  </a:lnTo>
                  <a:lnTo>
                    <a:pt x="2972890" y="1917700"/>
                  </a:lnTo>
                  <a:lnTo>
                    <a:pt x="2983883" y="1930400"/>
                  </a:lnTo>
                  <a:lnTo>
                    <a:pt x="3007818" y="1930400"/>
                  </a:lnTo>
                  <a:lnTo>
                    <a:pt x="3001549" y="1943100"/>
                  </a:lnTo>
                  <a:lnTo>
                    <a:pt x="3025535" y="1943100"/>
                  </a:lnTo>
                  <a:lnTo>
                    <a:pt x="3006438" y="1968500"/>
                  </a:lnTo>
                  <a:lnTo>
                    <a:pt x="3012660" y="1968500"/>
                  </a:lnTo>
                  <a:lnTo>
                    <a:pt x="3015882" y="1981200"/>
                  </a:lnTo>
                  <a:lnTo>
                    <a:pt x="2991661" y="1981200"/>
                  </a:lnTo>
                  <a:lnTo>
                    <a:pt x="2979208" y="1993900"/>
                  </a:lnTo>
                  <a:lnTo>
                    <a:pt x="2953802" y="2019300"/>
                  </a:lnTo>
                  <a:lnTo>
                    <a:pt x="2941662" y="2032000"/>
                  </a:lnTo>
                  <a:lnTo>
                    <a:pt x="2926093" y="2044700"/>
                  </a:lnTo>
                  <a:lnTo>
                    <a:pt x="2918365" y="2057400"/>
                  </a:lnTo>
                  <a:lnTo>
                    <a:pt x="2910774" y="2070100"/>
                  </a:lnTo>
                  <a:lnTo>
                    <a:pt x="2904735" y="2082800"/>
                  </a:lnTo>
                  <a:close/>
                </a:path>
                <a:path w="3568700" h="2552700">
                  <a:moveTo>
                    <a:pt x="3156879" y="1778000"/>
                  </a:moveTo>
                  <a:lnTo>
                    <a:pt x="3108103" y="1778000"/>
                  </a:lnTo>
                  <a:lnTo>
                    <a:pt x="3112547" y="1765300"/>
                  </a:lnTo>
                  <a:lnTo>
                    <a:pt x="3151435" y="1765300"/>
                  </a:lnTo>
                  <a:lnTo>
                    <a:pt x="3156879" y="1778000"/>
                  </a:lnTo>
                  <a:close/>
                </a:path>
                <a:path w="3568700" h="2552700">
                  <a:moveTo>
                    <a:pt x="3235725" y="1930400"/>
                  </a:moveTo>
                  <a:lnTo>
                    <a:pt x="3208434" y="1930400"/>
                  </a:lnTo>
                  <a:lnTo>
                    <a:pt x="3215621" y="1917700"/>
                  </a:lnTo>
                  <a:lnTo>
                    <a:pt x="3222850" y="1905000"/>
                  </a:lnTo>
                  <a:lnTo>
                    <a:pt x="3237433" y="1892300"/>
                  </a:lnTo>
                  <a:lnTo>
                    <a:pt x="3166101" y="1816100"/>
                  </a:lnTo>
                  <a:lnTo>
                    <a:pt x="3133547" y="1816100"/>
                  </a:lnTo>
                  <a:lnTo>
                    <a:pt x="3152768" y="1803400"/>
                  </a:lnTo>
                  <a:lnTo>
                    <a:pt x="3130991" y="1778000"/>
                  </a:lnTo>
                  <a:lnTo>
                    <a:pt x="3162213" y="1778000"/>
                  </a:lnTo>
                  <a:lnTo>
                    <a:pt x="3167546" y="1790700"/>
                  </a:lnTo>
                  <a:lnTo>
                    <a:pt x="3189212" y="1790700"/>
                  </a:lnTo>
                  <a:lnTo>
                    <a:pt x="3180879" y="1803400"/>
                  </a:lnTo>
                  <a:lnTo>
                    <a:pt x="3215961" y="1841500"/>
                  </a:lnTo>
                  <a:lnTo>
                    <a:pt x="3233440" y="1854200"/>
                  </a:lnTo>
                  <a:lnTo>
                    <a:pt x="3250877" y="1879600"/>
                  </a:lnTo>
                  <a:lnTo>
                    <a:pt x="3270877" y="1879600"/>
                  </a:lnTo>
                  <a:lnTo>
                    <a:pt x="3268766" y="1892300"/>
                  </a:lnTo>
                  <a:lnTo>
                    <a:pt x="3264655" y="1892300"/>
                  </a:lnTo>
                  <a:lnTo>
                    <a:pt x="3271719" y="1905000"/>
                  </a:lnTo>
                  <a:lnTo>
                    <a:pt x="3251211" y="1905000"/>
                  </a:lnTo>
                  <a:lnTo>
                    <a:pt x="3235725" y="1930400"/>
                  </a:lnTo>
                  <a:close/>
                </a:path>
                <a:path w="3568700" h="2552700">
                  <a:moveTo>
                    <a:pt x="3327431" y="1917700"/>
                  </a:moveTo>
                  <a:lnTo>
                    <a:pt x="3299210" y="1917700"/>
                  </a:lnTo>
                  <a:lnTo>
                    <a:pt x="3270877" y="1879600"/>
                  </a:lnTo>
                  <a:lnTo>
                    <a:pt x="3255211" y="1879600"/>
                  </a:lnTo>
                  <a:lnTo>
                    <a:pt x="3257322" y="1866900"/>
                  </a:lnTo>
                  <a:lnTo>
                    <a:pt x="3223308" y="1828800"/>
                  </a:lnTo>
                  <a:lnTo>
                    <a:pt x="3206276" y="1816100"/>
                  </a:lnTo>
                  <a:lnTo>
                    <a:pt x="3189212" y="1790700"/>
                  </a:lnTo>
                  <a:lnTo>
                    <a:pt x="3167546" y="1790700"/>
                  </a:lnTo>
                  <a:lnTo>
                    <a:pt x="3173212" y="1778000"/>
                  </a:lnTo>
                  <a:lnTo>
                    <a:pt x="3204212" y="1778000"/>
                  </a:lnTo>
                  <a:lnTo>
                    <a:pt x="3271099" y="1854200"/>
                  </a:lnTo>
                  <a:lnTo>
                    <a:pt x="3294508" y="1854200"/>
                  </a:lnTo>
                  <a:lnTo>
                    <a:pt x="3284654" y="1866900"/>
                  </a:lnTo>
                  <a:lnTo>
                    <a:pt x="3292071" y="1879600"/>
                  </a:lnTo>
                  <a:lnTo>
                    <a:pt x="3314320" y="1905000"/>
                  </a:lnTo>
                  <a:lnTo>
                    <a:pt x="3342542" y="1905000"/>
                  </a:lnTo>
                  <a:lnTo>
                    <a:pt x="3327431" y="1917700"/>
                  </a:lnTo>
                  <a:close/>
                </a:path>
                <a:path w="3568700" h="2552700">
                  <a:moveTo>
                    <a:pt x="3442540" y="1816100"/>
                  </a:moveTo>
                  <a:lnTo>
                    <a:pt x="3417669" y="1816100"/>
                  </a:lnTo>
                  <a:lnTo>
                    <a:pt x="3428412" y="1803400"/>
                  </a:lnTo>
                  <a:lnTo>
                    <a:pt x="3433762" y="1790700"/>
                  </a:lnTo>
                  <a:lnTo>
                    <a:pt x="3480428" y="1790700"/>
                  </a:lnTo>
                  <a:lnTo>
                    <a:pt x="3485872" y="1803400"/>
                  </a:lnTo>
                  <a:lnTo>
                    <a:pt x="3458539" y="1803400"/>
                  </a:lnTo>
                  <a:lnTo>
                    <a:pt x="3442540" y="1816100"/>
                  </a:lnTo>
                  <a:close/>
                </a:path>
                <a:path w="3568700" h="2552700">
                  <a:moveTo>
                    <a:pt x="3538817" y="1828800"/>
                  </a:moveTo>
                  <a:lnTo>
                    <a:pt x="3515760" y="1828800"/>
                  </a:lnTo>
                  <a:lnTo>
                    <a:pt x="3521213" y="1816100"/>
                  </a:lnTo>
                  <a:lnTo>
                    <a:pt x="3526635" y="1816100"/>
                  </a:lnTo>
                  <a:lnTo>
                    <a:pt x="3532119" y="1803400"/>
                  </a:lnTo>
                  <a:lnTo>
                    <a:pt x="3537760" y="1790700"/>
                  </a:lnTo>
                  <a:lnTo>
                    <a:pt x="3564426" y="1790700"/>
                  </a:lnTo>
                  <a:lnTo>
                    <a:pt x="3555570" y="1803400"/>
                  </a:lnTo>
                  <a:lnTo>
                    <a:pt x="3547079" y="1816100"/>
                  </a:lnTo>
                  <a:lnTo>
                    <a:pt x="3538817" y="1828800"/>
                  </a:lnTo>
                  <a:close/>
                </a:path>
                <a:path w="3568700" h="2552700">
                  <a:moveTo>
                    <a:pt x="3007818" y="1930400"/>
                  </a:moveTo>
                  <a:lnTo>
                    <a:pt x="2983883" y="1930400"/>
                  </a:lnTo>
                  <a:lnTo>
                    <a:pt x="2997911" y="1917700"/>
                  </a:lnTo>
                  <a:lnTo>
                    <a:pt x="3004976" y="1905000"/>
                  </a:lnTo>
                  <a:lnTo>
                    <a:pt x="3012105" y="1892300"/>
                  </a:lnTo>
                  <a:lnTo>
                    <a:pt x="3004874" y="1879600"/>
                  </a:lnTo>
                  <a:lnTo>
                    <a:pt x="2983328" y="1866900"/>
                  </a:lnTo>
                  <a:lnTo>
                    <a:pt x="2972170" y="1854200"/>
                  </a:lnTo>
                  <a:lnTo>
                    <a:pt x="2960064" y="1841500"/>
                  </a:lnTo>
                  <a:lnTo>
                    <a:pt x="2947063" y="1828800"/>
                  </a:lnTo>
                  <a:lnTo>
                    <a:pt x="2933217" y="1816100"/>
                  </a:lnTo>
                  <a:lnTo>
                    <a:pt x="2902510" y="1816100"/>
                  </a:lnTo>
                  <a:lnTo>
                    <a:pt x="2907218" y="1803400"/>
                  </a:lnTo>
                  <a:lnTo>
                    <a:pt x="2955106" y="1803400"/>
                  </a:lnTo>
                  <a:lnTo>
                    <a:pt x="2959661" y="1816100"/>
                  </a:lnTo>
                  <a:lnTo>
                    <a:pt x="2975946" y="1828800"/>
                  </a:lnTo>
                  <a:lnTo>
                    <a:pt x="2992022" y="1841500"/>
                  </a:lnTo>
                  <a:lnTo>
                    <a:pt x="3007973" y="1866900"/>
                  </a:lnTo>
                  <a:lnTo>
                    <a:pt x="3023882" y="1879600"/>
                  </a:lnTo>
                  <a:lnTo>
                    <a:pt x="3046262" y="1879600"/>
                  </a:lnTo>
                  <a:lnTo>
                    <a:pt x="3038326" y="1892300"/>
                  </a:lnTo>
                  <a:lnTo>
                    <a:pt x="3042771" y="1892300"/>
                  </a:lnTo>
                  <a:lnTo>
                    <a:pt x="3044993" y="1905000"/>
                  </a:lnTo>
                  <a:lnTo>
                    <a:pt x="3026771" y="1905000"/>
                  </a:lnTo>
                  <a:lnTo>
                    <a:pt x="3007818" y="1930400"/>
                  </a:lnTo>
                  <a:close/>
                </a:path>
                <a:path w="3568700" h="2552700">
                  <a:moveTo>
                    <a:pt x="3483966" y="1854200"/>
                  </a:moveTo>
                  <a:lnTo>
                    <a:pt x="3460078" y="1854200"/>
                  </a:lnTo>
                  <a:lnTo>
                    <a:pt x="3480983" y="1828800"/>
                  </a:lnTo>
                  <a:lnTo>
                    <a:pt x="3475336" y="1816100"/>
                  </a:lnTo>
                  <a:lnTo>
                    <a:pt x="3458539" y="1803400"/>
                  </a:lnTo>
                  <a:lnTo>
                    <a:pt x="3491094" y="1803400"/>
                  </a:lnTo>
                  <a:lnTo>
                    <a:pt x="3496539" y="1816100"/>
                  </a:lnTo>
                  <a:lnTo>
                    <a:pt x="3520821" y="1816100"/>
                  </a:lnTo>
                  <a:lnTo>
                    <a:pt x="3510649" y="1828800"/>
                  </a:lnTo>
                  <a:lnTo>
                    <a:pt x="3538817" y="1828800"/>
                  </a:lnTo>
                  <a:lnTo>
                    <a:pt x="3530649" y="1841500"/>
                  </a:lnTo>
                  <a:lnTo>
                    <a:pt x="3493872" y="1841500"/>
                  </a:lnTo>
                  <a:lnTo>
                    <a:pt x="3483966" y="1854200"/>
                  </a:lnTo>
                  <a:close/>
                </a:path>
                <a:path w="3568700" h="2552700">
                  <a:moveTo>
                    <a:pt x="3058659" y="1917700"/>
                  </a:moveTo>
                  <a:lnTo>
                    <a:pt x="3031326" y="1917700"/>
                  </a:lnTo>
                  <a:lnTo>
                    <a:pt x="3028327" y="1905000"/>
                  </a:lnTo>
                  <a:lnTo>
                    <a:pt x="3044993" y="1905000"/>
                  </a:lnTo>
                  <a:lnTo>
                    <a:pt x="3059187" y="1892300"/>
                  </a:lnTo>
                  <a:lnTo>
                    <a:pt x="3066336" y="1879600"/>
                  </a:lnTo>
                  <a:lnTo>
                    <a:pt x="3073548" y="1866900"/>
                  </a:lnTo>
                  <a:lnTo>
                    <a:pt x="3084669" y="1866900"/>
                  </a:lnTo>
                  <a:lnTo>
                    <a:pt x="3118325" y="1828800"/>
                  </a:lnTo>
                  <a:lnTo>
                    <a:pt x="3106872" y="1816100"/>
                  </a:lnTo>
                  <a:lnTo>
                    <a:pt x="3160805" y="1816100"/>
                  </a:lnTo>
                  <a:lnTo>
                    <a:pt x="3150336" y="1828800"/>
                  </a:lnTo>
                  <a:lnTo>
                    <a:pt x="3145102" y="1828800"/>
                  </a:lnTo>
                  <a:lnTo>
                    <a:pt x="3157588" y="1854200"/>
                  </a:lnTo>
                  <a:lnTo>
                    <a:pt x="3129880" y="1854200"/>
                  </a:lnTo>
                  <a:lnTo>
                    <a:pt x="3102769" y="1866900"/>
                  </a:lnTo>
                  <a:lnTo>
                    <a:pt x="3058659" y="1917700"/>
                  </a:lnTo>
                  <a:close/>
                </a:path>
                <a:path w="3568700" h="2552700">
                  <a:moveTo>
                    <a:pt x="3342542" y="1905000"/>
                  </a:moveTo>
                  <a:lnTo>
                    <a:pt x="3314320" y="1905000"/>
                  </a:lnTo>
                  <a:lnTo>
                    <a:pt x="3336750" y="1879600"/>
                  </a:lnTo>
                  <a:lnTo>
                    <a:pt x="3359097" y="1866900"/>
                  </a:lnTo>
                  <a:lnTo>
                    <a:pt x="3324320" y="1828800"/>
                  </a:lnTo>
                  <a:lnTo>
                    <a:pt x="3364444" y="1828800"/>
                  </a:lnTo>
                  <a:lnTo>
                    <a:pt x="3382097" y="1841500"/>
                  </a:lnTo>
                  <a:lnTo>
                    <a:pt x="3406652" y="1841500"/>
                  </a:lnTo>
                  <a:lnTo>
                    <a:pt x="3402874" y="1854200"/>
                  </a:lnTo>
                  <a:lnTo>
                    <a:pt x="3395208" y="1854200"/>
                  </a:lnTo>
                  <a:lnTo>
                    <a:pt x="3408166" y="1866900"/>
                  </a:lnTo>
                  <a:lnTo>
                    <a:pt x="3414660" y="1879600"/>
                  </a:lnTo>
                  <a:lnTo>
                    <a:pt x="3372764" y="1879600"/>
                  </a:lnTo>
                  <a:lnTo>
                    <a:pt x="3342542" y="1905000"/>
                  </a:lnTo>
                  <a:close/>
                </a:path>
                <a:path w="3568700" h="2552700">
                  <a:moveTo>
                    <a:pt x="3568648" y="1854200"/>
                  </a:moveTo>
                  <a:lnTo>
                    <a:pt x="3539871" y="1854200"/>
                  </a:lnTo>
                  <a:lnTo>
                    <a:pt x="3568648" y="1828800"/>
                  </a:lnTo>
                  <a:lnTo>
                    <a:pt x="3568648" y="1854200"/>
                  </a:lnTo>
                  <a:close/>
                </a:path>
                <a:path w="3568700" h="2552700">
                  <a:moveTo>
                    <a:pt x="3559204" y="1943100"/>
                  </a:moveTo>
                  <a:lnTo>
                    <a:pt x="3539871" y="1943100"/>
                  </a:lnTo>
                  <a:lnTo>
                    <a:pt x="3544935" y="1930400"/>
                  </a:lnTo>
                  <a:lnTo>
                    <a:pt x="3559982" y="1917700"/>
                  </a:lnTo>
                  <a:lnTo>
                    <a:pt x="3539138" y="1892300"/>
                  </a:lnTo>
                  <a:lnTo>
                    <a:pt x="3532205" y="1879600"/>
                  </a:lnTo>
                  <a:lnTo>
                    <a:pt x="3486039" y="1879600"/>
                  </a:lnTo>
                  <a:lnTo>
                    <a:pt x="3491178" y="1866900"/>
                  </a:lnTo>
                  <a:lnTo>
                    <a:pt x="3501539" y="1854200"/>
                  </a:lnTo>
                  <a:lnTo>
                    <a:pt x="3498983" y="1841500"/>
                  </a:lnTo>
                  <a:lnTo>
                    <a:pt x="3530649" y="1841500"/>
                  </a:lnTo>
                  <a:lnTo>
                    <a:pt x="3539871" y="1854200"/>
                  </a:lnTo>
                  <a:lnTo>
                    <a:pt x="3562093" y="1854200"/>
                  </a:lnTo>
                  <a:lnTo>
                    <a:pt x="3558204" y="1866900"/>
                  </a:lnTo>
                  <a:lnTo>
                    <a:pt x="3554093" y="1866900"/>
                  </a:lnTo>
                  <a:lnTo>
                    <a:pt x="3568648" y="1879600"/>
                  </a:lnTo>
                  <a:lnTo>
                    <a:pt x="3568648" y="1930400"/>
                  </a:lnTo>
                  <a:lnTo>
                    <a:pt x="3559204" y="1943100"/>
                  </a:lnTo>
                  <a:close/>
                </a:path>
                <a:path w="3568700" h="2552700">
                  <a:moveTo>
                    <a:pt x="3170292" y="1993900"/>
                  </a:moveTo>
                  <a:lnTo>
                    <a:pt x="3143880" y="1993900"/>
                  </a:lnTo>
                  <a:lnTo>
                    <a:pt x="3169282" y="1968500"/>
                  </a:lnTo>
                  <a:lnTo>
                    <a:pt x="3195101" y="1943100"/>
                  </a:lnTo>
                  <a:lnTo>
                    <a:pt x="3147149" y="1866900"/>
                  </a:lnTo>
                  <a:lnTo>
                    <a:pt x="3131324" y="1854200"/>
                  </a:lnTo>
                  <a:lnTo>
                    <a:pt x="3157588" y="1854200"/>
                  </a:lnTo>
                  <a:lnTo>
                    <a:pt x="3163805" y="1866900"/>
                  </a:lnTo>
                  <a:lnTo>
                    <a:pt x="3179528" y="1879600"/>
                  </a:lnTo>
                  <a:lnTo>
                    <a:pt x="3189129" y="1892300"/>
                  </a:lnTo>
                  <a:lnTo>
                    <a:pt x="3208434" y="1930400"/>
                  </a:lnTo>
                  <a:lnTo>
                    <a:pt x="3235725" y="1930400"/>
                  </a:lnTo>
                  <a:lnTo>
                    <a:pt x="3220322" y="1943100"/>
                  </a:lnTo>
                  <a:lnTo>
                    <a:pt x="3230433" y="1955800"/>
                  </a:lnTo>
                  <a:lnTo>
                    <a:pt x="3207323" y="1955800"/>
                  </a:lnTo>
                  <a:lnTo>
                    <a:pt x="3182545" y="1981200"/>
                  </a:lnTo>
                  <a:lnTo>
                    <a:pt x="3170292" y="1993900"/>
                  </a:lnTo>
                  <a:close/>
                </a:path>
                <a:path w="3568700" h="2552700">
                  <a:moveTo>
                    <a:pt x="3448883" y="1892300"/>
                  </a:moveTo>
                  <a:lnTo>
                    <a:pt x="3421207" y="1892300"/>
                  </a:lnTo>
                  <a:lnTo>
                    <a:pt x="3433096" y="1879600"/>
                  </a:lnTo>
                  <a:lnTo>
                    <a:pt x="3439095" y="1866900"/>
                  </a:lnTo>
                  <a:lnTo>
                    <a:pt x="3467428" y="1866900"/>
                  </a:lnTo>
                  <a:lnTo>
                    <a:pt x="3471984" y="1879600"/>
                  </a:lnTo>
                  <a:lnTo>
                    <a:pt x="3453651" y="1879600"/>
                  </a:lnTo>
                  <a:lnTo>
                    <a:pt x="3448883" y="1892300"/>
                  </a:lnTo>
                  <a:close/>
                </a:path>
                <a:path w="3568700" h="2552700">
                  <a:moveTo>
                    <a:pt x="3384986" y="1955800"/>
                  </a:moveTo>
                  <a:lnTo>
                    <a:pt x="3356875" y="1955800"/>
                  </a:lnTo>
                  <a:lnTo>
                    <a:pt x="3401096" y="1905000"/>
                  </a:lnTo>
                  <a:lnTo>
                    <a:pt x="3394013" y="1905000"/>
                  </a:lnTo>
                  <a:lnTo>
                    <a:pt x="3372764" y="1879600"/>
                  </a:lnTo>
                  <a:lnTo>
                    <a:pt x="3414660" y="1879600"/>
                  </a:lnTo>
                  <a:lnTo>
                    <a:pt x="3421207" y="1892300"/>
                  </a:lnTo>
                  <a:lnTo>
                    <a:pt x="3439307" y="1892300"/>
                  </a:lnTo>
                  <a:lnTo>
                    <a:pt x="3434540" y="1905000"/>
                  </a:lnTo>
                  <a:lnTo>
                    <a:pt x="3454317" y="1917700"/>
                  </a:lnTo>
                  <a:lnTo>
                    <a:pt x="3415096" y="1917700"/>
                  </a:lnTo>
                  <a:lnTo>
                    <a:pt x="3400082" y="1943100"/>
                  </a:lnTo>
                  <a:lnTo>
                    <a:pt x="3392550" y="1943100"/>
                  </a:lnTo>
                  <a:lnTo>
                    <a:pt x="3384986" y="1955800"/>
                  </a:lnTo>
                  <a:close/>
                </a:path>
                <a:path w="3568700" h="2552700">
                  <a:moveTo>
                    <a:pt x="3514918" y="1917700"/>
                  </a:moveTo>
                  <a:lnTo>
                    <a:pt x="3458631" y="1917700"/>
                  </a:lnTo>
                  <a:lnTo>
                    <a:pt x="3462581" y="1905000"/>
                  </a:lnTo>
                  <a:lnTo>
                    <a:pt x="3470428" y="1905000"/>
                  </a:lnTo>
                  <a:lnTo>
                    <a:pt x="3464762" y="1892300"/>
                  </a:lnTo>
                  <a:lnTo>
                    <a:pt x="3459206" y="1892300"/>
                  </a:lnTo>
                  <a:lnTo>
                    <a:pt x="3453651" y="1879600"/>
                  </a:lnTo>
                  <a:lnTo>
                    <a:pt x="3532205" y="1879600"/>
                  </a:lnTo>
                  <a:lnTo>
                    <a:pt x="3506650" y="1905000"/>
                  </a:lnTo>
                  <a:lnTo>
                    <a:pt x="3514918" y="1917700"/>
                  </a:lnTo>
                  <a:close/>
                </a:path>
                <a:path w="3568700" h="2552700">
                  <a:moveTo>
                    <a:pt x="3370208" y="1968500"/>
                  </a:moveTo>
                  <a:lnTo>
                    <a:pt x="3342542" y="1968500"/>
                  </a:lnTo>
                  <a:lnTo>
                    <a:pt x="3334992" y="1955800"/>
                  </a:lnTo>
                  <a:lnTo>
                    <a:pt x="3319933" y="1943100"/>
                  </a:lnTo>
                  <a:lnTo>
                    <a:pt x="3312320" y="1930400"/>
                  </a:lnTo>
                  <a:lnTo>
                    <a:pt x="3271257" y="1930400"/>
                  </a:lnTo>
                  <a:lnTo>
                    <a:pt x="3257893" y="1917700"/>
                  </a:lnTo>
                  <a:lnTo>
                    <a:pt x="3251211" y="1905000"/>
                  </a:lnTo>
                  <a:lnTo>
                    <a:pt x="3271719" y="1905000"/>
                  </a:lnTo>
                  <a:lnTo>
                    <a:pt x="3292765" y="1917700"/>
                  </a:lnTo>
                  <a:lnTo>
                    <a:pt x="3327431" y="1917700"/>
                  </a:lnTo>
                  <a:lnTo>
                    <a:pt x="3342195" y="1930400"/>
                  </a:lnTo>
                  <a:lnTo>
                    <a:pt x="3356875" y="1955800"/>
                  </a:lnTo>
                  <a:lnTo>
                    <a:pt x="3379986" y="1955800"/>
                  </a:lnTo>
                  <a:lnTo>
                    <a:pt x="3370208" y="1968500"/>
                  </a:lnTo>
                  <a:close/>
                </a:path>
                <a:path w="3568700" h="2552700">
                  <a:moveTo>
                    <a:pt x="3025535" y="1943100"/>
                  </a:moveTo>
                  <a:lnTo>
                    <a:pt x="3001549" y="1943100"/>
                  </a:lnTo>
                  <a:lnTo>
                    <a:pt x="3023846" y="1917700"/>
                  </a:lnTo>
                  <a:lnTo>
                    <a:pt x="3065866" y="1917700"/>
                  </a:lnTo>
                  <a:lnTo>
                    <a:pt x="3073145" y="1930400"/>
                  </a:lnTo>
                  <a:lnTo>
                    <a:pt x="3035172" y="1930400"/>
                  </a:lnTo>
                  <a:lnTo>
                    <a:pt x="3025535" y="1943100"/>
                  </a:lnTo>
                  <a:close/>
                </a:path>
                <a:path w="3568700" h="2552700">
                  <a:moveTo>
                    <a:pt x="3281154" y="2108200"/>
                  </a:moveTo>
                  <a:lnTo>
                    <a:pt x="3247655" y="2108200"/>
                  </a:lnTo>
                  <a:lnTo>
                    <a:pt x="3258091" y="2095500"/>
                  </a:lnTo>
                  <a:lnTo>
                    <a:pt x="3289543" y="2070100"/>
                  </a:lnTo>
                  <a:lnTo>
                    <a:pt x="3279988" y="2057400"/>
                  </a:lnTo>
                  <a:lnTo>
                    <a:pt x="3304321" y="2057400"/>
                  </a:lnTo>
                  <a:lnTo>
                    <a:pt x="3327320" y="2032000"/>
                  </a:lnTo>
                  <a:lnTo>
                    <a:pt x="3350320" y="2019300"/>
                  </a:lnTo>
                  <a:lnTo>
                    <a:pt x="3336653" y="2006600"/>
                  </a:lnTo>
                  <a:lnTo>
                    <a:pt x="3365208" y="2006600"/>
                  </a:lnTo>
                  <a:lnTo>
                    <a:pt x="3368541" y="1993900"/>
                  </a:lnTo>
                  <a:lnTo>
                    <a:pt x="3370208" y="1993900"/>
                  </a:lnTo>
                  <a:lnTo>
                    <a:pt x="3360653" y="1981200"/>
                  </a:lnTo>
                  <a:lnTo>
                    <a:pt x="3385319" y="1981200"/>
                  </a:lnTo>
                  <a:lnTo>
                    <a:pt x="3397459" y="1968500"/>
                  </a:lnTo>
                  <a:lnTo>
                    <a:pt x="3409693" y="1968500"/>
                  </a:lnTo>
                  <a:lnTo>
                    <a:pt x="3434318" y="1943100"/>
                  </a:lnTo>
                  <a:lnTo>
                    <a:pt x="3419865" y="1930400"/>
                  </a:lnTo>
                  <a:lnTo>
                    <a:pt x="3415096" y="1917700"/>
                  </a:lnTo>
                  <a:lnTo>
                    <a:pt x="3486855" y="1917700"/>
                  </a:lnTo>
                  <a:lnTo>
                    <a:pt x="3476112" y="1930400"/>
                  </a:lnTo>
                  <a:lnTo>
                    <a:pt x="3470761" y="1930400"/>
                  </a:lnTo>
                  <a:lnTo>
                    <a:pt x="3470095" y="1943100"/>
                  </a:lnTo>
                  <a:lnTo>
                    <a:pt x="3477032" y="1943100"/>
                  </a:lnTo>
                  <a:lnTo>
                    <a:pt x="3485344" y="1955800"/>
                  </a:lnTo>
                  <a:lnTo>
                    <a:pt x="3454428" y="1955800"/>
                  </a:lnTo>
                  <a:lnTo>
                    <a:pt x="3446359" y="1968500"/>
                  </a:lnTo>
                  <a:lnTo>
                    <a:pt x="3438207" y="1981200"/>
                  </a:lnTo>
                  <a:lnTo>
                    <a:pt x="3432854" y="1993900"/>
                  </a:lnTo>
                  <a:lnTo>
                    <a:pt x="3427471" y="2006600"/>
                  </a:lnTo>
                  <a:lnTo>
                    <a:pt x="3416652" y="2019300"/>
                  </a:lnTo>
                  <a:lnTo>
                    <a:pt x="3421467" y="2019300"/>
                  </a:lnTo>
                  <a:lnTo>
                    <a:pt x="3431057" y="2032000"/>
                  </a:lnTo>
                  <a:lnTo>
                    <a:pt x="3358653" y="2032000"/>
                  </a:lnTo>
                  <a:lnTo>
                    <a:pt x="3353320" y="2044700"/>
                  </a:lnTo>
                  <a:lnTo>
                    <a:pt x="3348209" y="2044700"/>
                  </a:lnTo>
                  <a:lnTo>
                    <a:pt x="3316098" y="2070100"/>
                  </a:lnTo>
                  <a:lnTo>
                    <a:pt x="3326278" y="2082800"/>
                  </a:lnTo>
                  <a:lnTo>
                    <a:pt x="3301321" y="2082800"/>
                  </a:lnTo>
                  <a:lnTo>
                    <a:pt x="3281154" y="2108200"/>
                  </a:lnTo>
                  <a:close/>
                </a:path>
                <a:path w="3568700" h="2552700">
                  <a:moveTo>
                    <a:pt x="3554426" y="1955800"/>
                  </a:moveTo>
                  <a:lnTo>
                    <a:pt x="3526982" y="1955800"/>
                  </a:lnTo>
                  <a:lnTo>
                    <a:pt x="3509636" y="1930400"/>
                  </a:lnTo>
                  <a:lnTo>
                    <a:pt x="3500936" y="1930400"/>
                  </a:lnTo>
                  <a:lnTo>
                    <a:pt x="3492205" y="1917700"/>
                  </a:lnTo>
                  <a:lnTo>
                    <a:pt x="3523219" y="1917700"/>
                  </a:lnTo>
                  <a:lnTo>
                    <a:pt x="3539871" y="1943100"/>
                  </a:lnTo>
                  <a:lnTo>
                    <a:pt x="3559204" y="1943100"/>
                  </a:lnTo>
                  <a:lnTo>
                    <a:pt x="3554426" y="1955800"/>
                  </a:lnTo>
                  <a:close/>
                </a:path>
                <a:path w="3568700" h="2552700">
                  <a:moveTo>
                    <a:pt x="3108044" y="2070100"/>
                  </a:moveTo>
                  <a:lnTo>
                    <a:pt x="3083659" y="2070100"/>
                  </a:lnTo>
                  <a:lnTo>
                    <a:pt x="3106686" y="2044700"/>
                  </a:lnTo>
                  <a:lnTo>
                    <a:pt x="3118377" y="2032000"/>
                  </a:lnTo>
                  <a:lnTo>
                    <a:pt x="3130213" y="2019300"/>
                  </a:lnTo>
                  <a:lnTo>
                    <a:pt x="3106870" y="1993900"/>
                  </a:lnTo>
                  <a:lnTo>
                    <a:pt x="3099103" y="1981200"/>
                  </a:lnTo>
                  <a:lnTo>
                    <a:pt x="3072201" y="1955800"/>
                  </a:lnTo>
                  <a:lnTo>
                    <a:pt x="3044882" y="1930400"/>
                  </a:lnTo>
                  <a:lnTo>
                    <a:pt x="3080487" y="1930400"/>
                  </a:lnTo>
                  <a:lnTo>
                    <a:pt x="3087881" y="1943100"/>
                  </a:lnTo>
                  <a:lnTo>
                    <a:pt x="3102099" y="1955800"/>
                  </a:lnTo>
                  <a:lnTo>
                    <a:pt x="3143880" y="1993900"/>
                  </a:lnTo>
                  <a:lnTo>
                    <a:pt x="3170292" y="1993900"/>
                  </a:lnTo>
                  <a:lnTo>
                    <a:pt x="3158102" y="2019300"/>
                  </a:lnTo>
                  <a:lnTo>
                    <a:pt x="3168990" y="2019300"/>
                  </a:lnTo>
                  <a:lnTo>
                    <a:pt x="3174435" y="2032000"/>
                  </a:lnTo>
                  <a:lnTo>
                    <a:pt x="3144324" y="2032000"/>
                  </a:lnTo>
                  <a:lnTo>
                    <a:pt x="3120019" y="2057400"/>
                  </a:lnTo>
                  <a:lnTo>
                    <a:pt x="3108044" y="2070100"/>
                  </a:lnTo>
                  <a:close/>
                </a:path>
                <a:path w="3568700" h="2552700">
                  <a:moveTo>
                    <a:pt x="3266946" y="1968500"/>
                  </a:moveTo>
                  <a:lnTo>
                    <a:pt x="3240544" y="1968500"/>
                  </a:lnTo>
                  <a:lnTo>
                    <a:pt x="3249877" y="1955800"/>
                  </a:lnTo>
                  <a:lnTo>
                    <a:pt x="3277877" y="1930400"/>
                  </a:lnTo>
                  <a:lnTo>
                    <a:pt x="3308209" y="1930400"/>
                  </a:lnTo>
                  <a:lnTo>
                    <a:pt x="3306098" y="1943100"/>
                  </a:lnTo>
                  <a:lnTo>
                    <a:pt x="3321695" y="1955800"/>
                  </a:lnTo>
                  <a:lnTo>
                    <a:pt x="3281571" y="1955800"/>
                  </a:lnTo>
                  <a:lnTo>
                    <a:pt x="3266946" y="1968500"/>
                  </a:lnTo>
                  <a:close/>
                </a:path>
                <a:path w="3568700" h="2552700">
                  <a:moveTo>
                    <a:pt x="3304321" y="2057400"/>
                  </a:moveTo>
                  <a:lnTo>
                    <a:pt x="3257368" y="2057400"/>
                  </a:lnTo>
                  <a:lnTo>
                    <a:pt x="3268099" y="2044700"/>
                  </a:lnTo>
                  <a:lnTo>
                    <a:pt x="3237766" y="1993900"/>
                  </a:lnTo>
                  <a:lnTo>
                    <a:pt x="3218003" y="1993900"/>
                  </a:lnTo>
                  <a:lnTo>
                    <a:pt x="3226100" y="1981200"/>
                  </a:lnTo>
                  <a:lnTo>
                    <a:pt x="3216670" y="1968500"/>
                  </a:lnTo>
                  <a:lnTo>
                    <a:pt x="3207323" y="1955800"/>
                  </a:lnTo>
                  <a:lnTo>
                    <a:pt x="3230433" y="1955800"/>
                  </a:lnTo>
                  <a:lnTo>
                    <a:pt x="3240544" y="1968500"/>
                  </a:lnTo>
                  <a:lnTo>
                    <a:pt x="3266946" y="1968500"/>
                  </a:lnTo>
                  <a:lnTo>
                    <a:pt x="3252322" y="1981200"/>
                  </a:lnTo>
                  <a:lnTo>
                    <a:pt x="3282099" y="2032000"/>
                  </a:lnTo>
                  <a:lnTo>
                    <a:pt x="3304701" y="2032000"/>
                  </a:lnTo>
                  <a:lnTo>
                    <a:pt x="3294099" y="2044700"/>
                  </a:lnTo>
                  <a:lnTo>
                    <a:pt x="3304321" y="2057400"/>
                  </a:lnTo>
                  <a:close/>
                </a:path>
                <a:path w="3568700" h="2552700">
                  <a:moveTo>
                    <a:pt x="3304701" y="2032000"/>
                  </a:moveTo>
                  <a:lnTo>
                    <a:pt x="3282099" y="2032000"/>
                  </a:lnTo>
                  <a:lnTo>
                    <a:pt x="3323098" y="1981200"/>
                  </a:lnTo>
                  <a:lnTo>
                    <a:pt x="3307251" y="1968500"/>
                  </a:lnTo>
                  <a:lnTo>
                    <a:pt x="3299302" y="1955800"/>
                  </a:lnTo>
                  <a:lnTo>
                    <a:pt x="3321695" y="1955800"/>
                  </a:lnTo>
                  <a:lnTo>
                    <a:pt x="3337209" y="1968500"/>
                  </a:lnTo>
                  <a:lnTo>
                    <a:pt x="3375208" y="1968500"/>
                  </a:lnTo>
                  <a:lnTo>
                    <a:pt x="3380319" y="1981200"/>
                  </a:lnTo>
                  <a:lnTo>
                    <a:pt x="3350764" y="1981200"/>
                  </a:lnTo>
                  <a:lnTo>
                    <a:pt x="3365208" y="2006600"/>
                  </a:lnTo>
                  <a:lnTo>
                    <a:pt x="3336653" y="2006600"/>
                  </a:lnTo>
                  <a:lnTo>
                    <a:pt x="3304701" y="2032000"/>
                  </a:lnTo>
                  <a:close/>
                </a:path>
                <a:path w="3568700" h="2552700">
                  <a:moveTo>
                    <a:pt x="3536411" y="2120900"/>
                  </a:moveTo>
                  <a:lnTo>
                    <a:pt x="3468317" y="2120900"/>
                  </a:lnTo>
                  <a:lnTo>
                    <a:pt x="3468984" y="2108200"/>
                  </a:lnTo>
                  <a:lnTo>
                    <a:pt x="3461364" y="2108200"/>
                  </a:lnTo>
                  <a:lnTo>
                    <a:pt x="3434318" y="2070100"/>
                  </a:lnTo>
                  <a:lnTo>
                    <a:pt x="3394541" y="2070100"/>
                  </a:lnTo>
                  <a:lnTo>
                    <a:pt x="3390208" y="2057400"/>
                  </a:lnTo>
                  <a:lnTo>
                    <a:pt x="3421429" y="2057400"/>
                  </a:lnTo>
                  <a:lnTo>
                    <a:pt x="3415985" y="2044700"/>
                  </a:lnTo>
                  <a:lnTo>
                    <a:pt x="3435873" y="2044700"/>
                  </a:lnTo>
                  <a:lnTo>
                    <a:pt x="3485094" y="1993900"/>
                  </a:lnTo>
                  <a:lnTo>
                    <a:pt x="3454428" y="1955800"/>
                  </a:lnTo>
                  <a:lnTo>
                    <a:pt x="3485344" y="1955800"/>
                  </a:lnTo>
                  <a:lnTo>
                    <a:pt x="3502094" y="1981200"/>
                  </a:lnTo>
                  <a:lnTo>
                    <a:pt x="3525399" y="1981200"/>
                  </a:lnTo>
                  <a:lnTo>
                    <a:pt x="3515649" y="1993900"/>
                  </a:lnTo>
                  <a:lnTo>
                    <a:pt x="3525792" y="2006600"/>
                  </a:lnTo>
                  <a:lnTo>
                    <a:pt x="3498983" y="2006600"/>
                  </a:lnTo>
                  <a:lnTo>
                    <a:pt x="3490650" y="2019300"/>
                  </a:lnTo>
                  <a:lnTo>
                    <a:pt x="3486428" y="2019300"/>
                  </a:lnTo>
                  <a:lnTo>
                    <a:pt x="3467637" y="2044700"/>
                  </a:lnTo>
                  <a:lnTo>
                    <a:pt x="3448762" y="2057400"/>
                  </a:lnTo>
                  <a:lnTo>
                    <a:pt x="3467012" y="2082800"/>
                  </a:lnTo>
                  <a:lnTo>
                    <a:pt x="3485094" y="2095500"/>
                  </a:lnTo>
                  <a:lnTo>
                    <a:pt x="3555829" y="2095500"/>
                  </a:lnTo>
                  <a:lnTo>
                    <a:pt x="3536411" y="2120900"/>
                  </a:lnTo>
                  <a:close/>
                </a:path>
                <a:path w="3568700" h="2552700">
                  <a:moveTo>
                    <a:pt x="3568648" y="1993900"/>
                  </a:moveTo>
                  <a:lnTo>
                    <a:pt x="3555274" y="1981200"/>
                  </a:lnTo>
                  <a:lnTo>
                    <a:pt x="3548508" y="1968500"/>
                  </a:lnTo>
                  <a:lnTo>
                    <a:pt x="3514622" y="1968500"/>
                  </a:lnTo>
                  <a:lnTo>
                    <a:pt x="3520844" y="1955800"/>
                  </a:lnTo>
                  <a:lnTo>
                    <a:pt x="3559315" y="1955800"/>
                  </a:lnTo>
                  <a:lnTo>
                    <a:pt x="3568648" y="1968500"/>
                  </a:lnTo>
                  <a:lnTo>
                    <a:pt x="3568648" y="1993900"/>
                  </a:lnTo>
                  <a:close/>
                </a:path>
                <a:path w="3568700" h="2552700">
                  <a:moveTo>
                    <a:pt x="3525399" y="1981200"/>
                  </a:moveTo>
                  <a:lnTo>
                    <a:pt x="3502094" y="1981200"/>
                  </a:lnTo>
                  <a:lnTo>
                    <a:pt x="3508358" y="1968500"/>
                  </a:lnTo>
                  <a:lnTo>
                    <a:pt x="3535149" y="1968500"/>
                  </a:lnTo>
                  <a:lnTo>
                    <a:pt x="3525399" y="1981200"/>
                  </a:lnTo>
                  <a:close/>
                </a:path>
                <a:path w="3568700" h="2552700">
                  <a:moveTo>
                    <a:pt x="2997661" y="2222500"/>
                  </a:moveTo>
                  <a:lnTo>
                    <a:pt x="2981723" y="2222500"/>
                  </a:lnTo>
                  <a:lnTo>
                    <a:pt x="2982994" y="2209800"/>
                  </a:lnTo>
                  <a:lnTo>
                    <a:pt x="3003924" y="2184400"/>
                  </a:lnTo>
                  <a:lnTo>
                    <a:pt x="3025521" y="2146300"/>
                  </a:lnTo>
                  <a:lnTo>
                    <a:pt x="3047743" y="2120900"/>
                  </a:lnTo>
                  <a:lnTo>
                    <a:pt x="3070548" y="2095500"/>
                  </a:lnTo>
                  <a:lnTo>
                    <a:pt x="3030896" y="2032000"/>
                  </a:lnTo>
                  <a:lnTo>
                    <a:pt x="3011190" y="2006600"/>
                  </a:lnTo>
                  <a:lnTo>
                    <a:pt x="2991661" y="1981200"/>
                  </a:lnTo>
                  <a:lnTo>
                    <a:pt x="3015882" y="1981200"/>
                  </a:lnTo>
                  <a:lnTo>
                    <a:pt x="3032644" y="2006600"/>
                  </a:lnTo>
                  <a:lnTo>
                    <a:pt x="3049562" y="2019300"/>
                  </a:lnTo>
                  <a:lnTo>
                    <a:pt x="3083659" y="2070100"/>
                  </a:lnTo>
                  <a:lnTo>
                    <a:pt x="3108044" y="2070100"/>
                  </a:lnTo>
                  <a:lnTo>
                    <a:pt x="3096214" y="2095500"/>
                  </a:lnTo>
                  <a:lnTo>
                    <a:pt x="3137455" y="2095500"/>
                  </a:lnTo>
                  <a:lnTo>
                    <a:pt x="3128161" y="2108200"/>
                  </a:lnTo>
                  <a:lnTo>
                    <a:pt x="3083214" y="2108200"/>
                  </a:lnTo>
                  <a:lnTo>
                    <a:pt x="3070763" y="2120900"/>
                  </a:lnTo>
                  <a:lnTo>
                    <a:pt x="3058437" y="2133600"/>
                  </a:lnTo>
                  <a:lnTo>
                    <a:pt x="3046278" y="2159000"/>
                  </a:lnTo>
                  <a:lnTo>
                    <a:pt x="3034326" y="2171700"/>
                  </a:lnTo>
                  <a:lnTo>
                    <a:pt x="3057894" y="2171700"/>
                  </a:lnTo>
                  <a:lnTo>
                    <a:pt x="3040396" y="2197100"/>
                  </a:lnTo>
                  <a:lnTo>
                    <a:pt x="3020919" y="2209800"/>
                  </a:lnTo>
                  <a:lnTo>
                    <a:pt x="2997661" y="2222500"/>
                  </a:lnTo>
                  <a:close/>
                </a:path>
                <a:path w="3568700" h="2552700">
                  <a:moveTo>
                    <a:pt x="3137455" y="2095500"/>
                  </a:moveTo>
                  <a:lnTo>
                    <a:pt x="3102769" y="2095500"/>
                  </a:lnTo>
                  <a:lnTo>
                    <a:pt x="3158990" y="2044700"/>
                  </a:lnTo>
                  <a:lnTo>
                    <a:pt x="3144324" y="2032000"/>
                  </a:lnTo>
                  <a:lnTo>
                    <a:pt x="3174435" y="2032000"/>
                  </a:lnTo>
                  <a:lnTo>
                    <a:pt x="3188981" y="2019300"/>
                  </a:lnTo>
                  <a:lnTo>
                    <a:pt x="3193879" y="2006600"/>
                  </a:lnTo>
                  <a:lnTo>
                    <a:pt x="3201851" y="2006600"/>
                  </a:lnTo>
                  <a:lnTo>
                    <a:pt x="3209906" y="1993900"/>
                  </a:lnTo>
                  <a:lnTo>
                    <a:pt x="3237766" y="1993900"/>
                  </a:lnTo>
                  <a:lnTo>
                    <a:pt x="3188212" y="2044700"/>
                  </a:lnTo>
                  <a:lnTo>
                    <a:pt x="3202165" y="2057400"/>
                  </a:lnTo>
                  <a:lnTo>
                    <a:pt x="3169879" y="2057400"/>
                  </a:lnTo>
                  <a:lnTo>
                    <a:pt x="3156043" y="2070100"/>
                  </a:lnTo>
                  <a:lnTo>
                    <a:pt x="3137455" y="2095500"/>
                  </a:lnTo>
                  <a:close/>
                </a:path>
                <a:path w="3568700" h="2552700">
                  <a:moveTo>
                    <a:pt x="3555829" y="2095500"/>
                  </a:moveTo>
                  <a:lnTo>
                    <a:pt x="3485094" y="2095500"/>
                  </a:lnTo>
                  <a:lnTo>
                    <a:pt x="3539982" y="2044700"/>
                  </a:lnTo>
                  <a:lnTo>
                    <a:pt x="3498983" y="2006600"/>
                  </a:lnTo>
                  <a:lnTo>
                    <a:pt x="3536038" y="2006600"/>
                  </a:lnTo>
                  <a:lnTo>
                    <a:pt x="3556760" y="2032000"/>
                  </a:lnTo>
                  <a:lnTo>
                    <a:pt x="3568648" y="2032000"/>
                  </a:lnTo>
                  <a:lnTo>
                    <a:pt x="3568648" y="2082800"/>
                  </a:lnTo>
                  <a:lnTo>
                    <a:pt x="3555829" y="2095500"/>
                  </a:lnTo>
                  <a:close/>
                </a:path>
                <a:path w="3568700" h="2552700">
                  <a:moveTo>
                    <a:pt x="3568648" y="2032000"/>
                  </a:moveTo>
                  <a:lnTo>
                    <a:pt x="3556760" y="2032000"/>
                  </a:lnTo>
                  <a:lnTo>
                    <a:pt x="3564648" y="2019300"/>
                  </a:lnTo>
                  <a:lnTo>
                    <a:pt x="3568648" y="2019300"/>
                  </a:lnTo>
                  <a:lnTo>
                    <a:pt x="3568648" y="2032000"/>
                  </a:lnTo>
                  <a:close/>
                </a:path>
                <a:path w="3568700" h="2552700">
                  <a:moveTo>
                    <a:pt x="3403985" y="2044700"/>
                  </a:moveTo>
                  <a:lnTo>
                    <a:pt x="3371986" y="2044700"/>
                  </a:lnTo>
                  <a:lnTo>
                    <a:pt x="3363875" y="2032000"/>
                  </a:lnTo>
                  <a:lnTo>
                    <a:pt x="3405096" y="2032000"/>
                  </a:lnTo>
                  <a:lnTo>
                    <a:pt x="3403985" y="2044700"/>
                  </a:lnTo>
                  <a:close/>
                </a:path>
                <a:path w="3568700" h="2552700">
                  <a:moveTo>
                    <a:pt x="3435873" y="2044700"/>
                  </a:moveTo>
                  <a:lnTo>
                    <a:pt x="3410541" y="2044700"/>
                  </a:lnTo>
                  <a:lnTo>
                    <a:pt x="3405096" y="2032000"/>
                  </a:lnTo>
                  <a:lnTo>
                    <a:pt x="3431057" y="2032000"/>
                  </a:lnTo>
                  <a:lnTo>
                    <a:pt x="3435873" y="2044700"/>
                  </a:lnTo>
                  <a:close/>
                </a:path>
                <a:path w="3568700" h="2552700">
                  <a:moveTo>
                    <a:pt x="3364549" y="2095500"/>
                  </a:moveTo>
                  <a:lnTo>
                    <a:pt x="3336542" y="2095500"/>
                  </a:lnTo>
                  <a:lnTo>
                    <a:pt x="3356444" y="2070100"/>
                  </a:lnTo>
                  <a:lnTo>
                    <a:pt x="3376097" y="2044700"/>
                  </a:lnTo>
                  <a:lnTo>
                    <a:pt x="3406985" y="2044700"/>
                  </a:lnTo>
                  <a:lnTo>
                    <a:pt x="3412429" y="2057400"/>
                  </a:lnTo>
                  <a:lnTo>
                    <a:pt x="3390208" y="2057400"/>
                  </a:lnTo>
                  <a:lnTo>
                    <a:pt x="3380046" y="2070100"/>
                  </a:lnTo>
                  <a:lnTo>
                    <a:pt x="3369750" y="2082800"/>
                  </a:lnTo>
                  <a:lnTo>
                    <a:pt x="3364549" y="2095500"/>
                  </a:lnTo>
                  <a:close/>
                </a:path>
                <a:path w="3568700" h="2552700">
                  <a:moveTo>
                    <a:pt x="3177139" y="2159000"/>
                  </a:moveTo>
                  <a:lnTo>
                    <a:pt x="3149324" y="2159000"/>
                  </a:lnTo>
                  <a:lnTo>
                    <a:pt x="3195354" y="2120900"/>
                  </a:lnTo>
                  <a:lnTo>
                    <a:pt x="3210767" y="2095500"/>
                  </a:lnTo>
                  <a:lnTo>
                    <a:pt x="3201250" y="2095500"/>
                  </a:lnTo>
                  <a:lnTo>
                    <a:pt x="3172657" y="2057400"/>
                  </a:lnTo>
                  <a:lnTo>
                    <a:pt x="3202165" y="2057400"/>
                  </a:lnTo>
                  <a:lnTo>
                    <a:pt x="3216118" y="2070100"/>
                  </a:lnTo>
                  <a:lnTo>
                    <a:pt x="3225322" y="2082800"/>
                  </a:lnTo>
                  <a:lnTo>
                    <a:pt x="3259363" y="2082800"/>
                  </a:lnTo>
                  <a:lnTo>
                    <a:pt x="3238989" y="2095500"/>
                  </a:lnTo>
                  <a:lnTo>
                    <a:pt x="3241877" y="2108200"/>
                  </a:lnTo>
                  <a:lnTo>
                    <a:pt x="3281154" y="2108200"/>
                  </a:lnTo>
                  <a:lnTo>
                    <a:pt x="3260988" y="2120900"/>
                  </a:lnTo>
                  <a:lnTo>
                    <a:pt x="3224545" y="2120900"/>
                  </a:lnTo>
                  <a:lnTo>
                    <a:pt x="3177139" y="2159000"/>
                  </a:lnTo>
                  <a:close/>
                </a:path>
                <a:path w="3568700" h="2552700">
                  <a:moveTo>
                    <a:pt x="3259363" y="2082800"/>
                  </a:moveTo>
                  <a:lnTo>
                    <a:pt x="3225322" y="2082800"/>
                  </a:lnTo>
                  <a:lnTo>
                    <a:pt x="3246669" y="2057400"/>
                  </a:lnTo>
                  <a:lnTo>
                    <a:pt x="3279988" y="2057400"/>
                  </a:lnTo>
                  <a:lnTo>
                    <a:pt x="3269629" y="2070100"/>
                  </a:lnTo>
                  <a:lnTo>
                    <a:pt x="3259363" y="2082800"/>
                  </a:lnTo>
                  <a:close/>
                </a:path>
                <a:path w="3568700" h="2552700">
                  <a:moveTo>
                    <a:pt x="3377338" y="2120900"/>
                  </a:moveTo>
                  <a:lnTo>
                    <a:pt x="3352431" y="2120900"/>
                  </a:lnTo>
                  <a:lnTo>
                    <a:pt x="3403318" y="2070100"/>
                  </a:lnTo>
                  <a:lnTo>
                    <a:pt x="3430985" y="2070100"/>
                  </a:lnTo>
                  <a:lnTo>
                    <a:pt x="3440255" y="2082800"/>
                  </a:lnTo>
                  <a:lnTo>
                    <a:pt x="3416540" y="2082800"/>
                  </a:lnTo>
                  <a:lnTo>
                    <a:pt x="3377338" y="2120900"/>
                  </a:lnTo>
                  <a:close/>
                </a:path>
                <a:path w="3568700" h="2552700">
                  <a:moveTo>
                    <a:pt x="3426096" y="2222500"/>
                  </a:moveTo>
                  <a:lnTo>
                    <a:pt x="3350431" y="2222500"/>
                  </a:lnTo>
                  <a:lnTo>
                    <a:pt x="3357627" y="2209800"/>
                  </a:lnTo>
                  <a:lnTo>
                    <a:pt x="3364750" y="2209800"/>
                  </a:lnTo>
                  <a:lnTo>
                    <a:pt x="3378986" y="2197100"/>
                  </a:lnTo>
                  <a:lnTo>
                    <a:pt x="3356892" y="2159000"/>
                  </a:lnTo>
                  <a:lnTo>
                    <a:pt x="3294432" y="2159000"/>
                  </a:lnTo>
                  <a:lnTo>
                    <a:pt x="3301958" y="2146300"/>
                  </a:lnTo>
                  <a:lnTo>
                    <a:pt x="3309390" y="2133600"/>
                  </a:lnTo>
                  <a:lnTo>
                    <a:pt x="3324098" y="2120900"/>
                  </a:lnTo>
                  <a:lnTo>
                    <a:pt x="3318414" y="2108200"/>
                  </a:lnTo>
                  <a:lnTo>
                    <a:pt x="3307005" y="2095500"/>
                  </a:lnTo>
                  <a:lnTo>
                    <a:pt x="3301321" y="2082800"/>
                  </a:lnTo>
                  <a:lnTo>
                    <a:pt x="3326278" y="2082800"/>
                  </a:lnTo>
                  <a:lnTo>
                    <a:pt x="3331395" y="2095500"/>
                  </a:lnTo>
                  <a:lnTo>
                    <a:pt x="3364549" y="2095500"/>
                  </a:lnTo>
                  <a:lnTo>
                    <a:pt x="3359349" y="2108200"/>
                  </a:lnTo>
                  <a:lnTo>
                    <a:pt x="3348875" y="2120900"/>
                  </a:lnTo>
                  <a:lnTo>
                    <a:pt x="3377338" y="2120900"/>
                  </a:lnTo>
                  <a:lnTo>
                    <a:pt x="3364208" y="2133600"/>
                  </a:lnTo>
                  <a:lnTo>
                    <a:pt x="3372986" y="2146300"/>
                  </a:lnTo>
                  <a:lnTo>
                    <a:pt x="3377319" y="2159000"/>
                  </a:lnTo>
                  <a:lnTo>
                    <a:pt x="3394430" y="2184400"/>
                  </a:lnTo>
                  <a:lnTo>
                    <a:pt x="3471845" y="2184400"/>
                  </a:lnTo>
                  <a:lnTo>
                    <a:pt x="3426096" y="2222500"/>
                  </a:lnTo>
                  <a:close/>
                </a:path>
                <a:path w="3568700" h="2552700">
                  <a:moveTo>
                    <a:pt x="3523047" y="2133600"/>
                  </a:moveTo>
                  <a:lnTo>
                    <a:pt x="3453428" y="2133600"/>
                  </a:lnTo>
                  <a:lnTo>
                    <a:pt x="3416540" y="2082800"/>
                  </a:lnTo>
                  <a:lnTo>
                    <a:pt x="3440255" y="2082800"/>
                  </a:lnTo>
                  <a:lnTo>
                    <a:pt x="3468317" y="2120900"/>
                  </a:lnTo>
                  <a:lnTo>
                    <a:pt x="3536411" y="2120900"/>
                  </a:lnTo>
                  <a:lnTo>
                    <a:pt x="3523047" y="2133600"/>
                  </a:lnTo>
                  <a:close/>
                </a:path>
                <a:path w="3568700" h="2552700">
                  <a:moveTo>
                    <a:pt x="3057894" y="2171700"/>
                  </a:moveTo>
                  <a:lnTo>
                    <a:pt x="3034326" y="2171700"/>
                  </a:lnTo>
                  <a:lnTo>
                    <a:pt x="3048309" y="2159000"/>
                  </a:lnTo>
                  <a:lnTo>
                    <a:pt x="3061770" y="2146300"/>
                  </a:lnTo>
                  <a:lnTo>
                    <a:pt x="3074982" y="2133600"/>
                  </a:lnTo>
                  <a:lnTo>
                    <a:pt x="3088214" y="2108200"/>
                  </a:lnTo>
                  <a:lnTo>
                    <a:pt x="3128161" y="2108200"/>
                  </a:lnTo>
                  <a:lnTo>
                    <a:pt x="3114325" y="2120900"/>
                  </a:lnTo>
                  <a:lnTo>
                    <a:pt x="3123137" y="2133600"/>
                  </a:lnTo>
                  <a:lnTo>
                    <a:pt x="3093339" y="2133600"/>
                  </a:lnTo>
                  <a:lnTo>
                    <a:pt x="3087214" y="2146300"/>
                  </a:lnTo>
                  <a:lnTo>
                    <a:pt x="3081173" y="2146300"/>
                  </a:lnTo>
                  <a:lnTo>
                    <a:pt x="3075214" y="2159000"/>
                  </a:lnTo>
                  <a:lnTo>
                    <a:pt x="3057894" y="2171700"/>
                  </a:lnTo>
                  <a:close/>
                </a:path>
                <a:path w="3568700" h="2552700">
                  <a:moveTo>
                    <a:pt x="3193281" y="2184400"/>
                  </a:moveTo>
                  <a:lnTo>
                    <a:pt x="3164324" y="2184400"/>
                  </a:lnTo>
                  <a:lnTo>
                    <a:pt x="3181325" y="2171700"/>
                  </a:lnTo>
                  <a:lnTo>
                    <a:pt x="3232433" y="2120900"/>
                  </a:lnTo>
                  <a:lnTo>
                    <a:pt x="3260988" y="2120900"/>
                  </a:lnTo>
                  <a:lnTo>
                    <a:pt x="3269339" y="2133600"/>
                  </a:lnTo>
                  <a:lnTo>
                    <a:pt x="3245989" y="2133600"/>
                  </a:lnTo>
                  <a:lnTo>
                    <a:pt x="3228360" y="2159000"/>
                  </a:lnTo>
                  <a:lnTo>
                    <a:pt x="3193281" y="2184400"/>
                  </a:lnTo>
                  <a:close/>
                </a:path>
                <a:path w="3568700" h="2552700">
                  <a:moveTo>
                    <a:pt x="2957106" y="2413000"/>
                  </a:moveTo>
                  <a:lnTo>
                    <a:pt x="2942440" y="2413000"/>
                  </a:lnTo>
                  <a:lnTo>
                    <a:pt x="2939294" y="2400300"/>
                  </a:lnTo>
                  <a:lnTo>
                    <a:pt x="2942106" y="2400300"/>
                  </a:lnTo>
                  <a:lnTo>
                    <a:pt x="2974928" y="2362200"/>
                  </a:lnTo>
                  <a:lnTo>
                    <a:pt x="3007055" y="2324100"/>
                  </a:lnTo>
                  <a:lnTo>
                    <a:pt x="3070523" y="2247900"/>
                  </a:lnTo>
                  <a:lnTo>
                    <a:pt x="3102512" y="2209800"/>
                  </a:lnTo>
                  <a:lnTo>
                    <a:pt x="3135102" y="2184400"/>
                  </a:lnTo>
                  <a:lnTo>
                    <a:pt x="3099547" y="2133600"/>
                  </a:lnTo>
                  <a:lnTo>
                    <a:pt x="3123137" y="2133600"/>
                  </a:lnTo>
                  <a:lnTo>
                    <a:pt x="3131908" y="2146300"/>
                  </a:lnTo>
                  <a:lnTo>
                    <a:pt x="3140637" y="2146300"/>
                  </a:lnTo>
                  <a:lnTo>
                    <a:pt x="3149324" y="2159000"/>
                  </a:lnTo>
                  <a:lnTo>
                    <a:pt x="3177139" y="2159000"/>
                  </a:lnTo>
                  <a:lnTo>
                    <a:pt x="3161435" y="2184400"/>
                  </a:lnTo>
                  <a:lnTo>
                    <a:pt x="3193281" y="2184400"/>
                  </a:lnTo>
                  <a:lnTo>
                    <a:pt x="3175768" y="2197100"/>
                  </a:lnTo>
                  <a:lnTo>
                    <a:pt x="3190545" y="2222500"/>
                  </a:lnTo>
                  <a:lnTo>
                    <a:pt x="3152435" y="2222500"/>
                  </a:lnTo>
                  <a:lnTo>
                    <a:pt x="3147437" y="2235200"/>
                  </a:lnTo>
                  <a:lnTo>
                    <a:pt x="3132547" y="2247900"/>
                  </a:lnTo>
                  <a:lnTo>
                    <a:pt x="3098258" y="2273300"/>
                  </a:lnTo>
                  <a:lnTo>
                    <a:pt x="3064184" y="2311400"/>
                  </a:lnTo>
                  <a:lnTo>
                    <a:pt x="3029709" y="2349500"/>
                  </a:lnTo>
                  <a:lnTo>
                    <a:pt x="2994221" y="2374900"/>
                  </a:lnTo>
                  <a:lnTo>
                    <a:pt x="2957106" y="2413000"/>
                  </a:lnTo>
                  <a:close/>
                </a:path>
                <a:path w="3568700" h="2552700">
                  <a:moveTo>
                    <a:pt x="3244539" y="2260600"/>
                  </a:moveTo>
                  <a:lnTo>
                    <a:pt x="3218545" y="2260600"/>
                  </a:lnTo>
                  <a:lnTo>
                    <a:pt x="3221100" y="2247900"/>
                  </a:lnTo>
                  <a:lnTo>
                    <a:pt x="3223545" y="2247900"/>
                  </a:lnTo>
                  <a:lnTo>
                    <a:pt x="3238572" y="2235200"/>
                  </a:lnTo>
                  <a:lnTo>
                    <a:pt x="3246044" y="2222500"/>
                  </a:lnTo>
                  <a:lnTo>
                    <a:pt x="3253433" y="2209800"/>
                  </a:lnTo>
                  <a:lnTo>
                    <a:pt x="3260709" y="2209800"/>
                  </a:lnTo>
                  <a:lnTo>
                    <a:pt x="3267891" y="2197100"/>
                  </a:lnTo>
                  <a:lnTo>
                    <a:pt x="3282099" y="2171700"/>
                  </a:lnTo>
                  <a:lnTo>
                    <a:pt x="3245989" y="2133600"/>
                  </a:lnTo>
                  <a:lnTo>
                    <a:pt x="3269339" y="2133600"/>
                  </a:lnTo>
                  <a:lnTo>
                    <a:pt x="3294432" y="2159000"/>
                  </a:lnTo>
                  <a:lnTo>
                    <a:pt x="3349542" y="2159000"/>
                  </a:lnTo>
                  <a:lnTo>
                    <a:pt x="3325839" y="2171700"/>
                  </a:lnTo>
                  <a:lnTo>
                    <a:pt x="3317876" y="2184400"/>
                  </a:lnTo>
                  <a:lnTo>
                    <a:pt x="3322407" y="2184400"/>
                  </a:lnTo>
                  <a:lnTo>
                    <a:pt x="3331344" y="2197100"/>
                  </a:lnTo>
                  <a:lnTo>
                    <a:pt x="3303654" y="2197100"/>
                  </a:lnTo>
                  <a:lnTo>
                    <a:pt x="3271764" y="2235200"/>
                  </a:lnTo>
                  <a:lnTo>
                    <a:pt x="3261210" y="2235200"/>
                  </a:lnTo>
                  <a:lnTo>
                    <a:pt x="3255598" y="2247900"/>
                  </a:lnTo>
                  <a:lnTo>
                    <a:pt x="3244539" y="2260600"/>
                  </a:lnTo>
                  <a:close/>
                </a:path>
                <a:path w="3568700" h="2552700">
                  <a:moveTo>
                    <a:pt x="3471845" y="2184400"/>
                  </a:moveTo>
                  <a:lnTo>
                    <a:pt x="3394430" y="2184400"/>
                  </a:lnTo>
                  <a:lnTo>
                    <a:pt x="3441873" y="2133600"/>
                  </a:lnTo>
                  <a:lnTo>
                    <a:pt x="3516427" y="2133600"/>
                  </a:lnTo>
                  <a:lnTo>
                    <a:pt x="3522647" y="2146300"/>
                  </a:lnTo>
                  <a:lnTo>
                    <a:pt x="3528941" y="2146300"/>
                  </a:lnTo>
                  <a:lnTo>
                    <a:pt x="3541538" y="2159000"/>
                  </a:lnTo>
                  <a:lnTo>
                    <a:pt x="3486983" y="2159000"/>
                  </a:lnTo>
                  <a:lnTo>
                    <a:pt x="3471845" y="2184400"/>
                  </a:lnTo>
                  <a:close/>
                </a:path>
                <a:path w="3568700" h="2552700">
                  <a:moveTo>
                    <a:pt x="3563204" y="2171700"/>
                  </a:moveTo>
                  <a:lnTo>
                    <a:pt x="3492586" y="2171700"/>
                  </a:lnTo>
                  <a:lnTo>
                    <a:pt x="3486983" y="2159000"/>
                  </a:lnTo>
                  <a:lnTo>
                    <a:pt x="3548164" y="2159000"/>
                  </a:lnTo>
                  <a:lnTo>
                    <a:pt x="3561709" y="2146300"/>
                  </a:lnTo>
                  <a:lnTo>
                    <a:pt x="3568648" y="2146300"/>
                  </a:lnTo>
                  <a:lnTo>
                    <a:pt x="3568648" y="2159000"/>
                  </a:lnTo>
                  <a:lnTo>
                    <a:pt x="3563204" y="2171700"/>
                  </a:lnTo>
                  <a:close/>
                </a:path>
                <a:path w="3568700" h="2552700">
                  <a:moveTo>
                    <a:pt x="3554315" y="2184400"/>
                  </a:moveTo>
                  <a:lnTo>
                    <a:pt x="3503874" y="2184400"/>
                  </a:lnTo>
                  <a:lnTo>
                    <a:pt x="3498219" y="2171700"/>
                  </a:lnTo>
                  <a:lnTo>
                    <a:pt x="3552315" y="2171700"/>
                  </a:lnTo>
                  <a:lnTo>
                    <a:pt x="3554315" y="2184400"/>
                  </a:lnTo>
                  <a:close/>
                </a:path>
                <a:path w="3568700" h="2552700">
                  <a:moveTo>
                    <a:pt x="3487148" y="2235200"/>
                  </a:moveTo>
                  <a:lnTo>
                    <a:pt x="3438540" y="2235200"/>
                  </a:lnTo>
                  <a:lnTo>
                    <a:pt x="3509538" y="2184400"/>
                  </a:lnTo>
                  <a:lnTo>
                    <a:pt x="3561871" y="2184400"/>
                  </a:lnTo>
                  <a:lnTo>
                    <a:pt x="3565204" y="2171700"/>
                  </a:lnTo>
                  <a:lnTo>
                    <a:pt x="3568648" y="2171700"/>
                  </a:lnTo>
                  <a:lnTo>
                    <a:pt x="3568648" y="2197100"/>
                  </a:lnTo>
                  <a:lnTo>
                    <a:pt x="3522649" y="2197100"/>
                  </a:lnTo>
                  <a:lnTo>
                    <a:pt x="3516549" y="2209800"/>
                  </a:lnTo>
                  <a:lnTo>
                    <a:pt x="3510594" y="2209800"/>
                  </a:lnTo>
                  <a:lnTo>
                    <a:pt x="3504806" y="2222500"/>
                  </a:lnTo>
                  <a:lnTo>
                    <a:pt x="3499205" y="2222500"/>
                  </a:lnTo>
                  <a:lnTo>
                    <a:pt x="3487148" y="2235200"/>
                  </a:lnTo>
                  <a:close/>
                </a:path>
                <a:path w="3568700" h="2552700">
                  <a:moveTo>
                    <a:pt x="3430207" y="2235200"/>
                  </a:moveTo>
                  <a:lnTo>
                    <a:pt x="3333876" y="2235200"/>
                  </a:lnTo>
                  <a:lnTo>
                    <a:pt x="3326310" y="2222500"/>
                  </a:lnTo>
                  <a:lnTo>
                    <a:pt x="3311220" y="2209800"/>
                  </a:lnTo>
                  <a:lnTo>
                    <a:pt x="3303654" y="2197100"/>
                  </a:lnTo>
                  <a:lnTo>
                    <a:pt x="3331344" y="2197100"/>
                  </a:lnTo>
                  <a:lnTo>
                    <a:pt x="3335875" y="2209800"/>
                  </a:lnTo>
                  <a:lnTo>
                    <a:pt x="3350431" y="2222500"/>
                  </a:lnTo>
                  <a:lnTo>
                    <a:pt x="3426096" y="2222500"/>
                  </a:lnTo>
                  <a:lnTo>
                    <a:pt x="3430207" y="2235200"/>
                  </a:lnTo>
                  <a:close/>
                </a:path>
                <a:path w="3568700" h="2552700">
                  <a:moveTo>
                    <a:pt x="3568648" y="2247900"/>
                  </a:moveTo>
                  <a:lnTo>
                    <a:pt x="3563759" y="2247900"/>
                  </a:lnTo>
                  <a:lnTo>
                    <a:pt x="3558760" y="2235200"/>
                  </a:lnTo>
                  <a:lnTo>
                    <a:pt x="3504927" y="2235200"/>
                  </a:lnTo>
                  <a:lnTo>
                    <a:pt x="3529427" y="2209800"/>
                  </a:lnTo>
                  <a:lnTo>
                    <a:pt x="3524982" y="2209800"/>
                  </a:lnTo>
                  <a:lnTo>
                    <a:pt x="3522649" y="2197100"/>
                  </a:lnTo>
                  <a:lnTo>
                    <a:pt x="3568648" y="2197100"/>
                  </a:lnTo>
                  <a:lnTo>
                    <a:pt x="3568648" y="2247900"/>
                  </a:lnTo>
                  <a:close/>
                </a:path>
                <a:path w="3568700" h="2552700">
                  <a:moveTo>
                    <a:pt x="3206212" y="2247900"/>
                  </a:moveTo>
                  <a:lnTo>
                    <a:pt x="3171518" y="2247900"/>
                  </a:lnTo>
                  <a:lnTo>
                    <a:pt x="3162122" y="2235200"/>
                  </a:lnTo>
                  <a:lnTo>
                    <a:pt x="3152435" y="2222500"/>
                  </a:lnTo>
                  <a:lnTo>
                    <a:pt x="3190545" y="2222500"/>
                  </a:lnTo>
                  <a:lnTo>
                    <a:pt x="3206212" y="2247900"/>
                  </a:lnTo>
                  <a:close/>
                </a:path>
                <a:path w="3568700" h="2552700">
                  <a:moveTo>
                    <a:pt x="3154740" y="2400300"/>
                  </a:moveTo>
                  <a:lnTo>
                    <a:pt x="3125880" y="2400300"/>
                  </a:lnTo>
                  <a:lnTo>
                    <a:pt x="3138997" y="2385024"/>
                  </a:lnTo>
                  <a:lnTo>
                    <a:pt x="3158237" y="2374900"/>
                  </a:lnTo>
                  <a:lnTo>
                    <a:pt x="3182268" y="2349500"/>
                  </a:lnTo>
                  <a:lnTo>
                    <a:pt x="3229767" y="2324100"/>
                  </a:lnTo>
                  <a:lnTo>
                    <a:pt x="3225517" y="2311400"/>
                  </a:lnTo>
                  <a:lnTo>
                    <a:pt x="3212767" y="2298700"/>
                  </a:lnTo>
                  <a:lnTo>
                    <a:pt x="3253988" y="2298700"/>
                  </a:lnTo>
                  <a:lnTo>
                    <a:pt x="3274446" y="2286000"/>
                  </a:lnTo>
                  <a:lnTo>
                    <a:pt x="3294821" y="2260600"/>
                  </a:lnTo>
                  <a:lnTo>
                    <a:pt x="3335320" y="2235200"/>
                  </a:lnTo>
                  <a:lnTo>
                    <a:pt x="3411429" y="2235200"/>
                  </a:lnTo>
                  <a:lnTo>
                    <a:pt x="3400485" y="2247900"/>
                  </a:lnTo>
                  <a:lnTo>
                    <a:pt x="3348764" y="2247900"/>
                  </a:lnTo>
                  <a:lnTo>
                    <a:pt x="3328535" y="2260600"/>
                  </a:lnTo>
                  <a:lnTo>
                    <a:pt x="3317768" y="2274036"/>
                  </a:lnTo>
                  <a:lnTo>
                    <a:pt x="3303362" y="2286000"/>
                  </a:lnTo>
                  <a:lnTo>
                    <a:pt x="3300484" y="2290773"/>
                  </a:lnTo>
                  <a:lnTo>
                    <a:pt x="3267099" y="2311400"/>
                  </a:lnTo>
                  <a:lnTo>
                    <a:pt x="3268988" y="2311400"/>
                  </a:lnTo>
                  <a:lnTo>
                    <a:pt x="3270766" y="2324100"/>
                  </a:lnTo>
                  <a:lnTo>
                    <a:pt x="3315478" y="2324100"/>
                  </a:lnTo>
                  <a:lnTo>
                    <a:pt x="3305844" y="2336800"/>
                  </a:lnTo>
                  <a:lnTo>
                    <a:pt x="3232544" y="2336800"/>
                  </a:lnTo>
                  <a:lnTo>
                    <a:pt x="3228322" y="2349500"/>
                  </a:lnTo>
                  <a:lnTo>
                    <a:pt x="3192354" y="2374900"/>
                  </a:lnTo>
                  <a:lnTo>
                    <a:pt x="3154740" y="2400300"/>
                  </a:lnTo>
                  <a:close/>
                </a:path>
                <a:path w="3568700" h="2552700">
                  <a:moveTo>
                    <a:pt x="3496872" y="2324100"/>
                  </a:moveTo>
                  <a:lnTo>
                    <a:pt x="3463873" y="2324100"/>
                  </a:lnTo>
                  <a:lnTo>
                    <a:pt x="3467762" y="2311400"/>
                  </a:lnTo>
                  <a:lnTo>
                    <a:pt x="3459300" y="2298700"/>
                  </a:lnTo>
                  <a:lnTo>
                    <a:pt x="3450901" y="2286000"/>
                  </a:lnTo>
                  <a:lnTo>
                    <a:pt x="3434207" y="2273300"/>
                  </a:lnTo>
                  <a:lnTo>
                    <a:pt x="3399319" y="2273300"/>
                  </a:lnTo>
                  <a:lnTo>
                    <a:pt x="3405006" y="2260600"/>
                  </a:lnTo>
                  <a:lnTo>
                    <a:pt x="3416506" y="2260600"/>
                  </a:lnTo>
                  <a:lnTo>
                    <a:pt x="3422318" y="2247900"/>
                  </a:lnTo>
                  <a:lnTo>
                    <a:pt x="3415096" y="2247900"/>
                  </a:lnTo>
                  <a:lnTo>
                    <a:pt x="3411429" y="2235200"/>
                  </a:lnTo>
                  <a:lnTo>
                    <a:pt x="3474997" y="2235200"/>
                  </a:lnTo>
                  <a:lnTo>
                    <a:pt x="3450540" y="2260600"/>
                  </a:lnTo>
                  <a:lnTo>
                    <a:pt x="3465387" y="2273300"/>
                  </a:lnTo>
                  <a:lnTo>
                    <a:pt x="3480317" y="2298700"/>
                  </a:lnTo>
                  <a:lnTo>
                    <a:pt x="3508184" y="2298700"/>
                  </a:lnTo>
                  <a:lnTo>
                    <a:pt x="3492872" y="2311400"/>
                  </a:lnTo>
                  <a:lnTo>
                    <a:pt x="3496872" y="2324100"/>
                  </a:lnTo>
                  <a:close/>
                </a:path>
                <a:path w="3568700" h="2552700">
                  <a:moveTo>
                    <a:pt x="3511872" y="2247900"/>
                  </a:moveTo>
                  <a:lnTo>
                    <a:pt x="3493622" y="2247900"/>
                  </a:lnTo>
                  <a:lnTo>
                    <a:pt x="3496761" y="2235200"/>
                  </a:lnTo>
                  <a:lnTo>
                    <a:pt x="3524982" y="2235200"/>
                  </a:lnTo>
                  <a:lnTo>
                    <a:pt x="3524590" y="2236802"/>
                  </a:lnTo>
                  <a:lnTo>
                    <a:pt x="3511872" y="2247900"/>
                  </a:lnTo>
                  <a:close/>
                </a:path>
                <a:path w="3568700" h="2552700">
                  <a:moveTo>
                    <a:pt x="3524590" y="2236802"/>
                  </a:moveTo>
                  <a:lnTo>
                    <a:pt x="3524982" y="2235200"/>
                  </a:lnTo>
                  <a:lnTo>
                    <a:pt x="3526427" y="2235200"/>
                  </a:lnTo>
                  <a:lnTo>
                    <a:pt x="3524590" y="2236802"/>
                  </a:lnTo>
                  <a:close/>
                </a:path>
                <a:path w="3568700" h="2552700">
                  <a:moveTo>
                    <a:pt x="3508184" y="2298700"/>
                  </a:moveTo>
                  <a:lnTo>
                    <a:pt x="3480317" y="2298700"/>
                  </a:lnTo>
                  <a:lnTo>
                    <a:pt x="3521871" y="2247900"/>
                  </a:lnTo>
                  <a:lnTo>
                    <a:pt x="3524590" y="2236802"/>
                  </a:lnTo>
                  <a:lnTo>
                    <a:pt x="3526427" y="2235200"/>
                  </a:lnTo>
                  <a:lnTo>
                    <a:pt x="3553871" y="2235200"/>
                  </a:lnTo>
                  <a:lnTo>
                    <a:pt x="3538684" y="2260600"/>
                  </a:lnTo>
                  <a:lnTo>
                    <a:pt x="3523455" y="2273300"/>
                  </a:lnTo>
                  <a:lnTo>
                    <a:pt x="3508184" y="2298700"/>
                  </a:lnTo>
                  <a:close/>
                </a:path>
                <a:path w="3568700" h="2552700">
                  <a:moveTo>
                    <a:pt x="3215989" y="2260600"/>
                  </a:moveTo>
                  <a:lnTo>
                    <a:pt x="3189434" y="2260600"/>
                  </a:lnTo>
                  <a:lnTo>
                    <a:pt x="3180622" y="2247900"/>
                  </a:lnTo>
                  <a:lnTo>
                    <a:pt x="3212878" y="2247900"/>
                  </a:lnTo>
                  <a:lnTo>
                    <a:pt x="3215989" y="2260600"/>
                  </a:lnTo>
                  <a:close/>
                </a:path>
                <a:path w="3568700" h="2552700">
                  <a:moveTo>
                    <a:pt x="3315478" y="2324100"/>
                  </a:moveTo>
                  <a:lnTo>
                    <a:pt x="3272766" y="2324100"/>
                  </a:lnTo>
                  <a:lnTo>
                    <a:pt x="3288048" y="2311400"/>
                  </a:lnTo>
                  <a:lnTo>
                    <a:pt x="3300484" y="2290773"/>
                  </a:lnTo>
                  <a:lnTo>
                    <a:pt x="3308182" y="2286000"/>
                  </a:lnTo>
                  <a:lnTo>
                    <a:pt x="3317768" y="2274036"/>
                  </a:lnTo>
                  <a:lnTo>
                    <a:pt x="3349542" y="2247900"/>
                  </a:lnTo>
                  <a:lnTo>
                    <a:pt x="3400485" y="2247900"/>
                  </a:lnTo>
                  <a:lnTo>
                    <a:pt x="3389541" y="2260600"/>
                  </a:lnTo>
                  <a:lnTo>
                    <a:pt x="3396096" y="2260600"/>
                  </a:lnTo>
                  <a:lnTo>
                    <a:pt x="3399319" y="2273300"/>
                  </a:lnTo>
                  <a:lnTo>
                    <a:pt x="3373430" y="2273300"/>
                  </a:lnTo>
                  <a:lnTo>
                    <a:pt x="3354349" y="2298700"/>
                  </a:lnTo>
                  <a:lnTo>
                    <a:pt x="3315478" y="2324100"/>
                  </a:lnTo>
                  <a:close/>
                </a:path>
                <a:path w="3568700" h="2552700">
                  <a:moveTo>
                    <a:pt x="3233100" y="2273300"/>
                  </a:moveTo>
                  <a:lnTo>
                    <a:pt x="3195990" y="2273300"/>
                  </a:lnTo>
                  <a:lnTo>
                    <a:pt x="3192656" y="2260600"/>
                  </a:lnTo>
                  <a:lnTo>
                    <a:pt x="3236100" y="2260600"/>
                  </a:lnTo>
                  <a:lnTo>
                    <a:pt x="3233100" y="2273300"/>
                  </a:lnTo>
                  <a:close/>
                </a:path>
                <a:path w="3568700" h="2552700">
                  <a:moveTo>
                    <a:pt x="3063006" y="2476500"/>
                  </a:moveTo>
                  <a:lnTo>
                    <a:pt x="3031215" y="2476500"/>
                  </a:lnTo>
                  <a:lnTo>
                    <a:pt x="3028215" y="2463800"/>
                  </a:lnTo>
                  <a:lnTo>
                    <a:pt x="3031104" y="2463800"/>
                  </a:lnTo>
                  <a:lnTo>
                    <a:pt x="3056641" y="2425700"/>
                  </a:lnTo>
                  <a:lnTo>
                    <a:pt x="3088838" y="2387600"/>
                  </a:lnTo>
                  <a:lnTo>
                    <a:pt x="3125078" y="2349500"/>
                  </a:lnTo>
                  <a:lnTo>
                    <a:pt x="3162742" y="2311400"/>
                  </a:lnTo>
                  <a:lnTo>
                    <a:pt x="3199212" y="2273300"/>
                  </a:lnTo>
                  <a:lnTo>
                    <a:pt x="3230322" y="2273300"/>
                  </a:lnTo>
                  <a:lnTo>
                    <a:pt x="3253988" y="2298700"/>
                  </a:lnTo>
                  <a:lnTo>
                    <a:pt x="3212767" y="2298700"/>
                  </a:lnTo>
                  <a:lnTo>
                    <a:pt x="3138997" y="2385024"/>
                  </a:lnTo>
                  <a:lnTo>
                    <a:pt x="3134102" y="2387600"/>
                  </a:lnTo>
                  <a:lnTo>
                    <a:pt x="3125880" y="2400300"/>
                  </a:lnTo>
                  <a:lnTo>
                    <a:pt x="3154740" y="2400300"/>
                  </a:lnTo>
                  <a:lnTo>
                    <a:pt x="3115588" y="2438236"/>
                  </a:lnTo>
                  <a:lnTo>
                    <a:pt x="3074326" y="2463800"/>
                  </a:lnTo>
                  <a:lnTo>
                    <a:pt x="3063006" y="2476500"/>
                  </a:lnTo>
                  <a:close/>
                </a:path>
                <a:path w="3568700" h="2552700">
                  <a:moveTo>
                    <a:pt x="3330249" y="2349500"/>
                  </a:moveTo>
                  <a:lnTo>
                    <a:pt x="3304432" y="2349500"/>
                  </a:lnTo>
                  <a:lnTo>
                    <a:pt x="3308321" y="2336800"/>
                  </a:lnTo>
                  <a:lnTo>
                    <a:pt x="3312098" y="2336800"/>
                  </a:lnTo>
                  <a:lnTo>
                    <a:pt x="3383541" y="2286000"/>
                  </a:lnTo>
                  <a:lnTo>
                    <a:pt x="3380763" y="2286000"/>
                  </a:lnTo>
                  <a:lnTo>
                    <a:pt x="3377986" y="2273300"/>
                  </a:lnTo>
                  <a:lnTo>
                    <a:pt x="3434207" y="2273300"/>
                  </a:lnTo>
                  <a:lnTo>
                    <a:pt x="3413207" y="2286000"/>
                  </a:lnTo>
                  <a:lnTo>
                    <a:pt x="3423957" y="2298700"/>
                  </a:lnTo>
                  <a:lnTo>
                    <a:pt x="3387541" y="2298700"/>
                  </a:lnTo>
                  <a:lnTo>
                    <a:pt x="3382763" y="2311400"/>
                  </a:lnTo>
                  <a:lnTo>
                    <a:pt x="3330249" y="2349500"/>
                  </a:lnTo>
                  <a:close/>
                </a:path>
                <a:path w="3568700" h="2552700">
                  <a:moveTo>
                    <a:pt x="3517205" y="2349500"/>
                  </a:moveTo>
                  <a:lnTo>
                    <a:pt x="3490983" y="2349500"/>
                  </a:lnTo>
                  <a:lnTo>
                    <a:pt x="3483761" y="2336800"/>
                  </a:lnTo>
                  <a:lnTo>
                    <a:pt x="3505205" y="2336800"/>
                  </a:lnTo>
                  <a:lnTo>
                    <a:pt x="3520993" y="2311400"/>
                  </a:lnTo>
                  <a:lnTo>
                    <a:pt x="3568648" y="2273300"/>
                  </a:lnTo>
                  <a:lnTo>
                    <a:pt x="3568648" y="2298700"/>
                  </a:lnTo>
                  <a:lnTo>
                    <a:pt x="3517205" y="2349500"/>
                  </a:lnTo>
                  <a:close/>
                </a:path>
                <a:path w="3568700" h="2552700">
                  <a:moveTo>
                    <a:pt x="3300484" y="2290773"/>
                  </a:moveTo>
                  <a:lnTo>
                    <a:pt x="3303362" y="2286000"/>
                  </a:lnTo>
                  <a:lnTo>
                    <a:pt x="3317768" y="2274036"/>
                  </a:lnTo>
                  <a:lnTo>
                    <a:pt x="3308182" y="2286000"/>
                  </a:lnTo>
                  <a:lnTo>
                    <a:pt x="3300484" y="2290773"/>
                  </a:lnTo>
                  <a:close/>
                </a:path>
                <a:path w="3568700" h="2552700">
                  <a:moveTo>
                    <a:pt x="3401568" y="2438236"/>
                  </a:moveTo>
                  <a:lnTo>
                    <a:pt x="3374875" y="2438236"/>
                  </a:lnTo>
                  <a:lnTo>
                    <a:pt x="3426544" y="2362200"/>
                  </a:lnTo>
                  <a:lnTo>
                    <a:pt x="3443984" y="2349500"/>
                  </a:lnTo>
                  <a:lnTo>
                    <a:pt x="3397430" y="2298700"/>
                  </a:lnTo>
                  <a:lnTo>
                    <a:pt x="3423957" y="2298700"/>
                  </a:lnTo>
                  <a:lnTo>
                    <a:pt x="3456206" y="2324100"/>
                  </a:lnTo>
                  <a:lnTo>
                    <a:pt x="3496872" y="2324100"/>
                  </a:lnTo>
                  <a:lnTo>
                    <a:pt x="3505205" y="2336800"/>
                  </a:lnTo>
                  <a:lnTo>
                    <a:pt x="3473539" y="2336800"/>
                  </a:lnTo>
                  <a:lnTo>
                    <a:pt x="3470095" y="2349500"/>
                  </a:lnTo>
                  <a:lnTo>
                    <a:pt x="3517205" y="2349500"/>
                  </a:lnTo>
                  <a:lnTo>
                    <a:pt x="3529883" y="2362200"/>
                  </a:lnTo>
                  <a:lnTo>
                    <a:pt x="3457873" y="2362200"/>
                  </a:lnTo>
                  <a:lnTo>
                    <a:pt x="3441587" y="2374900"/>
                  </a:lnTo>
                  <a:lnTo>
                    <a:pt x="3425415" y="2400300"/>
                  </a:lnTo>
                  <a:lnTo>
                    <a:pt x="3409390" y="2425700"/>
                  </a:lnTo>
                  <a:lnTo>
                    <a:pt x="3401568" y="2438236"/>
                  </a:lnTo>
                  <a:close/>
                </a:path>
                <a:path w="3568700" h="2552700">
                  <a:moveTo>
                    <a:pt x="3064409" y="2552700"/>
                  </a:moveTo>
                  <a:lnTo>
                    <a:pt x="3026660" y="2552700"/>
                  </a:lnTo>
                  <a:lnTo>
                    <a:pt x="3046010" y="2540000"/>
                  </a:lnTo>
                  <a:lnTo>
                    <a:pt x="3104103" y="2476500"/>
                  </a:lnTo>
                  <a:lnTo>
                    <a:pt x="3139635" y="2451100"/>
                  </a:lnTo>
                  <a:lnTo>
                    <a:pt x="3211241" y="2374900"/>
                  </a:lnTo>
                  <a:lnTo>
                    <a:pt x="3247211" y="2349500"/>
                  </a:lnTo>
                  <a:lnTo>
                    <a:pt x="3245100" y="2336800"/>
                  </a:lnTo>
                  <a:lnTo>
                    <a:pt x="3305844" y="2336800"/>
                  </a:lnTo>
                  <a:lnTo>
                    <a:pt x="3296210" y="2349500"/>
                  </a:lnTo>
                  <a:lnTo>
                    <a:pt x="3330249" y="2349500"/>
                  </a:lnTo>
                  <a:lnTo>
                    <a:pt x="3312765" y="2362200"/>
                  </a:lnTo>
                  <a:lnTo>
                    <a:pt x="3320858" y="2374900"/>
                  </a:lnTo>
                  <a:lnTo>
                    <a:pt x="3258452" y="2374900"/>
                  </a:lnTo>
                  <a:lnTo>
                    <a:pt x="3250808" y="2387600"/>
                  </a:lnTo>
                  <a:lnTo>
                    <a:pt x="3243476" y="2387600"/>
                  </a:lnTo>
                  <a:lnTo>
                    <a:pt x="3236655" y="2400300"/>
                  </a:lnTo>
                  <a:lnTo>
                    <a:pt x="3265016" y="2400300"/>
                  </a:lnTo>
                  <a:lnTo>
                    <a:pt x="3249738" y="2413000"/>
                  </a:lnTo>
                  <a:lnTo>
                    <a:pt x="3201545" y="2413000"/>
                  </a:lnTo>
                  <a:lnTo>
                    <a:pt x="3200625" y="2415768"/>
                  </a:lnTo>
                  <a:lnTo>
                    <a:pt x="3092659" y="2514600"/>
                  </a:lnTo>
                  <a:lnTo>
                    <a:pt x="3064409" y="2552700"/>
                  </a:lnTo>
                  <a:close/>
                </a:path>
                <a:path w="3568700" h="2552700">
                  <a:moveTo>
                    <a:pt x="3409819" y="2463800"/>
                  </a:moveTo>
                  <a:lnTo>
                    <a:pt x="3358319" y="2463800"/>
                  </a:lnTo>
                  <a:lnTo>
                    <a:pt x="3360208" y="2451100"/>
                  </a:lnTo>
                  <a:lnTo>
                    <a:pt x="3393541" y="2451100"/>
                  </a:lnTo>
                  <a:lnTo>
                    <a:pt x="3397499" y="2444757"/>
                  </a:lnTo>
                  <a:lnTo>
                    <a:pt x="3407384" y="2438236"/>
                  </a:lnTo>
                  <a:lnTo>
                    <a:pt x="3427040" y="2413000"/>
                  </a:lnTo>
                  <a:lnTo>
                    <a:pt x="3447074" y="2387600"/>
                  </a:lnTo>
                  <a:lnTo>
                    <a:pt x="3467317" y="2374900"/>
                  </a:lnTo>
                  <a:lnTo>
                    <a:pt x="3464206" y="2362200"/>
                  </a:lnTo>
                  <a:lnTo>
                    <a:pt x="3497539" y="2362200"/>
                  </a:lnTo>
                  <a:lnTo>
                    <a:pt x="3494650" y="2374900"/>
                  </a:lnTo>
                  <a:lnTo>
                    <a:pt x="3512903" y="2387600"/>
                  </a:lnTo>
                  <a:lnTo>
                    <a:pt x="3480761" y="2387600"/>
                  </a:lnTo>
                  <a:lnTo>
                    <a:pt x="3460031" y="2400300"/>
                  </a:lnTo>
                  <a:lnTo>
                    <a:pt x="3439665" y="2425700"/>
                  </a:lnTo>
                  <a:lnTo>
                    <a:pt x="3419653" y="2451100"/>
                  </a:lnTo>
                  <a:lnTo>
                    <a:pt x="3409819" y="2463800"/>
                  </a:lnTo>
                  <a:close/>
                </a:path>
                <a:path w="3568700" h="2552700">
                  <a:moveTo>
                    <a:pt x="3568648" y="2451100"/>
                  </a:moveTo>
                  <a:lnTo>
                    <a:pt x="3567870" y="2451100"/>
                  </a:lnTo>
                  <a:lnTo>
                    <a:pt x="3568186" y="2444757"/>
                  </a:lnTo>
                  <a:lnTo>
                    <a:pt x="3568433" y="2438236"/>
                  </a:lnTo>
                  <a:lnTo>
                    <a:pt x="3551998" y="2425700"/>
                  </a:lnTo>
                  <a:lnTo>
                    <a:pt x="3535524" y="2400300"/>
                  </a:lnTo>
                  <a:lnTo>
                    <a:pt x="3519196" y="2387600"/>
                  </a:lnTo>
                  <a:lnTo>
                    <a:pt x="3502983" y="2362200"/>
                  </a:lnTo>
                  <a:lnTo>
                    <a:pt x="3529883" y="2362200"/>
                  </a:lnTo>
                  <a:lnTo>
                    <a:pt x="3542718" y="2374900"/>
                  </a:lnTo>
                  <a:lnTo>
                    <a:pt x="3555657" y="2400300"/>
                  </a:lnTo>
                  <a:lnTo>
                    <a:pt x="3568648" y="2413000"/>
                  </a:lnTo>
                  <a:lnTo>
                    <a:pt x="3568648" y="2451100"/>
                  </a:lnTo>
                  <a:close/>
                </a:path>
                <a:path w="3568700" h="2552700">
                  <a:moveTo>
                    <a:pt x="3332876" y="2552700"/>
                  </a:moveTo>
                  <a:lnTo>
                    <a:pt x="3278877" y="2552700"/>
                  </a:lnTo>
                  <a:lnTo>
                    <a:pt x="3295343" y="2540000"/>
                  </a:lnTo>
                  <a:lnTo>
                    <a:pt x="3311945" y="2514600"/>
                  </a:lnTo>
                  <a:lnTo>
                    <a:pt x="3328235" y="2501900"/>
                  </a:lnTo>
                  <a:lnTo>
                    <a:pt x="3343764" y="2476500"/>
                  </a:lnTo>
                  <a:lnTo>
                    <a:pt x="3327339" y="2451100"/>
                  </a:lnTo>
                  <a:lnTo>
                    <a:pt x="3319276" y="2444757"/>
                  </a:lnTo>
                  <a:lnTo>
                    <a:pt x="3311093" y="2438236"/>
                  </a:lnTo>
                  <a:lnTo>
                    <a:pt x="3295281" y="2413000"/>
                  </a:lnTo>
                  <a:lnTo>
                    <a:pt x="3279543" y="2387600"/>
                  </a:lnTo>
                  <a:lnTo>
                    <a:pt x="3261686" y="2387600"/>
                  </a:lnTo>
                  <a:lnTo>
                    <a:pt x="3269766" y="2374900"/>
                  </a:lnTo>
                  <a:lnTo>
                    <a:pt x="3295321" y="2374900"/>
                  </a:lnTo>
                  <a:lnTo>
                    <a:pt x="3310371" y="2400300"/>
                  </a:lnTo>
                  <a:lnTo>
                    <a:pt x="3325556" y="2425700"/>
                  </a:lnTo>
                  <a:lnTo>
                    <a:pt x="3340731" y="2438236"/>
                  </a:lnTo>
                  <a:lnTo>
                    <a:pt x="3344837" y="2444757"/>
                  </a:lnTo>
                  <a:lnTo>
                    <a:pt x="3356542" y="2463800"/>
                  </a:lnTo>
                  <a:lnTo>
                    <a:pt x="3409819" y="2463800"/>
                  </a:lnTo>
                  <a:lnTo>
                    <a:pt x="3399985" y="2476500"/>
                  </a:lnTo>
                  <a:lnTo>
                    <a:pt x="3415714" y="2489200"/>
                  </a:lnTo>
                  <a:lnTo>
                    <a:pt x="3381097" y="2489200"/>
                  </a:lnTo>
                  <a:lnTo>
                    <a:pt x="3393848" y="2514600"/>
                  </a:lnTo>
                  <a:lnTo>
                    <a:pt x="3359234" y="2514600"/>
                  </a:lnTo>
                  <a:lnTo>
                    <a:pt x="3332876" y="2552700"/>
                  </a:lnTo>
                  <a:close/>
                </a:path>
                <a:path w="3568700" h="2552700">
                  <a:moveTo>
                    <a:pt x="3387763" y="2451100"/>
                  </a:moveTo>
                  <a:lnTo>
                    <a:pt x="3361430" y="2451100"/>
                  </a:lnTo>
                  <a:lnTo>
                    <a:pt x="3354112" y="2444757"/>
                  </a:lnTo>
                  <a:lnTo>
                    <a:pt x="3346677" y="2438236"/>
                  </a:lnTo>
                  <a:lnTo>
                    <a:pt x="3331126" y="2413000"/>
                  </a:lnTo>
                  <a:lnTo>
                    <a:pt x="3314681" y="2400300"/>
                  </a:lnTo>
                  <a:lnTo>
                    <a:pt x="3297654" y="2374900"/>
                  </a:lnTo>
                  <a:lnTo>
                    <a:pt x="3320858" y="2374900"/>
                  </a:lnTo>
                  <a:lnTo>
                    <a:pt x="3328952" y="2387600"/>
                  </a:lnTo>
                  <a:lnTo>
                    <a:pt x="3344764" y="2400300"/>
                  </a:lnTo>
                  <a:lnTo>
                    <a:pt x="3360076" y="2413000"/>
                  </a:lnTo>
                  <a:lnTo>
                    <a:pt x="3374669" y="2438236"/>
                  </a:lnTo>
                  <a:lnTo>
                    <a:pt x="3401568" y="2438236"/>
                  </a:lnTo>
                  <a:lnTo>
                    <a:pt x="3397499" y="2444757"/>
                  </a:lnTo>
                  <a:lnTo>
                    <a:pt x="3387763" y="2451100"/>
                  </a:lnTo>
                  <a:close/>
                </a:path>
                <a:path w="3568700" h="2552700">
                  <a:moveTo>
                    <a:pt x="3125880" y="2400300"/>
                  </a:moveTo>
                  <a:lnTo>
                    <a:pt x="3134102" y="2387600"/>
                  </a:lnTo>
                  <a:lnTo>
                    <a:pt x="3138997" y="2385024"/>
                  </a:lnTo>
                  <a:lnTo>
                    <a:pt x="3125880" y="2400300"/>
                  </a:lnTo>
                  <a:close/>
                </a:path>
                <a:path w="3568700" h="2552700">
                  <a:moveTo>
                    <a:pt x="3265016" y="2400300"/>
                  </a:moveTo>
                  <a:lnTo>
                    <a:pt x="3245110" y="2400300"/>
                  </a:lnTo>
                  <a:lnTo>
                    <a:pt x="3253461" y="2387600"/>
                  </a:lnTo>
                  <a:lnTo>
                    <a:pt x="3279543" y="2387600"/>
                  </a:lnTo>
                  <a:lnTo>
                    <a:pt x="3265016" y="2400300"/>
                  </a:lnTo>
                  <a:close/>
                </a:path>
                <a:path w="3568700" h="2552700">
                  <a:moveTo>
                    <a:pt x="3499761" y="2552700"/>
                  </a:moveTo>
                  <a:lnTo>
                    <a:pt x="3473317" y="2552700"/>
                  </a:lnTo>
                  <a:lnTo>
                    <a:pt x="3494188" y="2527300"/>
                  </a:lnTo>
                  <a:lnTo>
                    <a:pt x="3514705" y="2514600"/>
                  </a:lnTo>
                  <a:lnTo>
                    <a:pt x="3555093" y="2463800"/>
                  </a:lnTo>
                  <a:lnTo>
                    <a:pt x="3541114" y="2444757"/>
                  </a:lnTo>
                  <a:lnTo>
                    <a:pt x="3536207" y="2438236"/>
                  </a:lnTo>
                  <a:lnTo>
                    <a:pt x="3517844" y="2425700"/>
                  </a:lnTo>
                  <a:lnTo>
                    <a:pt x="3480761" y="2387600"/>
                  </a:lnTo>
                  <a:lnTo>
                    <a:pt x="3512903" y="2387600"/>
                  </a:lnTo>
                  <a:lnTo>
                    <a:pt x="3531177" y="2413000"/>
                  </a:lnTo>
                  <a:lnTo>
                    <a:pt x="3549492" y="2425700"/>
                  </a:lnTo>
                  <a:lnTo>
                    <a:pt x="3567870" y="2451100"/>
                  </a:lnTo>
                  <a:lnTo>
                    <a:pt x="3568648" y="2451100"/>
                  </a:lnTo>
                  <a:lnTo>
                    <a:pt x="3568648" y="2476500"/>
                  </a:lnTo>
                  <a:lnTo>
                    <a:pt x="3551775" y="2501900"/>
                  </a:lnTo>
                  <a:lnTo>
                    <a:pt x="3534663" y="2514600"/>
                  </a:lnTo>
                  <a:lnTo>
                    <a:pt x="3517321" y="2540000"/>
                  </a:lnTo>
                  <a:lnTo>
                    <a:pt x="3499761" y="2552700"/>
                  </a:lnTo>
                  <a:close/>
                </a:path>
                <a:path w="3568700" h="2552700">
                  <a:moveTo>
                    <a:pt x="3200625" y="2415768"/>
                  </a:moveTo>
                  <a:lnTo>
                    <a:pt x="3201545" y="2413000"/>
                  </a:lnTo>
                  <a:lnTo>
                    <a:pt x="3203656" y="2413000"/>
                  </a:lnTo>
                  <a:lnTo>
                    <a:pt x="3200625" y="2415768"/>
                  </a:lnTo>
                  <a:close/>
                </a:path>
                <a:path w="3568700" h="2552700">
                  <a:moveTo>
                    <a:pt x="3232919" y="2425700"/>
                  </a:moveTo>
                  <a:lnTo>
                    <a:pt x="3197323" y="2425700"/>
                  </a:lnTo>
                  <a:lnTo>
                    <a:pt x="3200625" y="2415768"/>
                  </a:lnTo>
                  <a:lnTo>
                    <a:pt x="3203656" y="2413000"/>
                  </a:lnTo>
                  <a:lnTo>
                    <a:pt x="3249738" y="2413000"/>
                  </a:lnTo>
                  <a:lnTo>
                    <a:pt x="3232919" y="2425700"/>
                  </a:lnTo>
                  <a:close/>
                </a:path>
                <a:path w="3568700" h="2552700">
                  <a:moveTo>
                    <a:pt x="3393541" y="2451100"/>
                  </a:moveTo>
                  <a:lnTo>
                    <a:pt x="3387763" y="2451100"/>
                  </a:lnTo>
                  <a:lnTo>
                    <a:pt x="3397499" y="2444757"/>
                  </a:lnTo>
                  <a:lnTo>
                    <a:pt x="3393541" y="2451100"/>
                  </a:lnTo>
                  <a:close/>
                </a:path>
                <a:path w="3568700" h="2552700">
                  <a:moveTo>
                    <a:pt x="2998883" y="2552700"/>
                  </a:moveTo>
                  <a:lnTo>
                    <a:pt x="2973550" y="2552700"/>
                  </a:lnTo>
                  <a:lnTo>
                    <a:pt x="2988187" y="2540000"/>
                  </a:lnTo>
                  <a:lnTo>
                    <a:pt x="3002980" y="2514600"/>
                  </a:lnTo>
                  <a:lnTo>
                    <a:pt x="3018002" y="2501900"/>
                  </a:lnTo>
                  <a:lnTo>
                    <a:pt x="3033326" y="2476500"/>
                  </a:lnTo>
                  <a:lnTo>
                    <a:pt x="3057373" y="2476500"/>
                  </a:lnTo>
                  <a:lnTo>
                    <a:pt x="3051770" y="2489200"/>
                  </a:lnTo>
                  <a:lnTo>
                    <a:pt x="3038288" y="2501900"/>
                  </a:lnTo>
                  <a:lnTo>
                    <a:pt x="3024993" y="2527300"/>
                  </a:lnTo>
                  <a:lnTo>
                    <a:pt x="3011865" y="2540000"/>
                  </a:lnTo>
                  <a:lnTo>
                    <a:pt x="2998883" y="2552700"/>
                  </a:lnTo>
                  <a:close/>
                </a:path>
                <a:path w="3568700" h="2552700">
                  <a:moveTo>
                    <a:pt x="3463650" y="2552700"/>
                  </a:moveTo>
                  <a:lnTo>
                    <a:pt x="3439318" y="2552700"/>
                  </a:lnTo>
                  <a:lnTo>
                    <a:pt x="3412665" y="2527300"/>
                  </a:lnTo>
                  <a:lnTo>
                    <a:pt x="3399334" y="2501900"/>
                  </a:lnTo>
                  <a:lnTo>
                    <a:pt x="3386097" y="2489200"/>
                  </a:lnTo>
                  <a:lnTo>
                    <a:pt x="3415714" y="2489200"/>
                  </a:lnTo>
                  <a:lnTo>
                    <a:pt x="3431568" y="2514600"/>
                  </a:lnTo>
                  <a:lnTo>
                    <a:pt x="3447547" y="2540000"/>
                  </a:lnTo>
                  <a:lnTo>
                    <a:pt x="3463650" y="2552700"/>
                  </a:lnTo>
                  <a:close/>
                </a:path>
                <a:path w="3568700" h="2552700">
                  <a:moveTo>
                    <a:pt x="3433207" y="2552700"/>
                  </a:moveTo>
                  <a:lnTo>
                    <a:pt x="3406652" y="2552700"/>
                  </a:lnTo>
                  <a:lnTo>
                    <a:pt x="3396862" y="2540000"/>
                  </a:lnTo>
                  <a:lnTo>
                    <a:pt x="3387166" y="2527300"/>
                  </a:lnTo>
                  <a:lnTo>
                    <a:pt x="3377574" y="2514600"/>
                  </a:lnTo>
                  <a:lnTo>
                    <a:pt x="3393848" y="2514600"/>
                  </a:lnTo>
                  <a:lnTo>
                    <a:pt x="3406777" y="2527300"/>
                  </a:lnTo>
                  <a:lnTo>
                    <a:pt x="3419893" y="2540000"/>
                  </a:lnTo>
                  <a:lnTo>
                    <a:pt x="3433207" y="2552700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5558" y="15220232"/>
              <a:ext cx="136616" cy="97354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996721" y="15669437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4" h="760094">
                  <a:moveTo>
                    <a:pt x="227215" y="0"/>
                  </a:moveTo>
                  <a:lnTo>
                    <a:pt x="0" y="0"/>
                  </a:lnTo>
                  <a:lnTo>
                    <a:pt x="0" y="759739"/>
                  </a:lnTo>
                  <a:lnTo>
                    <a:pt x="227215" y="759739"/>
                  </a:lnTo>
                  <a:lnTo>
                    <a:pt x="227215" y="0"/>
                  </a:lnTo>
                  <a:close/>
                </a:path>
                <a:path w="512444" h="760094">
                  <a:moveTo>
                    <a:pt x="512089" y="0"/>
                  </a:moveTo>
                  <a:lnTo>
                    <a:pt x="284772" y="0"/>
                  </a:lnTo>
                  <a:lnTo>
                    <a:pt x="284772" y="759739"/>
                  </a:lnTo>
                  <a:lnTo>
                    <a:pt x="512089" y="759739"/>
                  </a:lnTo>
                  <a:lnTo>
                    <a:pt x="512089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67828" y="15644214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30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6029"/>
                  </a:lnTo>
                  <a:lnTo>
                    <a:pt x="256108" y="285953"/>
                  </a:lnTo>
                  <a:lnTo>
                    <a:pt x="256108" y="549249"/>
                  </a:lnTo>
                  <a:lnTo>
                    <a:pt x="256108" y="599173"/>
                  </a:lnTo>
                  <a:lnTo>
                    <a:pt x="256108" y="759739"/>
                  </a:lnTo>
                  <a:lnTo>
                    <a:pt x="57556" y="759739"/>
                  </a:lnTo>
                  <a:lnTo>
                    <a:pt x="57556" y="599173"/>
                  </a:lnTo>
                  <a:lnTo>
                    <a:pt x="256108" y="599173"/>
                  </a:lnTo>
                  <a:lnTo>
                    <a:pt x="256108" y="549249"/>
                  </a:lnTo>
                  <a:lnTo>
                    <a:pt x="57556" y="549249"/>
                  </a:lnTo>
                  <a:lnTo>
                    <a:pt x="57556" y="285953"/>
                  </a:lnTo>
                  <a:lnTo>
                    <a:pt x="256108" y="285953"/>
                  </a:lnTo>
                  <a:lnTo>
                    <a:pt x="256108" y="236029"/>
                  </a:lnTo>
                  <a:lnTo>
                    <a:pt x="57556" y="236029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39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60056"/>
                  </a:lnTo>
                  <a:lnTo>
                    <a:pt x="569760" y="759739"/>
                  </a:lnTo>
                  <a:lnTo>
                    <a:pt x="569760" y="50126"/>
                  </a:lnTo>
                  <a:lnTo>
                    <a:pt x="512216" y="50126"/>
                  </a:lnTo>
                  <a:lnTo>
                    <a:pt x="512216" y="236029"/>
                  </a:lnTo>
                  <a:lnTo>
                    <a:pt x="512216" y="285953"/>
                  </a:lnTo>
                  <a:lnTo>
                    <a:pt x="512216" y="549249"/>
                  </a:lnTo>
                  <a:lnTo>
                    <a:pt x="512216" y="599173"/>
                  </a:lnTo>
                  <a:lnTo>
                    <a:pt x="512216" y="759739"/>
                  </a:lnTo>
                  <a:lnTo>
                    <a:pt x="313664" y="759739"/>
                  </a:lnTo>
                  <a:lnTo>
                    <a:pt x="313664" y="599173"/>
                  </a:lnTo>
                  <a:lnTo>
                    <a:pt x="512216" y="599173"/>
                  </a:lnTo>
                  <a:lnTo>
                    <a:pt x="512216" y="549249"/>
                  </a:lnTo>
                  <a:lnTo>
                    <a:pt x="313664" y="549249"/>
                  </a:lnTo>
                  <a:lnTo>
                    <a:pt x="313664" y="285953"/>
                  </a:lnTo>
                  <a:lnTo>
                    <a:pt x="512216" y="285953"/>
                  </a:lnTo>
                  <a:lnTo>
                    <a:pt x="512216" y="236029"/>
                  </a:lnTo>
                  <a:lnTo>
                    <a:pt x="313664" y="236029"/>
                  </a:lnTo>
                  <a:lnTo>
                    <a:pt x="313664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053031" y="15669437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4" h="760094">
                  <a:moveTo>
                    <a:pt x="227215" y="0"/>
                  </a:moveTo>
                  <a:lnTo>
                    <a:pt x="0" y="0"/>
                  </a:lnTo>
                  <a:lnTo>
                    <a:pt x="0" y="759739"/>
                  </a:lnTo>
                  <a:lnTo>
                    <a:pt x="227215" y="759739"/>
                  </a:lnTo>
                  <a:lnTo>
                    <a:pt x="227215" y="0"/>
                  </a:lnTo>
                  <a:close/>
                </a:path>
                <a:path w="512444" h="760094">
                  <a:moveTo>
                    <a:pt x="512102" y="0"/>
                  </a:moveTo>
                  <a:lnTo>
                    <a:pt x="284873" y="0"/>
                  </a:lnTo>
                  <a:lnTo>
                    <a:pt x="284873" y="759739"/>
                  </a:lnTo>
                  <a:lnTo>
                    <a:pt x="512102" y="759739"/>
                  </a:lnTo>
                  <a:lnTo>
                    <a:pt x="512102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024138" y="15644214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30" h="809625">
                  <a:moveTo>
                    <a:pt x="569874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6029"/>
                  </a:lnTo>
                  <a:lnTo>
                    <a:pt x="256108" y="285953"/>
                  </a:lnTo>
                  <a:lnTo>
                    <a:pt x="256108" y="549249"/>
                  </a:lnTo>
                  <a:lnTo>
                    <a:pt x="256108" y="599173"/>
                  </a:lnTo>
                  <a:lnTo>
                    <a:pt x="256108" y="759739"/>
                  </a:lnTo>
                  <a:lnTo>
                    <a:pt x="57670" y="759739"/>
                  </a:lnTo>
                  <a:lnTo>
                    <a:pt x="57670" y="599173"/>
                  </a:lnTo>
                  <a:lnTo>
                    <a:pt x="256108" y="599173"/>
                  </a:lnTo>
                  <a:lnTo>
                    <a:pt x="256108" y="549249"/>
                  </a:lnTo>
                  <a:lnTo>
                    <a:pt x="57670" y="549249"/>
                  </a:lnTo>
                  <a:lnTo>
                    <a:pt x="57670" y="285953"/>
                  </a:lnTo>
                  <a:lnTo>
                    <a:pt x="256108" y="285953"/>
                  </a:lnTo>
                  <a:lnTo>
                    <a:pt x="256108" y="236029"/>
                  </a:lnTo>
                  <a:lnTo>
                    <a:pt x="57670" y="236029"/>
                  </a:lnTo>
                  <a:lnTo>
                    <a:pt x="57670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39"/>
                  </a:lnTo>
                  <a:lnTo>
                    <a:pt x="0" y="809282"/>
                  </a:lnTo>
                  <a:lnTo>
                    <a:pt x="569874" y="809282"/>
                  </a:lnTo>
                  <a:lnTo>
                    <a:pt x="569874" y="760056"/>
                  </a:lnTo>
                  <a:lnTo>
                    <a:pt x="569874" y="759739"/>
                  </a:lnTo>
                  <a:lnTo>
                    <a:pt x="569874" y="50126"/>
                  </a:lnTo>
                  <a:lnTo>
                    <a:pt x="512216" y="50126"/>
                  </a:lnTo>
                  <a:lnTo>
                    <a:pt x="512216" y="236029"/>
                  </a:lnTo>
                  <a:lnTo>
                    <a:pt x="512216" y="285953"/>
                  </a:lnTo>
                  <a:lnTo>
                    <a:pt x="512216" y="549249"/>
                  </a:lnTo>
                  <a:lnTo>
                    <a:pt x="512216" y="599173"/>
                  </a:lnTo>
                  <a:lnTo>
                    <a:pt x="512216" y="759739"/>
                  </a:lnTo>
                  <a:lnTo>
                    <a:pt x="313766" y="759739"/>
                  </a:lnTo>
                  <a:lnTo>
                    <a:pt x="313766" y="599173"/>
                  </a:lnTo>
                  <a:lnTo>
                    <a:pt x="512216" y="599173"/>
                  </a:lnTo>
                  <a:lnTo>
                    <a:pt x="512216" y="549249"/>
                  </a:lnTo>
                  <a:lnTo>
                    <a:pt x="313766" y="549249"/>
                  </a:lnTo>
                  <a:lnTo>
                    <a:pt x="313766" y="285953"/>
                  </a:lnTo>
                  <a:lnTo>
                    <a:pt x="512216" y="285953"/>
                  </a:lnTo>
                  <a:lnTo>
                    <a:pt x="512216" y="236029"/>
                  </a:lnTo>
                  <a:lnTo>
                    <a:pt x="313766" y="236029"/>
                  </a:lnTo>
                  <a:lnTo>
                    <a:pt x="313766" y="49555"/>
                  </a:lnTo>
                  <a:lnTo>
                    <a:pt x="569874" y="49555"/>
                  </a:lnTo>
                  <a:lnTo>
                    <a:pt x="569874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109341" y="15669437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5" h="760094">
                  <a:moveTo>
                    <a:pt x="227330" y="0"/>
                  </a:moveTo>
                  <a:lnTo>
                    <a:pt x="0" y="0"/>
                  </a:lnTo>
                  <a:lnTo>
                    <a:pt x="0" y="759739"/>
                  </a:lnTo>
                  <a:lnTo>
                    <a:pt x="227330" y="759739"/>
                  </a:lnTo>
                  <a:lnTo>
                    <a:pt x="227330" y="0"/>
                  </a:lnTo>
                  <a:close/>
                </a:path>
                <a:path w="512445" h="760094">
                  <a:moveTo>
                    <a:pt x="512203" y="0"/>
                  </a:moveTo>
                  <a:lnTo>
                    <a:pt x="284873" y="0"/>
                  </a:lnTo>
                  <a:lnTo>
                    <a:pt x="284873" y="759739"/>
                  </a:lnTo>
                  <a:lnTo>
                    <a:pt x="512203" y="759739"/>
                  </a:lnTo>
                  <a:lnTo>
                    <a:pt x="512203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080562" y="15644214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29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6029"/>
                  </a:lnTo>
                  <a:lnTo>
                    <a:pt x="256108" y="285953"/>
                  </a:lnTo>
                  <a:lnTo>
                    <a:pt x="256108" y="549249"/>
                  </a:lnTo>
                  <a:lnTo>
                    <a:pt x="256108" y="599173"/>
                  </a:lnTo>
                  <a:lnTo>
                    <a:pt x="256108" y="759739"/>
                  </a:lnTo>
                  <a:lnTo>
                    <a:pt x="57556" y="759739"/>
                  </a:lnTo>
                  <a:lnTo>
                    <a:pt x="57556" y="599173"/>
                  </a:lnTo>
                  <a:lnTo>
                    <a:pt x="256108" y="599173"/>
                  </a:lnTo>
                  <a:lnTo>
                    <a:pt x="256108" y="549249"/>
                  </a:lnTo>
                  <a:lnTo>
                    <a:pt x="57556" y="549249"/>
                  </a:lnTo>
                  <a:lnTo>
                    <a:pt x="57556" y="285953"/>
                  </a:lnTo>
                  <a:lnTo>
                    <a:pt x="256108" y="285953"/>
                  </a:lnTo>
                  <a:lnTo>
                    <a:pt x="256108" y="236029"/>
                  </a:lnTo>
                  <a:lnTo>
                    <a:pt x="57556" y="236029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39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60056"/>
                  </a:lnTo>
                  <a:lnTo>
                    <a:pt x="569760" y="759739"/>
                  </a:lnTo>
                  <a:lnTo>
                    <a:pt x="569760" y="50126"/>
                  </a:lnTo>
                  <a:lnTo>
                    <a:pt x="512203" y="50126"/>
                  </a:lnTo>
                  <a:lnTo>
                    <a:pt x="512203" y="236029"/>
                  </a:lnTo>
                  <a:lnTo>
                    <a:pt x="512203" y="285953"/>
                  </a:lnTo>
                  <a:lnTo>
                    <a:pt x="512203" y="549249"/>
                  </a:lnTo>
                  <a:lnTo>
                    <a:pt x="512203" y="599173"/>
                  </a:lnTo>
                  <a:lnTo>
                    <a:pt x="512203" y="759739"/>
                  </a:lnTo>
                  <a:lnTo>
                    <a:pt x="313651" y="759739"/>
                  </a:lnTo>
                  <a:lnTo>
                    <a:pt x="313651" y="599173"/>
                  </a:lnTo>
                  <a:lnTo>
                    <a:pt x="512203" y="599173"/>
                  </a:lnTo>
                  <a:lnTo>
                    <a:pt x="512203" y="549249"/>
                  </a:lnTo>
                  <a:lnTo>
                    <a:pt x="313651" y="549249"/>
                  </a:lnTo>
                  <a:lnTo>
                    <a:pt x="313651" y="285953"/>
                  </a:lnTo>
                  <a:lnTo>
                    <a:pt x="512203" y="285953"/>
                  </a:lnTo>
                  <a:lnTo>
                    <a:pt x="512203" y="236029"/>
                  </a:lnTo>
                  <a:lnTo>
                    <a:pt x="313651" y="236029"/>
                  </a:lnTo>
                  <a:lnTo>
                    <a:pt x="313651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6721" y="16748060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4" h="760094">
                  <a:moveTo>
                    <a:pt x="227215" y="0"/>
                  </a:moveTo>
                  <a:lnTo>
                    <a:pt x="0" y="0"/>
                  </a:lnTo>
                  <a:lnTo>
                    <a:pt x="0" y="759625"/>
                  </a:lnTo>
                  <a:lnTo>
                    <a:pt x="227215" y="759625"/>
                  </a:lnTo>
                  <a:lnTo>
                    <a:pt x="227215" y="0"/>
                  </a:lnTo>
                  <a:close/>
                </a:path>
                <a:path w="512444" h="760094">
                  <a:moveTo>
                    <a:pt x="512089" y="0"/>
                  </a:moveTo>
                  <a:lnTo>
                    <a:pt x="284772" y="0"/>
                  </a:lnTo>
                  <a:lnTo>
                    <a:pt x="284772" y="759625"/>
                  </a:lnTo>
                  <a:lnTo>
                    <a:pt x="512089" y="759625"/>
                  </a:lnTo>
                  <a:lnTo>
                    <a:pt x="512089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67828" y="16722825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30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5927"/>
                  </a:lnTo>
                  <a:lnTo>
                    <a:pt x="256108" y="285851"/>
                  </a:lnTo>
                  <a:lnTo>
                    <a:pt x="256108" y="549262"/>
                  </a:lnTo>
                  <a:lnTo>
                    <a:pt x="256108" y="599186"/>
                  </a:lnTo>
                  <a:lnTo>
                    <a:pt x="256108" y="759726"/>
                  </a:lnTo>
                  <a:lnTo>
                    <a:pt x="57556" y="759726"/>
                  </a:lnTo>
                  <a:lnTo>
                    <a:pt x="57556" y="599186"/>
                  </a:lnTo>
                  <a:lnTo>
                    <a:pt x="256108" y="599186"/>
                  </a:lnTo>
                  <a:lnTo>
                    <a:pt x="256108" y="549262"/>
                  </a:lnTo>
                  <a:lnTo>
                    <a:pt x="57556" y="549262"/>
                  </a:lnTo>
                  <a:lnTo>
                    <a:pt x="57556" y="285851"/>
                  </a:lnTo>
                  <a:lnTo>
                    <a:pt x="256108" y="285851"/>
                  </a:lnTo>
                  <a:lnTo>
                    <a:pt x="256108" y="235927"/>
                  </a:lnTo>
                  <a:lnTo>
                    <a:pt x="57556" y="235927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26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59955"/>
                  </a:lnTo>
                  <a:lnTo>
                    <a:pt x="569760" y="759726"/>
                  </a:lnTo>
                  <a:lnTo>
                    <a:pt x="569760" y="50139"/>
                  </a:lnTo>
                  <a:lnTo>
                    <a:pt x="512216" y="50139"/>
                  </a:lnTo>
                  <a:lnTo>
                    <a:pt x="512216" y="235927"/>
                  </a:lnTo>
                  <a:lnTo>
                    <a:pt x="512216" y="285851"/>
                  </a:lnTo>
                  <a:lnTo>
                    <a:pt x="512216" y="549262"/>
                  </a:lnTo>
                  <a:lnTo>
                    <a:pt x="512216" y="599186"/>
                  </a:lnTo>
                  <a:lnTo>
                    <a:pt x="512216" y="759726"/>
                  </a:lnTo>
                  <a:lnTo>
                    <a:pt x="313664" y="759726"/>
                  </a:lnTo>
                  <a:lnTo>
                    <a:pt x="313664" y="599186"/>
                  </a:lnTo>
                  <a:lnTo>
                    <a:pt x="512216" y="599186"/>
                  </a:lnTo>
                  <a:lnTo>
                    <a:pt x="512216" y="549262"/>
                  </a:lnTo>
                  <a:lnTo>
                    <a:pt x="313664" y="549262"/>
                  </a:lnTo>
                  <a:lnTo>
                    <a:pt x="313664" y="285851"/>
                  </a:lnTo>
                  <a:lnTo>
                    <a:pt x="512216" y="285851"/>
                  </a:lnTo>
                  <a:lnTo>
                    <a:pt x="512216" y="235927"/>
                  </a:lnTo>
                  <a:lnTo>
                    <a:pt x="313664" y="235927"/>
                  </a:lnTo>
                  <a:lnTo>
                    <a:pt x="313664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109341" y="16748060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5" h="760094">
                  <a:moveTo>
                    <a:pt x="227330" y="0"/>
                  </a:moveTo>
                  <a:lnTo>
                    <a:pt x="0" y="0"/>
                  </a:lnTo>
                  <a:lnTo>
                    <a:pt x="0" y="759625"/>
                  </a:lnTo>
                  <a:lnTo>
                    <a:pt x="227330" y="759625"/>
                  </a:lnTo>
                  <a:lnTo>
                    <a:pt x="227330" y="0"/>
                  </a:lnTo>
                  <a:close/>
                </a:path>
                <a:path w="512445" h="760094">
                  <a:moveTo>
                    <a:pt x="512203" y="0"/>
                  </a:moveTo>
                  <a:lnTo>
                    <a:pt x="284873" y="0"/>
                  </a:lnTo>
                  <a:lnTo>
                    <a:pt x="284873" y="759625"/>
                  </a:lnTo>
                  <a:lnTo>
                    <a:pt x="512203" y="759625"/>
                  </a:lnTo>
                  <a:lnTo>
                    <a:pt x="512203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080562" y="16722825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29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5927"/>
                  </a:lnTo>
                  <a:lnTo>
                    <a:pt x="256108" y="285851"/>
                  </a:lnTo>
                  <a:lnTo>
                    <a:pt x="256108" y="549262"/>
                  </a:lnTo>
                  <a:lnTo>
                    <a:pt x="256108" y="599186"/>
                  </a:lnTo>
                  <a:lnTo>
                    <a:pt x="256108" y="759726"/>
                  </a:lnTo>
                  <a:lnTo>
                    <a:pt x="57556" y="759726"/>
                  </a:lnTo>
                  <a:lnTo>
                    <a:pt x="57556" y="599186"/>
                  </a:lnTo>
                  <a:lnTo>
                    <a:pt x="256108" y="599186"/>
                  </a:lnTo>
                  <a:lnTo>
                    <a:pt x="256108" y="549262"/>
                  </a:lnTo>
                  <a:lnTo>
                    <a:pt x="57556" y="549262"/>
                  </a:lnTo>
                  <a:lnTo>
                    <a:pt x="57556" y="285851"/>
                  </a:lnTo>
                  <a:lnTo>
                    <a:pt x="256108" y="285851"/>
                  </a:lnTo>
                  <a:lnTo>
                    <a:pt x="256108" y="235927"/>
                  </a:lnTo>
                  <a:lnTo>
                    <a:pt x="57556" y="235927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26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59955"/>
                  </a:lnTo>
                  <a:lnTo>
                    <a:pt x="569760" y="759726"/>
                  </a:lnTo>
                  <a:lnTo>
                    <a:pt x="569760" y="50139"/>
                  </a:lnTo>
                  <a:lnTo>
                    <a:pt x="512203" y="50139"/>
                  </a:lnTo>
                  <a:lnTo>
                    <a:pt x="512203" y="235927"/>
                  </a:lnTo>
                  <a:lnTo>
                    <a:pt x="512203" y="285851"/>
                  </a:lnTo>
                  <a:lnTo>
                    <a:pt x="512203" y="549262"/>
                  </a:lnTo>
                  <a:lnTo>
                    <a:pt x="512203" y="599186"/>
                  </a:lnTo>
                  <a:lnTo>
                    <a:pt x="512203" y="759726"/>
                  </a:lnTo>
                  <a:lnTo>
                    <a:pt x="313651" y="759726"/>
                  </a:lnTo>
                  <a:lnTo>
                    <a:pt x="313651" y="599186"/>
                  </a:lnTo>
                  <a:lnTo>
                    <a:pt x="512203" y="599186"/>
                  </a:lnTo>
                  <a:lnTo>
                    <a:pt x="512203" y="549262"/>
                  </a:lnTo>
                  <a:lnTo>
                    <a:pt x="313651" y="549262"/>
                  </a:lnTo>
                  <a:lnTo>
                    <a:pt x="313651" y="285851"/>
                  </a:lnTo>
                  <a:lnTo>
                    <a:pt x="512203" y="285851"/>
                  </a:lnTo>
                  <a:lnTo>
                    <a:pt x="512203" y="235927"/>
                  </a:lnTo>
                  <a:lnTo>
                    <a:pt x="313651" y="235927"/>
                  </a:lnTo>
                  <a:lnTo>
                    <a:pt x="313651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55401" y="14271874"/>
              <a:ext cx="3790315" cy="996950"/>
            </a:xfrm>
            <a:custGeom>
              <a:avLst/>
              <a:gdLst/>
              <a:ahLst/>
              <a:cxnLst/>
              <a:rect l="l" t="t" r="r" b="b"/>
              <a:pathLst>
                <a:path w="3790315" h="996950">
                  <a:moveTo>
                    <a:pt x="879792" y="421640"/>
                  </a:moveTo>
                  <a:lnTo>
                    <a:pt x="858759" y="421640"/>
                  </a:lnTo>
                  <a:lnTo>
                    <a:pt x="874520" y="375920"/>
                  </a:lnTo>
                  <a:lnTo>
                    <a:pt x="890707" y="330200"/>
                  </a:lnTo>
                  <a:lnTo>
                    <a:pt x="924460" y="240030"/>
                  </a:lnTo>
                  <a:lnTo>
                    <a:pt x="942071" y="195580"/>
                  </a:lnTo>
                  <a:lnTo>
                    <a:pt x="960205" y="151130"/>
                  </a:lnTo>
                  <a:lnTo>
                    <a:pt x="978885" y="106680"/>
                  </a:lnTo>
                  <a:lnTo>
                    <a:pt x="998135" y="62230"/>
                  </a:lnTo>
                  <a:lnTo>
                    <a:pt x="1017978" y="19050"/>
                  </a:lnTo>
                  <a:lnTo>
                    <a:pt x="1013790" y="13970"/>
                  </a:lnTo>
                  <a:lnTo>
                    <a:pt x="1013878" y="12700"/>
                  </a:lnTo>
                  <a:lnTo>
                    <a:pt x="1013965" y="11430"/>
                  </a:lnTo>
                  <a:lnTo>
                    <a:pt x="1014053" y="10160"/>
                  </a:lnTo>
                  <a:lnTo>
                    <a:pt x="1014140" y="8890"/>
                  </a:lnTo>
                  <a:lnTo>
                    <a:pt x="1014228" y="7620"/>
                  </a:lnTo>
                  <a:lnTo>
                    <a:pt x="1018540" y="2540"/>
                  </a:lnTo>
                  <a:lnTo>
                    <a:pt x="1025977" y="2540"/>
                  </a:lnTo>
                  <a:lnTo>
                    <a:pt x="1032125" y="0"/>
                  </a:lnTo>
                  <a:lnTo>
                    <a:pt x="1039158" y="0"/>
                  </a:lnTo>
                  <a:lnTo>
                    <a:pt x="1044211" y="5080"/>
                  </a:lnTo>
                  <a:lnTo>
                    <a:pt x="1044316" y="7620"/>
                  </a:lnTo>
                  <a:lnTo>
                    <a:pt x="1044421" y="10160"/>
                  </a:lnTo>
                  <a:lnTo>
                    <a:pt x="1023297" y="55880"/>
                  </a:lnTo>
                  <a:lnTo>
                    <a:pt x="1002733" y="102870"/>
                  </a:lnTo>
                  <a:lnTo>
                    <a:pt x="982740" y="149860"/>
                  </a:lnTo>
                  <a:lnTo>
                    <a:pt x="963332" y="196850"/>
                  </a:lnTo>
                  <a:lnTo>
                    <a:pt x="944521" y="243840"/>
                  </a:lnTo>
                  <a:lnTo>
                    <a:pt x="926320" y="290830"/>
                  </a:lnTo>
                  <a:lnTo>
                    <a:pt x="908742" y="339090"/>
                  </a:lnTo>
                  <a:lnTo>
                    <a:pt x="891799" y="386080"/>
                  </a:lnTo>
                  <a:lnTo>
                    <a:pt x="879792" y="421640"/>
                  </a:lnTo>
                  <a:close/>
                </a:path>
                <a:path w="3790315" h="996950">
                  <a:moveTo>
                    <a:pt x="759386" y="292100"/>
                  </a:moveTo>
                  <a:lnTo>
                    <a:pt x="736317" y="292100"/>
                  </a:lnTo>
                  <a:lnTo>
                    <a:pt x="756115" y="247650"/>
                  </a:lnTo>
                  <a:lnTo>
                    <a:pt x="775707" y="201930"/>
                  </a:lnTo>
                  <a:lnTo>
                    <a:pt x="795052" y="157480"/>
                  </a:lnTo>
                  <a:lnTo>
                    <a:pt x="814110" y="113030"/>
                  </a:lnTo>
                  <a:lnTo>
                    <a:pt x="832840" y="67310"/>
                  </a:lnTo>
                  <a:lnTo>
                    <a:pt x="851203" y="21590"/>
                  </a:lnTo>
                  <a:lnTo>
                    <a:pt x="848648" y="19050"/>
                  </a:lnTo>
                  <a:lnTo>
                    <a:pt x="848092" y="13970"/>
                  </a:lnTo>
                  <a:lnTo>
                    <a:pt x="852314" y="11430"/>
                  </a:lnTo>
                  <a:lnTo>
                    <a:pt x="854648" y="8890"/>
                  </a:lnTo>
                  <a:lnTo>
                    <a:pt x="859425" y="5080"/>
                  </a:lnTo>
                  <a:lnTo>
                    <a:pt x="865750" y="2540"/>
                  </a:lnTo>
                  <a:lnTo>
                    <a:pt x="872356" y="3810"/>
                  </a:lnTo>
                  <a:lnTo>
                    <a:pt x="876941" y="7620"/>
                  </a:lnTo>
                  <a:lnTo>
                    <a:pt x="877046" y="10160"/>
                  </a:lnTo>
                  <a:lnTo>
                    <a:pt x="877150" y="12700"/>
                  </a:lnTo>
                  <a:lnTo>
                    <a:pt x="877203" y="13970"/>
                  </a:lnTo>
                  <a:lnTo>
                    <a:pt x="857870" y="62230"/>
                  </a:lnTo>
                  <a:lnTo>
                    <a:pt x="838145" y="109220"/>
                  </a:lnTo>
                  <a:lnTo>
                    <a:pt x="818060" y="157480"/>
                  </a:lnTo>
                  <a:lnTo>
                    <a:pt x="797649" y="205740"/>
                  </a:lnTo>
                  <a:lnTo>
                    <a:pt x="776947" y="252730"/>
                  </a:lnTo>
                  <a:lnTo>
                    <a:pt x="759386" y="292100"/>
                  </a:lnTo>
                  <a:close/>
                </a:path>
                <a:path w="3790315" h="996950">
                  <a:moveTo>
                    <a:pt x="414710" y="349250"/>
                  </a:moveTo>
                  <a:lnTo>
                    <a:pt x="389213" y="349250"/>
                  </a:lnTo>
                  <a:lnTo>
                    <a:pt x="406204" y="323850"/>
                  </a:lnTo>
                  <a:lnTo>
                    <a:pt x="422893" y="299720"/>
                  </a:lnTo>
                  <a:lnTo>
                    <a:pt x="439103" y="275590"/>
                  </a:lnTo>
                  <a:lnTo>
                    <a:pt x="473402" y="219710"/>
                  </a:lnTo>
                  <a:lnTo>
                    <a:pt x="492711" y="190500"/>
                  </a:lnTo>
                  <a:lnTo>
                    <a:pt x="511936" y="160020"/>
                  </a:lnTo>
                  <a:lnTo>
                    <a:pt x="530433" y="129540"/>
                  </a:lnTo>
                  <a:lnTo>
                    <a:pt x="546519" y="100330"/>
                  </a:lnTo>
                  <a:lnTo>
                    <a:pt x="561210" y="69850"/>
                  </a:lnTo>
                  <a:lnTo>
                    <a:pt x="575650" y="39370"/>
                  </a:lnTo>
                  <a:lnTo>
                    <a:pt x="590987" y="10160"/>
                  </a:lnTo>
                  <a:lnTo>
                    <a:pt x="597165" y="5080"/>
                  </a:lnTo>
                  <a:lnTo>
                    <a:pt x="604584" y="6350"/>
                  </a:lnTo>
                  <a:lnTo>
                    <a:pt x="609814" y="11430"/>
                  </a:lnTo>
                  <a:lnTo>
                    <a:pt x="609751" y="12700"/>
                  </a:lnTo>
                  <a:lnTo>
                    <a:pt x="609687" y="13970"/>
                  </a:lnTo>
                  <a:lnTo>
                    <a:pt x="609623" y="15240"/>
                  </a:lnTo>
                  <a:lnTo>
                    <a:pt x="609559" y="16510"/>
                  </a:lnTo>
                  <a:lnTo>
                    <a:pt x="609495" y="17780"/>
                  </a:lnTo>
                  <a:lnTo>
                    <a:pt x="609431" y="19050"/>
                  </a:lnTo>
                  <a:lnTo>
                    <a:pt x="592028" y="53340"/>
                  </a:lnTo>
                  <a:lnTo>
                    <a:pt x="575543" y="87630"/>
                  </a:lnTo>
                  <a:lnTo>
                    <a:pt x="558557" y="120650"/>
                  </a:lnTo>
                  <a:lnTo>
                    <a:pt x="539655" y="154940"/>
                  </a:lnTo>
                  <a:lnTo>
                    <a:pt x="520818" y="184150"/>
                  </a:lnTo>
                  <a:lnTo>
                    <a:pt x="501711" y="214630"/>
                  </a:lnTo>
                  <a:lnTo>
                    <a:pt x="482687" y="243840"/>
                  </a:lnTo>
                  <a:lnTo>
                    <a:pt x="464101" y="274320"/>
                  </a:lnTo>
                  <a:lnTo>
                    <a:pt x="434683" y="320040"/>
                  </a:lnTo>
                  <a:lnTo>
                    <a:pt x="414710" y="349250"/>
                  </a:lnTo>
                  <a:close/>
                </a:path>
                <a:path w="3790315" h="996950">
                  <a:moveTo>
                    <a:pt x="1803185" y="321310"/>
                  </a:moveTo>
                  <a:lnTo>
                    <a:pt x="1780850" y="321310"/>
                  </a:lnTo>
                  <a:lnTo>
                    <a:pt x="1773149" y="294640"/>
                  </a:lnTo>
                  <a:lnTo>
                    <a:pt x="1759038" y="240030"/>
                  </a:lnTo>
                  <a:lnTo>
                    <a:pt x="1747094" y="184150"/>
                  </a:lnTo>
                  <a:lnTo>
                    <a:pt x="1741434" y="154940"/>
                  </a:lnTo>
                  <a:lnTo>
                    <a:pt x="1735650" y="125730"/>
                  </a:lnTo>
                  <a:lnTo>
                    <a:pt x="1729407" y="97790"/>
                  </a:lnTo>
                  <a:lnTo>
                    <a:pt x="1726285" y="77470"/>
                  </a:lnTo>
                  <a:lnTo>
                    <a:pt x="1723768" y="57150"/>
                  </a:lnTo>
                  <a:lnTo>
                    <a:pt x="1718626" y="36830"/>
                  </a:lnTo>
                  <a:lnTo>
                    <a:pt x="1707629" y="19050"/>
                  </a:lnTo>
                  <a:lnTo>
                    <a:pt x="1705838" y="12700"/>
                  </a:lnTo>
                  <a:lnTo>
                    <a:pt x="1710629" y="7620"/>
                  </a:lnTo>
                  <a:lnTo>
                    <a:pt x="1718504" y="6350"/>
                  </a:lnTo>
                  <a:lnTo>
                    <a:pt x="1725962" y="10160"/>
                  </a:lnTo>
                  <a:lnTo>
                    <a:pt x="1735877" y="24130"/>
                  </a:lnTo>
                  <a:lnTo>
                    <a:pt x="1741865" y="40640"/>
                  </a:lnTo>
                  <a:lnTo>
                    <a:pt x="1745290" y="57150"/>
                  </a:lnTo>
                  <a:lnTo>
                    <a:pt x="1747517" y="73660"/>
                  </a:lnTo>
                  <a:lnTo>
                    <a:pt x="1751583" y="99060"/>
                  </a:lnTo>
                  <a:lnTo>
                    <a:pt x="1756962" y="124460"/>
                  </a:lnTo>
                  <a:lnTo>
                    <a:pt x="1762673" y="149860"/>
                  </a:lnTo>
                  <a:lnTo>
                    <a:pt x="1767739" y="175260"/>
                  </a:lnTo>
                  <a:lnTo>
                    <a:pt x="1775418" y="214630"/>
                  </a:lnTo>
                  <a:lnTo>
                    <a:pt x="1784586" y="254000"/>
                  </a:lnTo>
                  <a:lnTo>
                    <a:pt x="1794942" y="293370"/>
                  </a:lnTo>
                  <a:lnTo>
                    <a:pt x="1803185" y="321310"/>
                  </a:lnTo>
                  <a:close/>
                </a:path>
                <a:path w="3790315" h="996950">
                  <a:moveTo>
                    <a:pt x="1981312" y="355600"/>
                  </a:moveTo>
                  <a:lnTo>
                    <a:pt x="1958846" y="355600"/>
                  </a:lnTo>
                  <a:lnTo>
                    <a:pt x="1949645" y="330200"/>
                  </a:lnTo>
                  <a:lnTo>
                    <a:pt x="1931159" y="280670"/>
                  </a:lnTo>
                  <a:lnTo>
                    <a:pt x="1921958" y="256540"/>
                  </a:lnTo>
                  <a:lnTo>
                    <a:pt x="1905568" y="208280"/>
                  </a:lnTo>
                  <a:lnTo>
                    <a:pt x="1890757" y="160020"/>
                  </a:lnTo>
                  <a:lnTo>
                    <a:pt x="1876463" y="113030"/>
                  </a:lnTo>
                  <a:lnTo>
                    <a:pt x="1861625" y="64770"/>
                  </a:lnTo>
                  <a:lnTo>
                    <a:pt x="1845182" y="16510"/>
                  </a:lnTo>
                  <a:lnTo>
                    <a:pt x="1846083" y="10160"/>
                  </a:lnTo>
                  <a:lnTo>
                    <a:pt x="1852390" y="6350"/>
                  </a:lnTo>
                  <a:lnTo>
                    <a:pt x="1860260" y="6350"/>
                  </a:lnTo>
                  <a:lnTo>
                    <a:pt x="1865848" y="11430"/>
                  </a:lnTo>
                  <a:lnTo>
                    <a:pt x="1882162" y="59690"/>
                  </a:lnTo>
                  <a:lnTo>
                    <a:pt x="1896811" y="107950"/>
                  </a:lnTo>
                  <a:lnTo>
                    <a:pt x="1910959" y="156210"/>
                  </a:lnTo>
                  <a:lnTo>
                    <a:pt x="1925769" y="203200"/>
                  </a:lnTo>
                  <a:lnTo>
                    <a:pt x="1942402" y="251460"/>
                  </a:lnTo>
                  <a:lnTo>
                    <a:pt x="1953192" y="279400"/>
                  </a:lnTo>
                  <a:lnTo>
                    <a:pt x="1963888" y="308610"/>
                  </a:lnTo>
                  <a:lnTo>
                    <a:pt x="1974479" y="336550"/>
                  </a:lnTo>
                  <a:lnTo>
                    <a:pt x="1981312" y="355600"/>
                  </a:lnTo>
                  <a:close/>
                </a:path>
                <a:path w="3790315" h="996950">
                  <a:moveTo>
                    <a:pt x="1710925" y="638810"/>
                  </a:moveTo>
                  <a:lnTo>
                    <a:pt x="1689519" y="638810"/>
                  </a:lnTo>
                  <a:lnTo>
                    <a:pt x="1685310" y="603250"/>
                  </a:lnTo>
                  <a:lnTo>
                    <a:pt x="1681185" y="567690"/>
                  </a:lnTo>
                  <a:lnTo>
                    <a:pt x="1677144" y="532130"/>
                  </a:lnTo>
                  <a:lnTo>
                    <a:pt x="1673186" y="496570"/>
                  </a:lnTo>
                  <a:lnTo>
                    <a:pt x="1670305" y="472440"/>
                  </a:lnTo>
                  <a:lnTo>
                    <a:pt x="1667061" y="447040"/>
                  </a:lnTo>
                  <a:lnTo>
                    <a:pt x="1663545" y="422910"/>
                  </a:lnTo>
                  <a:lnTo>
                    <a:pt x="1659853" y="398780"/>
                  </a:lnTo>
                  <a:lnTo>
                    <a:pt x="1659741" y="397510"/>
                  </a:lnTo>
                  <a:lnTo>
                    <a:pt x="1653573" y="358140"/>
                  </a:lnTo>
                  <a:lnTo>
                    <a:pt x="1647145" y="320040"/>
                  </a:lnTo>
                  <a:lnTo>
                    <a:pt x="1633964" y="241300"/>
                  </a:lnTo>
                  <a:lnTo>
                    <a:pt x="1625775" y="186690"/>
                  </a:lnTo>
                  <a:lnTo>
                    <a:pt x="1618617" y="130810"/>
                  </a:lnTo>
                  <a:lnTo>
                    <a:pt x="1610605" y="74930"/>
                  </a:lnTo>
                  <a:lnTo>
                    <a:pt x="1599854" y="20320"/>
                  </a:lnTo>
                  <a:lnTo>
                    <a:pt x="1601566" y="12700"/>
                  </a:lnTo>
                  <a:lnTo>
                    <a:pt x="1608131" y="8890"/>
                  </a:lnTo>
                  <a:lnTo>
                    <a:pt x="1615697" y="8890"/>
                  </a:lnTo>
                  <a:lnTo>
                    <a:pt x="1620409" y="15240"/>
                  </a:lnTo>
                  <a:lnTo>
                    <a:pt x="1629942" y="62230"/>
                  </a:lnTo>
                  <a:lnTo>
                    <a:pt x="1637289" y="110490"/>
                  </a:lnTo>
                  <a:lnTo>
                    <a:pt x="1643568" y="158750"/>
                  </a:lnTo>
                  <a:lnTo>
                    <a:pt x="1649902" y="205740"/>
                  </a:lnTo>
                  <a:lnTo>
                    <a:pt x="1657408" y="254000"/>
                  </a:lnTo>
                  <a:lnTo>
                    <a:pt x="1662299" y="280670"/>
                  </a:lnTo>
                  <a:lnTo>
                    <a:pt x="1667116" y="308610"/>
                  </a:lnTo>
                  <a:lnTo>
                    <a:pt x="1671830" y="335280"/>
                  </a:lnTo>
                  <a:lnTo>
                    <a:pt x="1676408" y="363220"/>
                  </a:lnTo>
                  <a:lnTo>
                    <a:pt x="1701637" y="363220"/>
                  </a:lnTo>
                  <a:lnTo>
                    <a:pt x="1698282" y="367030"/>
                  </a:lnTo>
                  <a:lnTo>
                    <a:pt x="1689496" y="381000"/>
                  </a:lnTo>
                  <a:lnTo>
                    <a:pt x="1682074" y="396240"/>
                  </a:lnTo>
                  <a:lnTo>
                    <a:pt x="1685090" y="416560"/>
                  </a:lnTo>
                  <a:lnTo>
                    <a:pt x="1687949" y="436880"/>
                  </a:lnTo>
                  <a:lnTo>
                    <a:pt x="1690621" y="457200"/>
                  </a:lnTo>
                  <a:lnTo>
                    <a:pt x="1693074" y="477520"/>
                  </a:lnTo>
                  <a:lnTo>
                    <a:pt x="1704142" y="580390"/>
                  </a:lnTo>
                  <a:lnTo>
                    <a:pt x="1709970" y="631190"/>
                  </a:lnTo>
                  <a:lnTo>
                    <a:pt x="1710925" y="638810"/>
                  </a:lnTo>
                  <a:close/>
                </a:path>
                <a:path w="3790315" h="996950">
                  <a:moveTo>
                    <a:pt x="1515524" y="420370"/>
                  </a:moveTo>
                  <a:lnTo>
                    <a:pt x="1492967" y="420370"/>
                  </a:lnTo>
                  <a:lnTo>
                    <a:pt x="1487153" y="374650"/>
                  </a:lnTo>
                  <a:lnTo>
                    <a:pt x="1481287" y="330200"/>
                  </a:lnTo>
                  <a:lnTo>
                    <a:pt x="1475733" y="284480"/>
                  </a:lnTo>
                  <a:lnTo>
                    <a:pt x="1470857" y="238760"/>
                  </a:lnTo>
                  <a:lnTo>
                    <a:pt x="1467595" y="207010"/>
                  </a:lnTo>
                  <a:lnTo>
                    <a:pt x="1464010" y="173990"/>
                  </a:lnTo>
                  <a:lnTo>
                    <a:pt x="1459654" y="142240"/>
                  </a:lnTo>
                  <a:lnTo>
                    <a:pt x="1454079" y="109220"/>
                  </a:lnTo>
                  <a:lnTo>
                    <a:pt x="1452828" y="92710"/>
                  </a:lnTo>
                  <a:lnTo>
                    <a:pt x="1452757" y="64770"/>
                  </a:lnTo>
                  <a:lnTo>
                    <a:pt x="1451462" y="45720"/>
                  </a:lnTo>
                  <a:lnTo>
                    <a:pt x="1451376" y="44450"/>
                  </a:lnTo>
                  <a:lnTo>
                    <a:pt x="1444524" y="25400"/>
                  </a:lnTo>
                  <a:lnTo>
                    <a:pt x="1443717" y="17780"/>
                  </a:lnTo>
                  <a:lnTo>
                    <a:pt x="1448815" y="12700"/>
                  </a:lnTo>
                  <a:lnTo>
                    <a:pt x="1456352" y="11430"/>
                  </a:lnTo>
                  <a:lnTo>
                    <a:pt x="1462857" y="15240"/>
                  </a:lnTo>
                  <a:lnTo>
                    <a:pt x="1469440" y="31750"/>
                  </a:lnTo>
                  <a:lnTo>
                    <a:pt x="1471940" y="48260"/>
                  </a:lnTo>
                  <a:lnTo>
                    <a:pt x="1472065" y="52070"/>
                  </a:lnTo>
                  <a:lnTo>
                    <a:pt x="1472190" y="55880"/>
                  </a:lnTo>
                  <a:lnTo>
                    <a:pt x="1472315" y="59690"/>
                  </a:lnTo>
                  <a:lnTo>
                    <a:pt x="1472440" y="63500"/>
                  </a:lnTo>
                  <a:lnTo>
                    <a:pt x="1472536" y="66040"/>
                  </a:lnTo>
                  <a:lnTo>
                    <a:pt x="1472591" y="67310"/>
                  </a:lnTo>
                  <a:lnTo>
                    <a:pt x="1472700" y="69850"/>
                  </a:lnTo>
                  <a:lnTo>
                    <a:pt x="1472754" y="71120"/>
                  </a:lnTo>
                  <a:lnTo>
                    <a:pt x="1472863" y="73660"/>
                  </a:lnTo>
                  <a:lnTo>
                    <a:pt x="1472972" y="76200"/>
                  </a:lnTo>
                  <a:lnTo>
                    <a:pt x="1473081" y="78740"/>
                  </a:lnTo>
                  <a:lnTo>
                    <a:pt x="1473190" y="81280"/>
                  </a:lnTo>
                  <a:lnTo>
                    <a:pt x="1476334" y="107950"/>
                  </a:lnTo>
                  <a:lnTo>
                    <a:pt x="1480176" y="134620"/>
                  </a:lnTo>
                  <a:lnTo>
                    <a:pt x="1484080" y="161290"/>
                  </a:lnTo>
                  <a:lnTo>
                    <a:pt x="1493329" y="238760"/>
                  </a:lnTo>
                  <a:lnTo>
                    <a:pt x="1499817" y="289560"/>
                  </a:lnTo>
                  <a:lnTo>
                    <a:pt x="1506379" y="340360"/>
                  </a:lnTo>
                  <a:lnTo>
                    <a:pt x="1512521" y="391160"/>
                  </a:lnTo>
                  <a:lnTo>
                    <a:pt x="1515524" y="420370"/>
                  </a:lnTo>
                  <a:close/>
                </a:path>
                <a:path w="3790315" h="996950">
                  <a:moveTo>
                    <a:pt x="2595555" y="219710"/>
                  </a:moveTo>
                  <a:lnTo>
                    <a:pt x="2570944" y="219710"/>
                  </a:lnTo>
                  <a:lnTo>
                    <a:pt x="2544864" y="181610"/>
                  </a:lnTo>
                  <a:lnTo>
                    <a:pt x="2519471" y="143510"/>
                  </a:lnTo>
                  <a:lnTo>
                    <a:pt x="2494042" y="104140"/>
                  </a:lnTo>
                  <a:lnTo>
                    <a:pt x="2467849" y="66040"/>
                  </a:lnTo>
                  <a:lnTo>
                    <a:pt x="2440169" y="27940"/>
                  </a:lnTo>
                  <a:lnTo>
                    <a:pt x="2438785" y="21590"/>
                  </a:lnTo>
                  <a:lnTo>
                    <a:pt x="2443683" y="16510"/>
                  </a:lnTo>
                  <a:lnTo>
                    <a:pt x="2451434" y="15240"/>
                  </a:lnTo>
                  <a:lnTo>
                    <a:pt x="2458613" y="19050"/>
                  </a:lnTo>
                  <a:lnTo>
                    <a:pt x="2487855" y="58420"/>
                  </a:lnTo>
                  <a:lnTo>
                    <a:pt x="2515554" y="99060"/>
                  </a:lnTo>
                  <a:lnTo>
                    <a:pt x="2542500" y="140970"/>
                  </a:lnTo>
                  <a:lnTo>
                    <a:pt x="2569483" y="181610"/>
                  </a:lnTo>
                  <a:lnTo>
                    <a:pt x="2595555" y="219710"/>
                  </a:lnTo>
                  <a:close/>
                </a:path>
                <a:path w="3790315" h="996950">
                  <a:moveTo>
                    <a:pt x="494045" y="486410"/>
                  </a:moveTo>
                  <a:lnTo>
                    <a:pt x="470767" y="486410"/>
                  </a:lnTo>
                  <a:lnTo>
                    <a:pt x="494756" y="438150"/>
                  </a:lnTo>
                  <a:lnTo>
                    <a:pt x="519183" y="388620"/>
                  </a:lnTo>
                  <a:lnTo>
                    <a:pt x="543734" y="340360"/>
                  </a:lnTo>
                  <a:lnTo>
                    <a:pt x="568098" y="290830"/>
                  </a:lnTo>
                  <a:lnTo>
                    <a:pt x="568209" y="289560"/>
                  </a:lnTo>
                  <a:lnTo>
                    <a:pt x="568543" y="288290"/>
                  </a:lnTo>
                  <a:lnTo>
                    <a:pt x="569654" y="287020"/>
                  </a:lnTo>
                  <a:lnTo>
                    <a:pt x="570209" y="285750"/>
                  </a:lnTo>
                  <a:lnTo>
                    <a:pt x="571209" y="285750"/>
                  </a:lnTo>
                  <a:lnTo>
                    <a:pt x="611871" y="200660"/>
                  </a:lnTo>
                  <a:lnTo>
                    <a:pt x="631153" y="157480"/>
                  </a:lnTo>
                  <a:lnTo>
                    <a:pt x="649471" y="115570"/>
                  </a:lnTo>
                  <a:lnTo>
                    <a:pt x="666629" y="71120"/>
                  </a:lnTo>
                  <a:lnTo>
                    <a:pt x="682429" y="27940"/>
                  </a:lnTo>
                  <a:lnTo>
                    <a:pt x="687828" y="21590"/>
                  </a:lnTo>
                  <a:lnTo>
                    <a:pt x="695623" y="21590"/>
                  </a:lnTo>
                  <a:lnTo>
                    <a:pt x="701960" y="25400"/>
                  </a:lnTo>
                  <a:lnTo>
                    <a:pt x="702984" y="31750"/>
                  </a:lnTo>
                  <a:lnTo>
                    <a:pt x="686210" y="78740"/>
                  </a:lnTo>
                  <a:lnTo>
                    <a:pt x="667911" y="124460"/>
                  </a:lnTo>
                  <a:lnTo>
                    <a:pt x="648322" y="170180"/>
                  </a:lnTo>
                  <a:lnTo>
                    <a:pt x="627676" y="215900"/>
                  </a:lnTo>
                  <a:lnTo>
                    <a:pt x="606209" y="260350"/>
                  </a:lnTo>
                  <a:lnTo>
                    <a:pt x="664684" y="260350"/>
                  </a:lnTo>
                  <a:lnTo>
                    <a:pt x="673277" y="261620"/>
                  </a:lnTo>
                  <a:lnTo>
                    <a:pt x="706503" y="274320"/>
                  </a:lnTo>
                  <a:lnTo>
                    <a:pt x="708754" y="275590"/>
                  </a:lnTo>
                  <a:lnTo>
                    <a:pt x="617700" y="275590"/>
                  </a:lnTo>
                  <a:lnTo>
                    <a:pt x="588876" y="295910"/>
                  </a:lnTo>
                  <a:lnTo>
                    <a:pt x="563392" y="346710"/>
                  </a:lnTo>
                  <a:lnTo>
                    <a:pt x="537835" y="396240"/>
                  </a:lnTo>
                  <a:lnTo>
                    <a:pt x="494045" y="486410"/>
                  </a:lnTo>
                  <a:close/>
                </a:path>
                <a:path w="3790315" h="996950">
                  <a:moveTo>
                    <a:pt x="2506061" y="400050"/>
                  </a:moveTo>
                  <a:lnTo>
                    <a:pt x="2482168" y="400050"/>
                  </a:lnTo>
                  <a:lnTo>
                    <a:pt x="2462344" y="360680"/>
                  </a:lnTo>
                  <a:lnTo>
                    <a:pt x="2403392" y="242570"/>
                  </a:lnTo>
                  <a:lnTo>
                    <a:pt x="2381694" y="201930"/>
                  </a:lnTo>
                  <a:lnTo>
                    <a:pt x="2358977" y="161290"/>
                  </a:lnTo>
                  <a:lnTo>
                    <a:pt x="2336810" y="120650"/>
                  </a:lnTo>
                  <a:lnTo>
                    <a:pt x="2316759" y="78740"/>
                  </a:lnTo>
                  <a:lnTo>
                    <a:pt x="2300394" y="35560"/>
                  </a:lnTo>
                  <a:lnTo>
                    <a:pt x="2301559" y="27940"/>
                  </a:lnTo>
                  <a:lnTo>
                    <a:pt x="2307964" y="24130"/>
                  </a:lnTo>
                  <a:lnTo>
                    <a:pt x="2315722" y="24130"/>
                  </a:lnTo>
                  <a:lnTo>
                    <a:pt x="2320949" y="30480"/>
                  </a:lnTo>
                  <a:lnTo>
                    <a:pt x="2338368" y="76200"/>
                  </a:lnTo>
                  <a:lnTo>
                    <a:pt x="2359791" y="121920"/>
                  </a:lnTo>
                  <a:lnTo>
                    <a:pt x="2383572" y="166370"/>
                  </a:lnTo>
                  <a:lnTo>
                    <a:pt x="2408062" y="209550"/>
                  </a:lnTo>
                  <a:lnTo>
                    <a:pt x="2431614" y="254000"/>
                  </a:lnTo>
                  <a:lnTo>
                    <a:pt x="2456728" y="254000"/>
                  </a:lnTo>
                  <a:lnTo>
                    <a:pt x="2453018" y="259080"/>
                  </a:lnTo>
                  <a:lnTo>
                    <a:pt x="2444836" y="271780"/>
                  </a:lnTo>
                  <a:lnTo>
                    <a:pt x="2444169" y="271780"/>
                  </a:lnTo>
                  <a:lnTo>
                    <a:pt x="2442613" y="273050"/>
                  </a:lnTo>
                  <a:lnTo>
                    <a:pt x="2465654" y="320040"/>
                  </a:lnTo>
                  <a:lnTo>
                    <a:pt x="2488966" y="367030"/>
                  </a:lnTo>
                  <a:lnTo>
                    <a:pt x="2506061" y="400050"/>
                  </a:lnTo>
                  <a:close/>
                </a:path>
                <a:path w="3790315" h="996950">
                  <a:moveTo>
                    <a:pt x="3091314" y="407670"/>
                  </a:moveTo>
                  <a:lnTo>
                    <a:pt x="3065600" y="407670"/>
                  </a:lnTo>
                  <a:lnTo>
                    <a:pt x="3035266" y="369570"/>
                  </a:lnTo>
                  <a:lnTo>
                    <a:pt x="3004608" y="332740"/>
                  </a:lnTo>
                  <a:lnTo>
                    <a:pt x="2973538" y="295910"/>
                  </a:lnTo>
                  <a:lnTo>
                    <a:pt x="2941972" y="259080"/>
                  </a:lnTo>
                  <a:lnTo>
                    <a:pt x="2884772" y="195580"/>
                  </a:lnTo>
                  <a:lnTo>
                    <a:pt x="2860313" y="167640"/>
                  </a:lnTo>
                  <a:lnTo>
                    <a:pt x="2836999" y="138430"/>
                  </a:lnTo>
                  <a:lnTo>
                    <a:pt x="2815383" y="107950"/>
                  </a:lnTo>
                  <a:lnTo>
                    <a:pt x="2802557" y="91440"/>
                  </a:lnTo>
                  <a:lnTo>
                    <a:pt x="2790106" y="74930"/>
                  </a:lnTo>
                  <a:lnTo>
                    <a:pt x="2781571" y="55880"/>
                  </a:lnTo>
                  <a:lnTo>
                    <a:pt x="2780495" y="36830"/>
                  </a:lnTo>
                  <a:lnTo>
                    <a:pt x="2784941" y="30480"/>
                  </a:lnTo>
                  <a:lnTo>
                    <a:pt x="2792398" y="30480"/>
                  </a:lnTo>
                  <a:lnTo>
                    <a:pt x="2799042" y="34290"/>
                  </a:lnTo>
                  <a:lnTo>
                    <a:pt x="2801050" y="41910"/>
                  </a:lnTo>
                  <a:lnTo>
                    <a:pt x="2804460" y="58420"/>
                  </a:lnTo>
                  <a:lnTo>
                    <a:pt x="2816411" y="78740"/>
                  </a:lnTo>
                  <a:lnTo>
                    <a:pt x="2831237" y="97790"/>
                  </a:lnTo>
                  <a:lnTo>
                    <a:pt x="2854344" y="127000"/>
                  </a:lnTo>
                  <a:lnTo>
                    <a:pt x="2865938" y="142240"/>
                  </a:lnTo>
                  <a:lnTo>
                    <a:pt x="2877865" y="156210"/>
                  </a:lnTo>
                  <a:lnTo>
                    <a:pt x="2914022" y="198120"/>
                  </a:lnTo>
                  <a:lnTo>
                    <a:pt x="2938367" y="224790"/>
                  </a:lnTo>
                  <a:lnTo>
                    <a:pt x="2962607" y="252730"/>
                  </a:lnTo>
                  <a:lnTo>
                    <a:pt x="2986380" y="280670"/>
                  </a:lnTo>
                  <a:lnTo>
                    <a:pt x="3018708" y="320040"/>
                  </a:lnTo>
                  <a:lnTo>
                    <a:pt x="3050971" y="358140"/>
                  </a:lnTo>
                  <a:lnTo>
                    <a:pt x="3091314" y="407670"/>
                  </a:lnTo>
                  <a:close/>
                </a:path>
                <a:path w="3790315" h="996950">
                  <a:moveTo>
                    <a:pt x="3585446" y="698500"/>
                  </a:moveTo>
                  <a:lnTo>
                    <a:pt x="3553812" y="698500"/>
                  </a:lnTo>
                  <a:lnTo>
                    <a:pt x="3523892" y="660400"/>
                  </a:lnTo>
                  <a:lnTo>
                    <a:pt x="3463414" y="581660"/>
                  </a:lnTo>
                  <a:lnTo>
                    <a:pt x="3433174" y="543560"/>
                  </a:lnTo>
                  <a:lnTo>
                    <a:pt x="3403148" y="504190"/>
                  </a:lnTo>
                  <a:lnTo>
                    <a:pt x="3371741" y="463550"/>
                  </a:lnTo>
                  <a:lnTo>
                    <a:pt x="3339808" y="424180"/>
                  </a:lnTo>
                  <a:lnTo>
                    <a:pt x="3275456" y="344170"/>
                  </a:lnTo>
                  <a:lnTo>
                    <a:pt x="3243579" y="303530"/>
                  </a:lnTo>
                  <a:lnTo>
                    <a:pt x="3212264" y="262890"/>
                  </a:lnTo>
                  <a:lnTo>
                    <a:pt x="3179880" y="222250"/>
                  </a:lnTo>
                  <a:lnTo>
                    <a:pt x="3147220" y="181610"/>
                  </a:lnTo>
                  <a:lnTo>
                    <a:pt x="3115418" y="139700"/>
                  </a:lnTo>
                  <a:lnTo>
                    <a:pt x="3085610" y="97790"/>
                  </a:lnTo>
                  <a:lnTo>
                    <a:pt x="3058934" y="53340"/>
                  </a:lnTo>
                  <a:lnTo>
                    <a:pt x="3058550" y="45720"/>
                  </a:lnTo>
                  <a:lnTo>
                    <a:pt x="3063781" y="40640"/>
                  </a:lnTo>
                  <a:lnTo>
                    <a:pt x="3071199" y="39370"/>
                  </a:lnTo>
                  <a:lnTo>
                    <a:pt x="3077378" y="43180"/>
                  </a:lnTo>
                  <a:lnTo>
                    <a:pt x="3100692" y="82550"/>
                  </a:lnTo>
                  <a:lnTo>
                    <a:pt x="3126529" y="121920"/>
                  </a:lnTo>
                  <a:lnTo>
                    <a:pt x="3154223" y="158750"/>
                  </a:lnTo>
                  <a:lnTo>
                    <a:pt x="3183112" y="195580"/>
                  </a:lnTo>
                  <a:lnTo>
                    <a:pt x="3212532" y="232410"/>
                  </a:lnTo>
                  <a:lnTo>
                    <a:pt x="3241818" y="267970"/>
                  </a:lnTo>
                  <a:lnTo>
                    <a:pt x="3273712" y="308610"/>
                  </a:lnTo>
                  <a:lnTo>
                    <a:pt x="3337789" y="388620"/>
                  </a:lnTo>
                  <a:lnTo>
                    <a:pt x="3369700" y="429260"/>
                  </a:lnTo>
                  <a:lnTo>
                    <a:pt x="3401347" y="468630"/>
                  </a:lnTo>
                  <a:lnTo>
                    <a:pt x="3461109" y="546100"/>
                  </a:lnTo>
                  <a:lnTo>
                    <a:pt x="3547701" y="656590"/>
                  </a:lnTo>
                  <a:lnTo>
                    <a:pt x="3566494" y="678180"/>
                  </a:lnTo>
                  <a:lnTo>
                    <a:pt x="3585446" y="698500"/>
                  </a:lnTo>
                  <a:close/>
                </a:path>
                <a:path w="3790315" h="996950">
                  <a:moveTo>
                    <a:pt x="1119949" y="487680"/>
                  </a:moveTo>
                  <a:lnTo>
                    <a:pt x="1098309" y="487680"/>
                  </a:lnTo>
                  <a:lnTo>
                    <a:pt x="1108635" y="443230"/>
                  </a:lnTo>
                  <a:lnTo>
                    <a:pt x="1118503" y="398780"/>
                  </a:lnTo>
                  <a:lnTo>
                    <a:pt x="1127996" y="354330"/>
                  </a:lnTo>
                  <a:lnTo>
                    <a:pt x="1137197" y="309880"/>
                  </a:lnTo>
                  <a:lnTo>
                    <a:pt x="1148646" y="260350"/>
                  </a:lnTo>
                  <a:lnTo>
                    <a:pt x="1161214" y="208280"/>
                  </a:lnTo>
                  <a:lnTo>
                    <a:pt x="1173036" y="157480"/>
                  </a:lnTo>
                  <a:lnTo>
                    <a:pt x="1182245" y="105410"/>
                  </a:lnTo>
                  <a:lnTo>
                    <a:pt x="1186501" y="59690"/>
                  </a:lnTo>
                  <a:lnTo>
                    <a:pt x="1186619" y="58420"/>
                  </a:lnTo>
                  <a:lnTo>
                    <a:pt x="1186737" y="57150"/>
                  </a:lnTo>
                  <a:lnTo>
                    <a:pt x="1186856" y="55880"/>
                  </a:lnTo>
                  <a:lnTo>
                    <a:pt x="1186974" y="54610"/>
                  </a:lnTo>
                  <a:lnTo>
                    <a:pt x="1190557" y="48260"/>
                  </a:lnTo>
                  <a:lnTo>
                    <a:pt x="1197974" y="45720"/>
                  </a:lnTo>
                  <a:lnTo>
                    <a:pt x="1205224" y="48260"/>
                  </a:lnTo>
                  <a:lnTo>
                    <a:pt x="1208307" y="54610"/>
                  </a:lnTo>
                  <a:lnTo>
                    <a:pt x="1204303" y="97790"/>
                  </a:lnTo>
                  <a:lnTo>
                    <a:pt x="1204185" y="99060"/>
                  </a:lnTo>
                  <a:lnTo>
                    <a:pt x="1196213" y="144780"/>
                  </a:lnTo>
                  <a:lnTo>
                    <a:pt x="1185979" y="189230"/>
                  </a:lnTo>
                  <a:lnTo>
                    <a:pt x="1175074" y="234950"/>
                  </a:lnTo>
                  <a:lnTo>
                    <a:pt x="1165085" y="279400"/>
                  </a:lnTo>
                  <a:lnTo>
                    <a:pt x="1155480" y="326390"/>
                  </a:lnTo>
                  <a:lnTo>
                    <a:pt x="1145657" y="373380"/>
                  </a:lnTo>
                  <a:lnTo>
                    <a:pt x="1135502" y="420370"/>
                  </a:lnTo>
                  <a:lnTo>
                    <a:pt x="1124905" y="467360"/>
                  </a:lnTo>
                  <a:lnTo>
                    <a:pt x="1119949" y="487680"/>
                  </a:lnTo>
                  <a:close/>
                </a:path>
                <a:path w="3790315" h="996950">
                  <a:moveTo>
                    <a:pt x="2728720" y="354330"/>
                  </a:moveTo>
                  <a:lnTo>
                    <a:pt x="2697608" y="354330"/>
                  </a:lnTo>
                  <a:lnTo>
                    <a:pt x="2710469" y="342900"/>
                  </a:lnTo>
                  <a:lnTo>
                    <a:pt x="2724746" y="334010"/>
                  </a:lnTo>
                  <a:lnTo>
                    <a:pt x="2740482" y="327660"/>
                  </a:lnTo>
                  <a:lnTo>
                    <a:pt x="2757718" y="322580"/>
                  </a:lnTo>
                  <a:lnTo>
                    <a:pt x="2771004" y="321310"/>
                  </a:lnTo>
                  <a:lnTo>
                    <a:pt x="2817383" y="321310"/>
                  </a:lnTo>
                  <a:lnTo>
                    <a:pt x="2785196" y="278130"/>
                  </a:lnTo>
                  <a:lnTo>
                    <a:pt x="2752471" y="234950"/>
                  </a:lnTo>
                  <a:lnTo>
                    <a:pt x="2719302" y="191770"/>
                  </a:lnTo>
                  <a:lnTo>
                    <a:pt x="2685781" y="148590"/>
                  </a:lnTo>
                  <a:lnTo>
                    <a:pt x="2618054" y="62230"/>
                  </a:lnTo>
                  <a:lnTo>
                    <a:pt x="2616513" y="54610"/>
                  </a:lnTo>
                  <a:lnTo>
                    <a:pt x="2621387" y="50800"/>
                  </a:lnTo>
                  <a:lnTo>
                    <a:pt x="2629179" y="48260"/>
                  </a:lnTo>
                  <a:lnTo>
                    <a:pt x="2636387" y="53340"/>
                  </a:lnTo>
                  <a:lnTo>
                    <a:pt x="2730158" y="171450"/>
                  </a:lnTo>
                  <a:lnTo>
                    <a:pt x="2761005" y="212090"/>
                  </a:lnTo>
                  <a:lnTo>
                    <a:pt x="2791481" y="251460"/>
                  </a:lnTo>
                  <a:lnTo>
                    <a:pt x="2821487" y="292100"/>
                  </a:lnTo>
                  <a:lnTo>
                    <a:pt x="2850924" y="332740"/>
                  </a:lnTo>
                  <a:lnTo>
                    <a:pt x="2854520" y="337820"/>
                  </a:lnTo>
                  <a:lnTo>
                    <a:pt x="2783104" y="337820"/>
                  </a:lnTo>
                  <a:lnTo>
                    <a:pt x="2763829" y="340360"/>
                  </a:lnTo>
                  <a:lnTo>
                    <a:pt x="2747992" y="344170"/>
                  </a:lnTo>
                  <a:lnTo>
                    <a:pt x="2734052" y="350520"/>
                  </a:lnTo>
                  <a:lnTo>
                    <a:pt x="2728720" y="354330"/>
                  </a:lnTo>
                  <a:close/>
                </a:path>
                <a:path w="3790315" h="996950">
                  <a:moveTo>
                    <a:pt x="2262418" y="275590"/>
                  </a:moveTo>
                  <a:lnTo>
                    <a:pt x="2239840" y="275590"/>
                  </a:lnTo>
                  <a:lnTo>
                    <a:pt x="2221242" y="232410"/>
                  </a:lnTo>
                  <a:lnTo>
                    <a:pt x="2202895" y="190500"/>
                  </a:lnTo>
                  <a:lnTo>
                    <a:pt x="2184969" y="148590"/>
                  </a:lnTo>
                  <a:lnTo>
                    <a:pt x="2167635" y="105410"/>
                  </a:lnTo>
                  <a:lnTo>
                    <a:pt x="2151064" y="63500"/>
                  </a:lnTo>
                  <a:lnTo>
                    <a:pt x="2151901" y="55880"/>
                  </a:lnTo>
                  <a:lnTo>
                    <a:pt x="2158175" y="52070"/>
                  </a:lnTo>
                  <a:lnTo>
                    <a:pt x="2166033" y="52070"/>
                  </a:lnTo>
                  <a:lnTo>
                    <a:pt x="2171619" y="58420"/>
                  </a:lnTo>
                  <a:lnTo>
                    <a:pt x="2189383" y="104140"/>
                  </a:lnTo>
                  <a:lnTo>
                    <a:pt x="2208001" y="149860"/>
                  </a:lnTo>
                  <a:lnTo>
                    <a:pt x="2227258" y="195580"/>
                  </a:lnTo>
                  <a:lnTo>
                    <a:pt x="2246942" y="240030"/>
                  </a:lnTo>
                  <a:lnTo>
                    <a:pt x="2262418" y="275590"/>
                  </a:lnTo>
                  <a:close/>
                </a:path>
                <a:path w="3790315" h="996950">
                  <a:moveTo>
                    <a:pt x="2194069" y="427990"/>
                  </a:moveTo>
                  <a:lnTo>
                    <a:pt x="2169508" y="427990"/>
                  </a:lnTo>
                  <a:lnTo>
                    <a:pt x="2152123" y="392430"/>
                  </a:lnTo>
                  <a:lnTo>
                    <a:pt x="2134426" y="355600"/>
                  </a:lnTo>
                  <a:lnTo>
                    <a:pt x="2116603" y="320040"/>
                  </a:lnTo>
                  <a:lnTo>
                    <a:pt x="2098843" y="283210"/>
                  </a:lnTo>
                  <a:lnTo>
                    <a:pt x="2070983" y="222250"/>
                  </a:lnTo>
                  <a:lnTo>
                    <a:pt x="2045289" y="161290"/>
                  </a:lnTo>
                  <a:lnTo>
                    <a:pt x="2028539" y="113030"/>
                  </a:lnTo>
                  <a:lnTo>
                    <a:pt x="2017102" y="88900"/>
                  </a:lnTo>
                  <a:lnTo>
                    <a:pt x="2000956" y="69850"/>
                  </a:lnTo>
                  <a:lnTo>
                    <a:pt x="1997566" y="63500"/>
                  </a:lnTo>
                  <a:lnTo>
                    <a:pt x="2000831" y="57150"/>
                  </a:lnTo>
                  <a:lnTo>
                    <a:pt x="2007909" y="54610"/>
                  </a:lnTo>
                  <a:lnTo>
                    <a:pt x="2015956" y="57150"/>
                  </a:lnTo>
                  <a:lnTo>
                    <a:pt x="2028753" y="69850"/>
                  </a:lnTo>
                  <a:lnTo>
                    <a:pt x="2037747" y="85090"/>
                  </a:lnTo>
                  <a:lnTo>
                    <a:pt x="2044596" y="101600"/>
                  </a:lnTo>
                  <a:lnTo>
                    <a:pt x="2050955" y="118110"/>
                  </a:lnTo>
                  <a:lnTo>
                    <a:pt x="2062297" y="146050"/>
                  </a:lnTo>
                  <a:lnTo>
                    <a:pt x="2084689" y="203200"/>
                  </a:lnTo>
                  <a:lnTo>
                    <a:pt x="2107517" y="254000"/>
                  </a:lnTo>
                  <a:lnTo>
                    <a:pt x="2129655" y="298450"/>
                  </a:lnTo>
                  <a:lnTo>
                    <a:pt x="2140953" y="321310"/>
                  </a:lnTo>
                  <a:lnTo>
                    <a:pt x="2165686" y="321310"/>
                  </a:lnTo>
                  <a:lnTo>
                    <a:pt x="2158286" y="335280"/>
                  </a:lnTo>
                  <a:lnTo>
                    <a:pt x="2157842" y="339090"/>
                  </a:lnTo>
                  <a:lnTo>
                    <a:pt x="2155509" y="341630"/>
                  </a:lnTo>
                  <a:lnTo>
                    <a:pt x="2152731" y="342900"/>
                  </a:lnTo>
                  <a:lnTo>
                    <a:pt x="2168007" y="373380"/>
                  </a:lnTo>
                  <a:lnTo>
                    <a:pt x="2183022" y="403860"/>
                  </a:lnTo>
                  <a:lnTo>
                    <a:pt x="2194069" y="427990"/>
                  </a:lnTo>
                  <a:close/>
                </a:path>
                <a:path w="3790315" h="996950">
                  <a:moveTo>
                    <a:pt x="1266825" y="627380"/>
                  </a:moveTo>
                  <a:lnTo>
                    <a:pt x="1242528" y="627380"/>
                  </a:lnTo>
                  <a:lnTo>
                    <a:pt x="1246662" y="590550"/>
                  </a:lnTo>
                  <a:lnTo>
                    <a:pt x="1250681" y="552450"/>
                  </a:lnTo>
                  <a:lnTo>
                    <a:pt x="1254512" y="515620"/>
                  </a:lnTo>
                  <a:lnTo>
                    <a:pt x="1256060" y="499110"/>
                  </a:lnTo>
                  <a:lnTo>
                    <a:pt x="1256179" y="497840"/>
                  </a:lnTo>
                  <a:lnTo>
                    <a:pt x="1256298" y="496570"/>
                  </a:lnTo>
                  <a:lnTo>
                    <a:pt x="1256417" y="495300"/>
                  </a:lnTo>
                  <a:lnTo>
                    <a:pt x="1256536" y="494030"/>
                  </a:lnTo>
                  <a:lnTo>
                    <a:pt x="1256655" y="492760"/>
                  </a:lnTo>
                  <a:lnTo>
                    <a:pt x="1256774" y="491490"/>
                  </a:lnTo>
                  <a:lnTo>
                    <a:pt x="1256893" y="490220"/>
                  </a:lnTo>
                  <a:lnTo>
                    <a:pt x="1257012" y="488950"/>
                  </a:lnTo>
                  <a:lnTo>
                    <a:pt x="1257131" y="487680"/>
                  </a:lnTo>
                  <a:lnTo>
                    <a:pt x="1257250" y="486410"/>
                  </a:lnTo>
                  <a:lnTo>
                    <a:pt x="1257369" y="485140"/>
                  </a:lnTo>
                  <a:lnTo>
                    <a:pt x="1257488" y="483870"/>
                  </a:lnTo>
                  <a:lnTo>
                    <a:pt x="1257607" y="482600"/>
                  </a:lnTo>
                  <a:lnTo>
                    <a:pt x="1257726" y="481330"/>
                  </a:lnTo>
                  <a:lnTo>
                    <a:pt x="1257845" y="480060"/>
                  </a:lnTo>
                  <a:lnTo>
                    <a:pt x="1257964" y="478790"/>
                  </a:lnTo>
                  <a:lnTo>
                    <a:pt x="1258083" y="477520"/>
                  </a:lnTo>
                  <a:lnTo>
                    <a:pt x="1264280" y="421640"/>
                  </a:lnTo>
                  <a:lnTo>
                    <a:pt x="1271653" y="364490"/>
                  </a:lnTo>
                  <a:lnTo>
                    <a:pt x="1278880" y="307340"/>
                  </a:lnTo>
                  <a:lnTo>
                    <a:pt x="1284638" y="251460"/>
                  </a:lnTo>
                  <a:lnTo>
                    <a:pt x="1287845" y="209550"/>
                  </a:lnTo>
                  <a:lnTo>
                    <a:pt x="1287942" y="208280"/>
                  </a:lnTo>
                  <a:lnTo>
                    <a:pt x="1288039" y="207010"/>
                  </a:lnTo>
                  <a:lnTo>
                    <a:pt x="1292097" y="163830"/>
                  </a:lnTo>
                  <a:lnTo>
                    <a:pt x="1298341" y="119380"/>
                  </a:lnTo>
                  <a:lnTo>
                    <a:pt x="1308305" y="76200"/>
                  </a:lnTo>
                  <a:lnTo>
                    <a:pt x="1321082" y="69850"/>
                  </a:lnTo>
                  <a:lnTo>
                    <a:pt x="1327523" y="73660"/>
                  </a:lnTo>
                  <a:lnTo>
                    <a:pt x="1328860" y="81280"/>
                  </a:lnTo>
                  <a:lnTo>
                    <a:pt x="1317877" y="132080"/>
                  </a:lnTo>
                  <a:lnTo>
                    <a:pt x="1311832" y="184150"/>
                  </a:lnTo>
                  <a:lnTo>
                    <a:pt x="1307439" y="234950"/>
                  </a:lnTo>
                  <a:lnTo>
                    <a:pt x="1307329" y="236220"/>
                  </a:lnTo>
                  <a:lnTo>
                    <a:pt x="1300971" y="288290"/>
                  </a:lnTo>
                  <a:lnTo>
                    <a:pt x="1293211" y="340360"/>
                  </a:lnTo>
                  <a:lnTo>
                    <a:pt x="1286831" y="391160"/>
                  </a:lnTo>
                  <a:lnTo>
                    <a:pt x="1281588" y="443230"/>
                  </a:lnTo>
                  <a:lnTo>
                    <a:pt x="1276873" y="501650"/>
                  </a:lnTo>
                  <a:lnTo>
                    <a:pt x="1272824" y="557530"/>
                  </a:lnTo>
                  <a:lnTo>
                    <a:pt x="1269607" y="598170"/>
                  </a:lnTo>
                  <a:lnTo>
                    <a:pt x="1269506" y="599440"/>
                  </a:lnTo>
                  <a:lnTo>
                    <a:pt x="1269406" y="600710"/>
                  </a:lnTo>
                  <a:lnTo>
                    <a:pt x="1269305" y="601980"/>
                  </a:lnTo>
                  <a:lnTo>
                    <a:pt x="1269205" y="603250"/>
                  </a:lnTo>
                  <a:lnTo>
                    <a:pt x="1269080" y="604520"/>
                  </a:lnTo>
                  <a:lnTo>
                    <a:pt x="1268954" y="605790"/>
                  </a:lnTo>
                  <a:lnTo>
                    <a:pt x="1268829" y="607060"/>
                  </a:lnTo>
                  <a:lnTo>
                    <a:pt x="1268704" y="608330"/>
                  </a:lnTo>
                  <a:lnTo>
                    <a:pt x="1268579" y="609600"/>
                  </a:lnTo>
                  <a:lnTo>
                    <a:pt x="1268453" y="610870"/>
                  </a:lnTo>
                  <a:lnTo>
                    <a:pt x="1268328" y="612140"/>
                  </a:lnTo>
                  <a:lnTo>
                    <a:pt x="1268203" y="613410"/>
                  </a:lnTo>
                  <a:lnTo>
                    <a:pt x="1268078" y="614680"/>
                  </a:lnTo>
                  <a:lnTo>
                    <a:pt x="1267952" y="615950"/>
                  </a:lnTo>
                  <a:lnTo>
                    <a:pt x="1267827" y="617220"/>
                  </a:lnTo>
                  <a:lnTo>
                    <a:pt x="1267702" y="618490"/>
                  </a:lnTo>
                  <a:lnTo>
                    <a:pt x="1267577" y="619760"/>
                  </a:lnTo>
                  <a:lnTo>
                    <a:pt x="1267451" y="621030"/>
                  </a:lnTo>
                  <a:lnTo>
                    <a:pt x="1267326" y="622300"/>
                  </a:lnTo>
                  <a:lnTo>
                    <a:pt x="1267201" y="623570"/>
                  </a:lnTo>
                  <a:lnTo>
                    <a:pt x="1267076" y="624840"/>
                  </a:lnTo>
                  <a:lnTo>
                    <a:pt x="1266951" y="626110"/>
                  </a:lnTo>
                  <a:lnTo>
                    <a:pt x="1266825" y="627380"/>
                  </a:lnTo>
                  <a:close/>
                </a:path>
                <a:path w="3790315" h="996950">
                  <a:moveTo>
                    <a:pt x="2456728" y="254000"/>
                  </a:moveTo>
                  <a:lnTo>
                    <a:pt x="2431614" y="254000"/>
                  </a:lnTo>
                  <a:lnTo>
                    <a:pt x="2444747" y="236220"/>
                  </a:lnTo>
                  <a:lnTo>
                    <a:pt x="2460933" y="220980"/>
                  </a:lnTo>
                  <a:lnTo>
                    <a:pt x="2480347" y="209550"/>
                  </a:lnTo>
                  <a:lnTo>
                    <a:pt x="2503168" y="204470"/>
                  </a:lnTo>
                  <a:lnTo>
                    <a:pt x="2519664" y="205740"/>
                  </a:lnTo>
                  <a:lnTo>
                    <a:pt x="2537056" y="208280"/>
                  </a:lnTo>
                  <a:lnTo>
                    <a:pt x="2554448" y="213360"/>
                  </a:lnTo>
                  <a:lnTo>
                    <a:pt x="2570944" y="219710"/>
                  </a:lnTo>
                  <a:lnTo>
                    <a:pt x="2595555" y="219710"/>
                  </a:lnTo>
                  <a:lnTo>
                    <a:pt x="2597293" y="222250"/>
                  </a:lnTo>
                  <a:lnTo>
                    <a:pt x="2510615" y="222250"/>
                  </a:lnTo>
                  <a:lnTo>
                    <a:pt x="2486501" y="227330"/>
                  </a:lnTo>
                  <a:lnTo>
                    <a:pt x="2473257" y="236220"/>
                  </a:lnTo>
                  <a:lnTo>
                    <a:pt x="2462294" y="246380"/>
                  </a:lnTo>
                  <a:lnTo>
                    <a:pt x="2456728" y="254000"/>
                  </a:lnTo>
                  <a:close/>
                </a:path>
                <a:path w="3790315" h="996950">
                  <a:moveTo>
                    <a:pt x="2593388" y="257810"/>
                  </a:moveTo>
                  <a:lnTo>
                    <a:pt x="2587277" y="257810"/>
                  </a:lnTo>
                  <a:lnTo>
                    <a:pt x="2583833" y="252730"/>
                  </a:lnTo>
                  <a:lnTo>
                    <a:pt x="2565593" y="237490"/>
                  </a:lnTo>
                  <a:lnTo>
                    <a:pt x="2539084" y="226060"/>
                  </a:lnTo>
                  <a:lnTo>
                    <a:pt x="2510615" y="222250"/>
                  </a:lnTo>
                  <a:lnTo>
                    <a:pt x="2597293" y="222250"/>
                  </a:lnTo>
                  <a:lnTo>
                    <a:pt x="2621974" y="255270"/>
                  </a:lnTo>
                  <a:lnTo>
                    <a:pt x="2597943" y="255270"/>
                  </a:lnTo>
                  <a:lnTo>
                    <a:pt x="2593388" y="257810"/>
                  </a:lnTo>
                  <a:close/>
                </a:path>
                <a:path w="3790315" h="996950">
                  <a:moveTo>
                    <a:pt x="2761334" y="439420"/>
                  </a:moveTo>
                  <a:lnTo>
                    <a:pt x="2735829" y="439420"/>
                  </a:lnTo>
                  <a:lnTo>
                    <a:pt x="2725297" y="424180"/>
                  </a:lnTo>
                  <a:lnTo>
                    <a:pt x="2714566" y="408940"/>
                  </a:lnTo>
                  <a:lnTo>
                    <a:pt x="2703689" y="394970"/>
                  </a:lnTo>
                  <a:lnTo>
                    <a:pt x="2692719" y="379730"/>
                  </a:lnTo>
                  <a:lnTo>
                    <a:pt x="2687830" y="378460"/>
                  </a:lnTo>
                  <a:lnTo>
                    <a:pt x="2683942" y="373380"/>
                  </a:lnTo>
                  <a:lnTo>
                    <a:pt x="2684608" y="369570"/>
                  </a:lnTo>
                  <a:lnTo>
                    <a:pt x="2663067" y="340360"/>
                  </a:lnTo>
                  <a:lnTo>
                    <a:pt x="2619610" y="284480"/>
                  </a:lnTo>
                  <a:lnTo>
                    <a:pt x="2597943" y="255270"/>
                  </a:lnTo>
                  <a:lnTo>
                    <a:pt x="2621974" y="255270"/>
                  </a:lnTo>
                  <a:lnTo>
                    <a:pt x="2626721" y="261620"/>
                  </a:lnTo>
                  <a:lnTo>
                    <a:pt x="2662373" y="307340"/>
                  </a:lnTo>
                  <a:lnTo>
                    <a:pt x="2680048" y="330200"/>
                  </a:lnTo>
                  <a:lnTo>
                    <a:pt x="2697608" y="354330"/>
                  </a:lnTo>
                  <a:lnTo>
                    <a:pt x="2728720" y="354330"/>
                  </a:lnTo>
                  <a:lnTo>
                    <a:pt x="2721611" y="359410"/>
                  </a:lnTo>
                  <a:lnTo>
                    <a:pt x="2710274" y="368300"/>
                  </a:lnTo>
                  <a:lnTo>
                    <a:pt x="2733046" y="400050"/>
                  </a:lnTo>
                  <a:lnTo>
                    <a:pt x="2755287" y="430530"/>
                  </a:lnTo>
                  <a:lnTo>
                    <a:pt x="2761334" y="439420"/>
                  </a:lnTo>
                  <a:close/>
                </a:path>
                <a:path w="3790315" h="996950">
                  <a:moveTo>
                    <a:pt x="664684" y="260350"/>
                  </a:moveTo>
                  <a:lnTo>
                    <a:pt x="606209" y="260350"/>
                  </a:lnTo>
                  <a:lnTo>
                    <a:pt x="638904" y="256540"/>
                  </a:lnTo>
                  <a:lnTo>
                    <a:pt x="664684" y="260350"/>
                  </a:lnTo>
                  <a:close/>
                </a:path>
                <a:path w="3790315" h="996950">
                  <a:moveTo>
                    <a:pt x="2165686" y="321310"/>
                  </a:moveTo>
                  <a:lnTo>
                    <a:pt x="2140953" y="321310"/>
                  </a:lnTo>
                  <a:lnTo>
                    <a:pt x="2156982" y="299720"/>
                  </a:lnTo>
                  <a:lnTo>
                    <a:pt x="2181105" y="283210"/>
                  </a:lnTo>
                  <a:lnTo>
                    <a:pt x="2209874" y="274320"/>
                  </a:lnTo>
                  <a:lnTo>
                    <a:pt x="2239840" y="275590"/>
                  </a:lnTo>
                  <a:lnTo>
                    <a:pt x="2262418" y="275590"/>
                  </a:lnTo>
                  <a:lnTo>
                    <a:pt x="2266840" y="285750"/>
                  </a:lnTo>
                  <a:lnTo>
                    <a:pt x="2270395" y="288290"/>
                  </a:lnTo>
                  <a:lnTo>
                    <a:pt x="2272062" y="289560"/>
                  </a:lnTo>
                  <a:lnTo>
                    <a:pt x="2274339" y="290830"/>
                  </a:lnTo>
                  <a:lnTo>
                    <a:pt x="2222426" y="290830"/>
                  </a:lnTo>
                  <a:lnTo>
                    <a:pt x="2193355" y="297180"/>
                  </a:lnTo>
                  <a:lnTo>
                    <a:pt x="2169722" y="313690"/>
                  </a:lnTo>
                  <a:lnTo>
                    <a:pt x="2165686" y="321310"/>
                  </a:lnTo>
                  <a:close/>
                </a:path>
                <a:path w="3790315" h="996950">
                  <a:moveTo>
                    <a:pt x="428409" y="996950"/>
                  </a:moveTo>
                  <a:lnTo>
                    <a:pt x="420810" y="995680"/>
                  </a:lnTo>
                  <a:lnTo>
                    <a:pt x="415774" y="990600"/>
                  </a:lnTo>
                  <a:lnTo>
                    <a:pt x="416768" y="982980"/>
                  </a:lnTo>
                  <a:lnTo>
                    <a:pt x="443493" y="939800"/>
                  </a:lnTo>
                  <a:lnTo>
                    <a:pt x="468161" y="896620"/>
                  </a:lnTo>
                  <a:lnTo>
                    <a:pt x="491084" y="852170"/>
                  </a:lnTo>
                  <a:lnTo>
                    <a:pt x="512573" y="807720"/>
                  </a:lnTo>
                  <a:lnTo>
                    <a:pt x="532938" y="762000"/>
                  </a:lnTo>
                  <a:lnTo>
                    <a:pt x="552491" y="716280"/>
                  </a:lnTo>
                  <a:lnTo>
                    <a:pt x="571543" y="670560"/>
                  </a:lnTo>
                  <a:lnTo>
                    <a:pt x="571654" y="669290"/>
                  </a:lnTo>
                  <a:lnTo>
                    <a:pt x="572098" y="668020"/>
                  </a:lnTo>
                  <a:lnTo>
                    <a:pt x="572876" y="666750"/>
                  </a:lnTo>
                  <a:lnTo>
                    <a:pt x="590686" y="622300"/>
                  </a:lnTo>
                  <a:lnTo>
                    <a:pt x="608611" y="579120"/>
                  </a:lnTo>
                  <a:lnTo>
                    <a:pt x="626890" y="535940"/>
                  </a:lnTo>
                  <a:lnTo>
                    <a:pt x="688082" y="400050"/>
                  </a:lnTo>
                  <a:lnTo>
                    <a:pt x="709090" y="353060"/>
                  </a:lnTo>
                  <a:lnTo>
                    <a:pt x="729984" y="306070"/>
                  </a:lnTo>
                  <a:lnTo>
                    <a:pt x="723651" y="306070"/>
                  </a:lnTo>
                  <a:lnTo>
                    <a:pt x="720651" y="304800"/>
                  </a:lnTo>
                  <a:lnTo>
                    <a:pt x="689639" y="287020"/>
                  </a:lnTo>
                  <a:lnTo>
                    <a:pt x="653305" y="275590"/>
                  </a:lnTo>
                  <a:lnTo>
                    <a:pt x="708754" y="275590"/>
                  </a:lnTo>
                  <a:lnTo>
                    <a:pt x="735761" y="290830"/>
                  </a:lnTo>
                  <a:lnTo>
                    <a:pt x="736095" y="290830"/>
                  </a:lnTo>
                  <a:lnTo>
                    <a:pt x="736095" y="292100"/>
                  </a:lnTo>
                  <a:lnTo>
                    <a:pt x="759386" y="292100"/>
                  </a:lnTo>
                  <a:lnTo>
                    <a:pt x="755987" y="299720"/>
                  </a:lnTo>
                  <a:lnTo>
                    <a:pt x="753199" y="306070"/>
                  </a:lnTo>
                  <a:lnTo>
                    <a:pt x="729984" y="306070"/>
                  </a:lnTo>
                  <a:lnTo>
                    <a:pt x="726984" y="307340"/>
                  </a:lnTo>
                  <a:lnTo>
                    <a:pt x="752642" y="307340"/>
                  </a:lnTo>
                  <a:lnTo>
                    <a:pt x="734803" y="347980"/>
                  </a:lnTo>
                  <a:lnTo>
                    <a:pt x="713429" y="394970"/>
                  </a:lnTo>
                  <a:lnTo>
                    <a:pt x="816347" y="394970"/>
                  </a:lnTo>
                  <a:lnTo>
                    <a:pt x="823837" y="398780"/>
                  </a:lnTo>
                  <a:lnTo>
                    <a:pt x="755893" y="398780"/>
                  </a:lnTo>
                  <a:lnTo>
                    <a:pt x="732567" y="406400"/>
                  </a:lnTo>
                  <a:lnTo>
                    <a:pt x="712866" y="420370"/>
                  </a:lnTo>
                  <a:lnTo>
                    <a:pt x="695207" y="439420"/>
                  </a:lnTo>
                  <a:lnTo>
                    <a:pt x="694207" y="440690"/>
                  </a:lnTo>
                  <a:lnTo>
                    <a:pt x="692985" y="441960"/>
                  </a:lnTo>
                  <a:lnTo>
                    <a:pt x="667355" y="495300"/>
                  </a:lnTo>
                  <a:lnTo>
                    <a:pt x="645062" y="544830"/>
                  </a:lnTo>
                  <a:lnTo>
                    <a:pt x="618021" y="608330"/>
                  </a:lnTo>
                  <a:lnTo>
                    <a:pt x="604875" y="640080"/>
                  </a:lnTo>
                  <a:lnTo>
                    <a:pt x="707267" y="640080"/>
                  </a:lnTo>
                  <a:lnTo>
                    <a:pt x="719909" y="646430"/>
                  </a:lnTo>
                  <a:lnTo>
                    <a:pt x="721297" y="647700"/>
                  </a:lnTo>
                  <a:lnTo>
                    <a:pt x="664152" y="647700"/>
                  </a:lnTo>
                  <a:lnTo>
                    <a:pt x="636680" y="650240"/>
                  </a:lnTo>
                  <a:lnTo>
                    <a:pt x="611500" y="659130"/>
                  </a:lnTo>
                  <a:lnTo>
                    <a:pt x="591653" y="675640"/>
                  </a:lnTo>
                  <a:lnTo>
                    <a:pt x="590653" y="675640"/>
                  </a:lnTo>
                  <a:lnTo>
                    <a:pt x="590098" y="676910"/>
                  </a:lnTo>
                  <a:lnTo>
                    <a:pt x="571040" y="722630"/>
                  </a:lnTo>
                  <a:lnTo>
                    <a:pt x="551537" y="769620"/>
                  </a:lnTo>
                  <a:lnTo>
                    <a:pt x="531239" y="815340"/>
                  </a:lnTo>
                  <a:lnTo>
                    <a:pt x="509796" y="859790"/>
                  </a:lnTo>
                  <a:lnTo>
                    <a:pt x="486859" y="905510"/>
                  </a:lnTo>
                  <a:lnTo>
                    <a:pt x="462077" y="948690"/>
                  </a:lnTo>
                  <a:lnTo>
                    <a:pt x="435101" y="991870"/>
                  </a:lnTo>
                  <a:lnTo>
                    <a:pt x="428409" y="996950"/>
                  </a:lnTo>
                  <a:close/>
                </a:path>
                <a:path w="3790315" h="996950">
                  <a:moveTo>
                    <a:pt x="2429280" y="689610"/>
                  </a:moveTo>
                  <a:lnTo>
                    <a:pt x="2408725" y="689610"/>
                  </a:lnTo>
                  <a:lnTo>
                    <a:pt x="2405774" y="683260"/>
                  </a:lnTo>
                  <a:lnTo>
                    <a:pt x="2399788" y="668020"/>
                  </a:lnTo>
                  <a:lnTo>
                    <a:pt x="2396837" y="660400"/>
                  </a:lnTo>
                  <a:lnTo>
                    <a:pt x="2394170" y="657860"/>
                  </a:lnTo>
                  <a:lnTo>
                    <a:pt x="2392392" y="655320"/>
                  </a:lnTo>
                  <a:lnTo>
                    <a:pt x="2393392" y="651510"/>
                  </a:lnTo>
                  <a:lnTo>
                    <a:pt x="2384655" y="628650"/>
                  </a:lnTo>
                  <a:lnTo>
                    <a:pt x="2376073" y="607060"/>
                  </a:lnTo>
                  <a:lnTo>
                    <a:pt x="2367596" y="584200"/>
                  </a:lnTo>
                  <a:lnTo>
                    <a:pt x="2359171" y="561340"/>
                  </a:lnTo>
                  <a:lnTo>
                    <a:pt x="2350949" y="561340"/>
                  </a:lnTo>
                  <a:lnTo>
                    <a:pt x="2347727" y="558800"/>
                  </a:lnTo>
                  <a:lnTo>
                    <a:pt x="2343727" y="557530"/>
                  </a:lnTo>
                  <a:lnTo>
                    <a:pt x="2342171" y="554990"/>
                  </a:lnTo>
                  <a:lnTo>
                    <a:pt x="2342616" y="551180"/>
                  </a:lnTo>
                  <a:lnTo>
                    <a:pt x="2331130" y="539750"/>
                  </a:lnTo>
                  <a:lnTo>
                    <a:pt x="2315311" y="530860"/>
                  </a:lnTo>
                  <a:lnTo>
                    <a:pt x="2297617" y="525780"/>
                  </a:lnTo>
                  <a:lnTo>
                    <a:pt x="2345838" y="525780"/>
                  </a:lnTo>
                  <a:lnTo>
                    <a:pt x="2328198" y="480060"/>
                  </a:lnTo>
                  <a:lnTo>
                    <a:pt x="2309572" y="433070"/>
                  </a:lnTo>
                  <a:lnTo>
                    <a:pt x="2290199" y="387350"/>
                  </a:lnTo>
                  <a:lnTo>
                    <a:pt x="2270319" y="341630"/>
                  </a:lnTo>
                  <a:lnTo>
                    <a:pt x="2250173" y="295910"/>
                  </a:lnTo>
                  <a:lnTo>
                    <a:pt x="2222426" y="290830"/>
                  </a:lnTo>
                  <a:lnTo>
                    <a:pt x="2274339" y="290830"/>
                  </a:lnTo>
                  <a:lnTo>
                    <a:pt x="2276617" y="292100"/>
                  </a:lnTo>
                  <a:lnTo>
                    <a:pt x="2276062" y="297180"/>
                  </a:lnTo>
                  <a:lnTo>
                    <a:pt x="2273173" y="299720"/>
                  </a:lnTo>
                  <a:lnTo>
                    <a:pt x="2286790" y="331470"/>
                  </a:lnTo>
                  <a:lnTo>
                    <a:pt x="2300283" y="361950"/>
                  </a:lnTo>
                  <a:lnTo>
                    <a:pt x="2313609" y="392430"/>
                  </a:lnTo>
                  <a:lnTo>
                    <a:pt x="2326727" y="424180"/>
                  </a:lnTo>
                  <a:lnTo>
                    <a:pt x="2357699" y="424180"/>
                  </a:lnTo>
                  <a:lnTo>
                    <a:pt x="2343505" y="435610"/>
                  </a:lnTo>
                  <a:lnTo>
                    <a:pt x="2341505" y="439420"/>
                  </a:lnTo>
                  <a:lnTo>
                    <a:pt x="2334282" y="439420"/>
                  </a:lnTo>
                  <a:lnTo>
                    <a:pt x="2342633" y="459740"/>
                  </a:lnTo>
                  <a:lnTo>
                    <a:pt x="2350838" y="481330"/>
                  </a:lnTo>
                  <a:lnTo>
                    <a:pt x="2358876" y="501650"/>
                  </a:lnTo>
                  <a:lnTo>
                    <a:pt x="2366726" y="521970"/>
                  </a:lnTo>
                  <a:lnTo>
                    <a:pt x="2376361" y="547370"/>
                  </a:lnTo>
                  <a:lnTo>
                    <a:pt x="2381532" y="561340"/>
                  </a:lnTo>
                  <a:lnTo>
                    <a:pt x="2359171" y="561340"/>
                  </a:lnTo>
                  <a:lnTo>
                    <a:pt x="2355393" y="562610"/>
                  </a:lnTo>
                  <a:lnTo>
                    <a:pt x="2382002" y="562610"/>
                  </a:lnTo>
                  <a:lnTo>
                    <a:pt x="2395632" y="599440"/>
                  </a:lnTo>
                  <a:lnTo>
                    <a:pt x="2405392" y="626110"/>
                  </a:lnTo>
                  <a:lnTo>
                    <a:pt x="2432758" y="626110"/>
                  </a:lnTo>
                  <a:lnTo>
                    <a:pt x="2430832" y="627380"/>
                  </a:lnTo>
                  <a:lnTo>
                    <a:pt x="2414947" y="654050"/>
                  </a:lnTo>
                  <a:lnTo>
                    <a:pt x="2413725" y="657860"/>
                  </a:lnTo>
                  <a:lnTo>
                    <a:pt x="2420836" y="668020"/>
                  </a:lnTo>
                  <a:lnTo>
                    <a:pt x="2422392" y="673100"/>
                  </a:lnTo>
                  <a:lnTo>
                    <a:pt x="2425169" y="679450"/>
                  </a:lnTo>
                  <a:lnTo>
                    <a:pt x="2427836" y="685800"/>
                  </a:lnTo>
                  <a:lnTo>
                    <a:pt x="2429280" y="689610"/>
                  </a:lnTo>
                  <a:close/>
                </a:path>
                <a:path w="3790315" h="996950">
                  <a:moveTo>
                    <a:pt x="1701637" y="363220"/>
                  </a:moveTo>
                  <a:lnTo>
                    <a:pt x="1676408" y="363220"/>
                  </a:lnTo>
                  <a:lnTo>
                    <a:pt x="1686062" y="349250"/>
                  </a:lnTo>
                  <a:lnTo>
                    <a:pt x="1728296" y="322580"/>
                  </a:lnTo>
                  <a:lnTo>
                    <a:pt x="1754739" y="318770"/>
                  </a:lnTo>
                  <a:lnTo>
                    <a:pt x="1767982" y="318770"/>
                  </a:lnTo>
                  <a:lnTo>
                    <a:pt x="1780850" y="321310"/>
                  </a:lnTo>
                  <a:lnTo>
                    <a:pt x="1803185" y="321310"/>
                  </a:lnTo>
                  <a:lnTo>
                    <a:pt x="1806183" y="331470"/>
                  </a:lnTo>
                  <a:lnTo>
                    <a:pt x="1808627" y="334010"/>
                  </a:lnTo>
                  <a:lnTo>
                    <a:pt x="1810960" y="335280"/>
                  </a:lnTo>
                  <a:lnTo>
                    <a:pt x="1755184" y="335280"/>
                  </a:lnTo>
                  <a:lnTo>
                    <a:pt x="1738597" y="337820"/>
                  </a:lnTo>
                  <a:lnTo>
                    <a:pt x="1724073" y="344170"/>
                  </a:lnTo>
                  <a:lnTo>
                    <a:pt x="1709464" y="354330"/>
                  </a:lnTo>
                  <a:lnTo>
                    <a:pt x="1701637" y="363220"/>
                  </a:lnTo>
                  <a:close/>
                </a:path>
                <a:path w="3790315" h="996950">
                  <a:moveTo>
                    <a:pt x="2811050" y="321310"/>
                  </a:moveTo>
                  <a:lnTo>
                    <a:pt x="2784342" y="321310"/>
                  </a:lnTo>
                  <a:lnTo>
                    <a:pt x="2797701" y="320040"/>
                  </a:lnTo>
                  <a:lnTo>
                    <a:pt x="2811050" y="321310"/>
                  </a:lnTo>
                  <a:close/>
                </a:path>
                <a:path w="3790315" h="996950">
                  <a:moveTo>
                    <a:pt x="186995" y="353060"/>
                  </a:moveTo>
                  <a:lnTo>
                    <a:pt x="178673" y="351790"/>
                  </a:lnTo>
                  <a:lnTo>
                    <a:pt x="174246" y="346710"/>
                  </a:lnTo>
                  <a:lnTo>
                    <a:pt x="174423" y="344170"/>
                  </a:lnTo>
                  <a:lnTo>
                    <a:pt x="174511" y="342900"/>
                  </a:lnTo>
                  <a:lnTo>
                    <a:pt x="174600" y="341630"/>
                  </a:lnTo>
                  <a:lnTo>
                    <a:pt x="174688" y="340360"/>
                  </a:lnTo>
                  <a:lnTo>
                    <a:pt x="174777" y="339090"/>
                  </a:lnTo>
                  <a:lnTo>
                    <a:pt x="181329" y="335280"/>
                  </a:lnTo>
                  <a:lnTo>
                    <a:pt x="212620" y="328930"/>
                  </a:lnTo>
                  <a:lnTo>
                    <a:pt x="245078" y="323850"/>
                  </a:lnTo>
                  <a:lnTo>
                    <a:pt x="277827" y="322580"/>
                  </a:lnTo>
                  <a:lnTo>
                    <a:pt x="309993" y="323850"/>
                  </a:lnTo>
                  <a:lnTo>
                    <a:pt x="332034" y="327660"/>
                  </a:lnTo>
                  <a:lnTo>
                    <a:pt x="350659" y="332740"/>
                  </a:lnTo>
                  <a:lnTo>
                    <a:pt x="368617" y="339090"/>
                  </a:lnTo>
                  <a:lnTo>
                    <a:pt x="371511" y="340360"/>
                  </a:lnTo>
                  <a:lnTo>
                    <a:pt x="283660" y="340360"/>
                  </a:lnTo>
                  <a:lnTo>
                    <a:pt x="210865" y="347980"/>
                  </a:lnTo>
                  <a:lnTo>
                    <a:pt x="186995" y="353060"/>
                  </a:lnTo>
                  <a:close/>
                </a:path>
                <a:path w="3790315" h="996950">
                  <a:moveTo>
                    <a:pt x="1926175" y="734060"/>
                  </a:moveTo>
                  <a:lnTo>
                    <a:pt x="1903847" y="734060"/>
                  </a:lnTo>
                  <a:lnTo>
                    <a:pt x="1903403" y="731520"/>
                  </a:lnTo>
                  <a:lnTo>
                    <a:pt x="1903181" y="731520"/>
                  </a:lnTo>
                  <a:lnTo>
                    <a:pt x="1897610" y="730250"/>
                  </a:lnTo>
                  <a:lnTo>
                    <a:pt x="1893445" y="726440"/>
                  </a:lnTo>
                  <a:lnTo>
                    <a:pt x="1892009" y="720090"/>
                  </a:lnTo>
                  <a:lnTo>
                    <a:pt x="1894625" y="715010"/>
                  </a:lnTo>
                  <a:lnTo>
                    <a:pt x="1895959" y="713740"/>
                  </a:lnTo>
                  <a:lnTo>
                    <a:pt x="1896736" y="712470"/>
                  </a:lnTo>
                  <a:lnTo>
                    <a:pt x="1884855" y="662940"/>
                  </a:lnTo>
                  <a:lnTo>
                    <a:pt x="1871376" y="615950"/>
                  </a:lnTo>
                  <a:lnTo>
                    <a:pt x="1857449" y="568960"/>
                  </a:lnTo>
                  <a:lnTo>
                    <a:pt x="1843224" y="521970"/>
                  </a:lnTo>
                  <a:lnTo>
                    <a:pt x="1828849" y="473710"/>
                  </a:lnTo>
                  <a:lnTo>
                    <a:pt x="1818564" y="441960"/>
                  </a:lnTo>
                  <a:lnTo>
                    <a:pt x="1808155" y="408940"/>
                  </a:lnTo>
                  <a:lnTo>
                    <a:pt x="1797787" y="375920"/>
                  </a:lnTo>
                  <a:lnTo>
                    <a:pt x="1787628" y="342900"/>
                  </a:lnTo>
                  <a:lnTo>
                    <a:pt x="1772104" y="337820"/>
                  </a:lnTo>
                  <a:lnTo>
                    <a:pt x="1755184" y="335280"/>
                  </a:lnTo>
                  <a:lnTo>
                    <a:pt x="1810960" y="335280"/>
                  </a:lnTo>
                  <a:lnTo>
                    <a:pt x="1813294" y="337820"/>
                  </a:lnTo>
                  <a:lnTo>
                    <a:pt x="1818516" y="341630"/>
                  </a:lnTo>
                  <a:lnTo>
                    <a:pt x="1816405" y="347980"/>
                  </a:lnTo>
                  <a:lnTo>
                    <a:pt x="1811849" y="350520"/>
                  </a:lnTo>
                  <a:lnTo>
                    <a:pt x="1815535" y="363220"/>
                  </a:lnTo>
                  <a:lnTo>
                    <a:pt x="1819252" y="374650"/>
                  </a:lnTo>
                  <a:lnTo>
                    <a:pt x="1826738" y="398780"/>
                  </a:lnTo>
                  <a:lnTo>
                    <a:pt x="1849640" y="398780"/>
                  </a:lnTo>
                  <a:lnTo>
                    <a:pt x="1847946" y="401320"/>
                  </a:lnTo>
                  <a:lnTo>
                    <a:pt x="1843626" y="407670"/>
                  </a:lnTo>
                  <a:lnTo>
                    <a:pt x="1839057" y="414020"/>
                  </a:lnTo>
                  <a:lnTo>
                    <a:pt x="1834071" y="420370"/>
                  </a:lnTo>
                  <a:lnTo>
                    <a:pt x="1835515" y="424180"/>
                  </a:lnTo>
                  <a:lnTo>
                    <a:pt x="1837071" y="429260"/>
                  </a:lnTo>
                  <a:lnTo>
                    <a:pt x="1838515" y="434340"/>
                  </a:lnTo>
                  <a:lnTo>
                    <a:pt x="1853702" y="482600"/>
                  </a:lnTo>
                  <a:lnTo>
                    <a:pt x="1868835" y="532130"/>
                  </a:lnTo>
                  <a:lnTo>
                    <a:pt x="1883674" y="580390"/>
                  </a:lnTo>
                  <a:lnTo>
                    <a:pt x="1897981" y="629920"/>
                  </a:lnTo>
                  <a:lnTo>
                    <a:pt x="1911514" y="679450"/>
                  </a:lnTo>
                  <a:lnTo>
                    <a:pt x="1936175" y="679450"/>
                  </a:lnTo>
                  <a:lnTo>
                    <a:pt x="1929180" y="689610"/>
                  </a:lnTo>
                  <a:lnTo>
                    <a:pt x="1924736" y="695960"/>
                  </a:lnTo>
                  <a:lnTo>
                    <a:pt x="1922625" y="703580"/>
                  </a:lnTo>
                  <a:lnTo>
                    <a:pt x="1919958" y="711200"/>
                  </a:lnTo>
                  <a:lnTo>
                    <a:pt x="1926175" y="734060"/>
                  </a:lnTo>
                  <a:close/>
                </a:path>
                <a:path w="3790315" h="996950">
                  <a:moveTo>
                    <a:pt x="2987213" y="539750"/>
                  </a:moveTo>
                  <a:lnTo>
                    <a:pt x="2963047" y="539750"/>
                  </a:lnTo>
                  <a:lnTo>
                    <a:pt x="2959595" y="533400"/>
                  </a:lnTo>
                  <a:lnTo>
                    <a:pt x="2944670" y="509270"/>
                  </a:lnTo>
                  <a:lnTo>
                    <a:pt x="2935487" y="495300"/>
                  </a:lnTo>
                  <a:lnTo>
                    <a:pt x="2930936" y="487680"/>
                  </a:lnTo>
                  <a:lnTo>
                    <a:pt x="2929047" y="486410"/>
                  </a:lnTo>
                  <a:lnTo>
                    <a:pt x="2927714" y="485140"/>
                  </a:lnTo>
                  <a:lnTo>
                    <a:pt x="2927270" y="482600"/>
                  </a:lnTo>
                  <a:lnTo>
                    <a:pt x="2905657" y="448310"/>
                  </a:lnTo>
                  <a:lnTo>
                    <a:pt x="2883618" y="415290"/>
                  </a:lnTo>
                  <a:lnTo>
                    <a:pt x="2861099" y="381000"/>
                  </a:lnTo>
                  <a:lnTo>
                    <a:pt x="2838049" y="349250"/>
                  </a:lnTo>
                  <a:lnTo>
                    <a:pt x="2836494" y="349250"/>
                  </a:lnTo>
                  <a:lnTo>
                    <a:pt x="2818656" y="342900"/>
                  </a:lnTo>
                  <a:lnTo>
                    <a:pt x="2801120" y="339090"/>
                  </a:lnTo>
                  <a:lnTo>
                    <a:pt x="2783104" y="337820"/>
                  </a:lnTo>
                  <a:lnTo>
                    <a:pt x="2854520" y="337820"/>
                  </a:lnTo>
                  <a:lnTo>
                    <a:pt x="2879692" y="373380"/>
                  </a:lnTo>
                  <a:lnTo>
                    <a:pt x="2907692" y="415290"/>
                  </a:lnTo>
                  <a:lnTo>
                    <a:pt x="2934825" y="457200"/>
                  </a:lnTo>
                  <a:lnTo>
                    <a:pt x="2958275" y="457200"/>
                  </a:lnTo>
                  <a:lnTo>
                    <a:pt x="2957582" y="458470"/>
                  </a:lnTo>
                  <a:lnTo>
                    <a:pt x="2949603" y="478790"/>
                  </a:lnTo>
                  <a:lnTo>
                    <a:pt x="2955380" y="487680"/>
                  </a:lnTo>
                  <a:lnTo>
                    <a:pt x="2958047" y="491490"/>
                  </a:lnTo>
                  <a:lnTo>
                    <a:pt x="2983302" y="533400"/>
                  </a:lnTo>
                  <a:lnTo>
                    <a:pt x="2987213" y="539750"/>
                  </a:lnTo>
                  <a:close/>
                </a:path>
                <a:path w="3790315" h="996950">
                  <a:moveTo>
                    <a:pt x="0" y="982980"/>
                  </a:moveTo>
                  <a:lnTo>
                    <a:pt x="0" y="949960"/>
                  </a:lnTo>
                  <a:lnTo>
                    <a:pt x="14782" y="927100"/>
                  </a:lnTo>
                  <a:lnTo>
                    <a:pt x="43264" y="881380"/>
                  </a:lnTo>
                  <a:lnTo>
                    <a:pt x="58109" y="859790"/>
                  </a:lnTo>
                  <a:lnTo>
                    <a:pt x="77675" y="831850"/>
                  </a:lnTo>
                  <a:lnTo>
                    <a:pt x="96220" y="802640"/>
                  </a:lnTo>
                  <a:lnTo>
                    <a:pt x="114264" y="774700"/>
                  </a:lnTo>
                  <a:lnTo>
                    <a:pt x="132330" y="745490"/>
                  </a:lnTo>
                  <a:lnTo>
                    <a:pt x="162394" y="698500"/>
                  </a:lnTo>
                  <a:lnTo>
                    <a:pt x="192714" y="652780"/>
                  </a:lnTo>
                  <a:lnTo>
                    <a:pt x="222880" y="605790"/>
                  </a:lnTo>
                  <a:lnTo>
                    <a:pt x="252480" y="558800"/>
                  </a:lnTo>
                  <a:lnTo>
                    <a:pt x="281105" y="511810"/>
                  </a:lnTo>
                  <a:lnTo>
                    <a:pt x="277438" y="509270"/>
                  </a:lnTo>
                  <a:lnTo>
                    <a:pt x="275216" y="506730"/>
                  </a:lnTo>
                  <a:lnTo>
                    <a:pt x="298931" y="472440"/>
                  </a:lnTo>
                  <a:lnTo>
                    <a:pt x="308882" y="466090"/>
                  </a:lnTo>
                  <a:lnTo>
                    <a:pt x="325638" y="440690"/>
                  </a:lnTo>
                  <a:lnTo>
                    <a:pt x="342937" y="415290"/>
                  </a:lnTo>
                  <a:lnTo>
                    <a:pt x="360568" y="389890"/>
                  </a:lnTo>
                  <a:lnTo>
                    <a:pt x="378325" y="364490"/>
                  </a:lnTo>
                  <a:lnTo>
                    <a:pt x="355674" y="354330"/>
                  </a:lnTo>
                  <a:lnTo>
                    <a:pt x="332867" y="346710"/>
                  </a:lnTo>
                  <a:lnTo>
                    <a:pt x="309123" y="341630"/>
                  </a:lnTo>
                  <a:lnTo>
                    <a:pt x="283660" y="340360"/>
                  </a:lnTo>
                  <a:lnTo>
                    <a:pt x="371511" y="340360"/>
                  </a:lnTo>
                  <a:lnTo>
                    <a:pt x="388880" y="347980"/>
                  </a:lnTo>
                  <a:lnTo>
                    <a:pt x="388991" y="349250"/>
                  </a:lnTo>
                  <a:lnTo>
                    <a:pt x="414710" y="349250"/>
                  </a:lnTo>
                  <a:lnTo>
                    <a:pt x="403421" y="365760"/>
                  </a:lnTo>
                  <a:lnTo>
                    <a:pt x="371556" y="410210"/>
                  </a:lnTo>
                  <a:lnTo>
                    <a:pt x="340325" y="455930"/>
                  </a:lnTo>
                  <a:lnTo>
                    <a:pt x="381861" y="455930"/>
                  </a:lnTo>
                  <a:lnTo>
                    <a:pt x="407588" y="459740"/>
                  </a:lnTo>
                  <a:lnTo>
                    <a:pt x="440870" y="471170"/>
                  </a:lnTo>
                  <a:lnTo>
                    <a:pt x="358301" y="471170"/>
                  </a:lnTo>
                  <a:lnTo>
                    <a:pt x="326215" y="476250"/>
                  </a:lnTo>
                  <a:lnTo>
                    <a:pt x="318602" y="488950"/>
                  </a:lnTo>
                  <a:lnTo>
                    <a:pt x="311146" y="501650"/>
                  </a:lnTo>
                  <a:lnTo>
                    <a:pt x="303918" y="513080"/>
                  </a:lnTo>
                  <a:lnTo>
                    <a:pt x="296993" y="525780"/>
                  </a:lnTo>
                  <a:lnTo>
                    <a:pt x="271469" y="570230"/>
                  </a:lnTo>
                  <a:lnTo>
                    <a:pt x="244241" y="613410"/>
                  </a:lnTo>
                  <a:lnTo>
                    <a:pt x="215995" y="655320"/>
                  </a:lnTo>
                  <a:lnTo>
                    <a:pt x="187415" y="698500"/>
                  </a:lnTo>
                  <a:lnTo>
                    <a:pt x="159187" y="741680"/>
                  </a:lnTo>
                  <a:lnTo>
                    <a:pt x="131997" y="784860"/>
                  </a:lnTo>
                  <a:lnTo>
                    <a:pt x="123860" y="797560"/>
                  </a:lnTo>
                  <a:lnTo>
                    <a:pt x="115483" y="810260"/>
                  </a:lnTo>
                  <a:lnTo>
                    <a:pt x="106919" y="824230"/>
                  </a:lnTo>
                  <a:lnTo>
                    <a:pt x="98220" y="836930"/>
                  </a:lnTo>
                  <a:lnTo>
                    <a:pt x="145227" y="836930"/>
                  </a:lnTo>
                  <a:lnTo>
                    <a:pt x="138193" y="838200"/>
                  </a:lnTo>
                  <a:lnTo>
                    <a:pt x="115566" y="848360"/>
                  </a:lnTo>
                  <a:lnTo>
                    <a:pt x="96628" y="864870"/>
                  </a:lnTo>
                  <a:lnTo>
                    <a:pt x="78498" y="886460"/>
                  </a:lnTo>
                  <a:lnTo>
                    <a:pt x="63443" y="886460"/>
                  </a:lnTo>
                  <a:lnTo>
                    <a:pt x="55457" y="897890"/>
                  </a:lnTo>
                  <a:lnTo>
                    <a:pt x="51490" y="902970"/>
                  </a:lnTo>
                  <a:lnTo>
                    <a:pt x="47554" y="909320"/>
                  </a:lnTo>
                  <a:lnTo>
                    <a:pt x="35639" y="927100"/>
                  </a:lnTo>
                  <a:lnTo>
                    <a:pt x="24235" y="946150"/>
                  </a:lnTo>
                  <a:lnTo>
                    <a:pt x="12602" y="965200"/>
                  </a:lnTo>
                  <a:lnTo>
                    <a:pt x="0" y="982980"/>
                  </a:lnTo>
                  <a:close/>
                </a:path>
                <a:path w="3790315" h="996950">
                  <a:moveTo>
                    <a:pt x="1849640" y="398780"/>
                  </a:moveTo>
                  <a:lnTo>
                    <a:pt x="1826738" y="398780"/>
                  </a:lnTo>
                  <a:lnTo>
                    <a:pt x="1837232" y="386080"/>
                  </a:lnTo>
                  <a:lnTo>
                    <a:pt x="1881403" y="355600"/>
                  </a:lnTo>
                  <a:lnTo>
                    <a:pt x="1907431" y="350520"/>
                  </a:lnTo>
                  <a:lnTo>
                    <a:pt x="1933958" y="350520"/>
                  </a:lnTo>
                  <a:lnTo>
                    <a:pt x="1940180" y="351790"/>
                  </a:lnTo>
                  <a:lnTo>
                    <a:pt x="1949402" y="353060"/>
                  </a:lnTo>
                  <a:lnTo>
                    <a:pt x="1958846" y="355600"/>
                  </a:lnTo>
                  <a:lnTo>
                    <a:pt x="1981312" y="355600"/>
                  </a:lnTo>
                  <a:lnTo>
                    <a:pt x="1984957" y="365760"/>
                  </a:lnTo>
                  <a:lnTo>
                    <a:pt x="1986920" y="367030"/>
                  </a:lnTo>
                  <a:lnTo>
                    <a:pt x="1911847" y="367030"/>
                  </a:lnTo>
                  <a:lnTo>
                    <a:pt x="1895321" y="369570"/>
                  </a:lnTo>
                  <a:lnTo>
                    <a:pt x="1878056" y="374650"/>
                  </a:lnTo>
                  <a:lnTo>
                    <a:pt x="1862770" y="383540"/>
                  </a:lnTo>
                  <a:lnTo>
                    <a:pt x="1852182" y="394970"/>
                  </a:lnTo>
                  <a:lnTo>
                    <a:pt x="1849640" y="398780"/>
                  </a:lnTo>
                  <a:close/>
                </a:path>
                <a:path w="3790315" h="996950">
                  <a:moveTo>
                    <a:pt x="2074904" y="647700"/>
                  </a:moveTo>
                  <a:lnTo>
                    <a:pt x="2053066" y="647700"/>
                  </a:lnTo>
                  <a:lnTo>
                    <a:pt x="2041041" y="608330"/>
                  </a:lnTo>
                  <a:lnTo>
                    <a:pt x="2017364" y="528320"/>
                  </a:lnTo>
                  <a:lnTo>
                    <a:pt x="2005401" y="487680"/>
                  </a:lnTo>
                  <a:lnTo>
                    <a:pt x="1996477" y="459740"/>
                  </a:lnTo>
                  <a:lnTo>
                    <a:pt x="1977339" y="403860"/>
                  </a:lnTo>
                  <a:lnTo>
                    <a:pt x="1953065" y="372110"/>
                  </a:lnTo>
                  <a:lnTo>
                    <a:pt x="1920698" y="367030"/>
                  </a:lnTo>
                  <a:lnTo>
                    <a:pt x="1986920" y="367030"/>
                  </a:lnTo>
                  <a:lnTo>
                    <a:pt x="1990845" y="369570"/>
                  </a:lnTo>
                  <a:lnTo>
                    <a:pt x="1994651" y="375920"/>
                  </a:lnTo>
                  <a:lnTo>
                    <a:pt x="1995831" y="382270"/>
                  </a:lnTo>
                  <a:lnTo>
                    <a:pt x="1993845" y="389890"/>
                  </a:lnTo>
                  <a:lnTo>
                    <a:pt x="1997646" y="400050"/>
                  </a:lnTo>
                  <a:lnTo>
                    <a:pt x="2005330" y="421640"/>
                  </a:lnTo>
                  <a:lnTo>
                    <a:pt x="2009067" y="433070"/>
                  </a:lnTo>
                  <a:lnTo>
                    <a:pt x="2036991" y="433070"/>
                  </a:lnTo>
                  <a:lnTo>
                    <a:pt x="2034291" y="434340"/>
                  </a:lnTo>
                  <a:lnTo>
                    <a:pt x="2022734" y="449580"/>
                  </a:lnTo>
                  <a:lnTo>
                    <a:pt x="2021734" y="453390"/>
                  </a:lnTo>
                  <a:lnTo>
                    <a:pt x="2019623" y="454660"/>
                  </a:lnTo>
                  <a:lnTo>
                    <a:pt x="2017067" y="455930"/>
                  </a:lnTo>
                  <a:lnTo>
                    <a:pt x="2021595" y="469900"/>
                  </a:lnTo>
                  <a:lnTo>
                    <a:pt x="2023817" y="476250"/>
                  </a:lnTo>
                  <a:lnTo>
                    <a:pt x="2025956" y="483870"/>
                  </a:lnTo>
                  <a:lnTo>
                    <a:pt x="2039927" y="530860"/>
                  </a:lnTo>
                  <a:lnTo>
                    <a:pt x="2053781" y="577850"/>
                  </a:lnTo>
                  <a:lnTo>
                    <a:pt x="2067827" y="624840"/>
                  </a:lnTo>
                  <a:lnTo>
                    <a:pt x="2074904" y="647700"/>
                  </a:lnTo>
                  <a:close/>
                </a:path>
                <a:path w="3790315" h="996950">
                  <a:moveTo>
                    <a:pt x="1296994" y="445770"/>
                  </a:moveTo>
                  <a:lnTo>
                    <a:pt x="1289680" y="444500"/>
                  </a:lnTo>
                  <a:lnTo>
                    <a:pt x="1284345" y="439420"/>
                  </a:lnTo>
                  <a:lnTo>
                    <a:pt x="1284416" y="431800"/>
                  </a:lnTo>
                  <a:lnTo>
                    <a:pt x="1306197" y="405130"/>
                  </a:lnTo>
                  <a:lnTo>
                    <a:pt x="1339748" y="383540"/>
                  </a:lnTo>
                  <a:lnTo>
                    <a:pt x="1378883" y="372110"/>
                  </a:lnTo>
                  <a:lnTo>
                    <a:pt x="1417413" y="374650"/>
                  </a:lnTo>
                  <a:lnTo>
                    <a:pt x="1437170" y="381000"/>
                  </a:lnTo>
                  <a:lnTo>
                    <a:pt x="1456218" y="388620"/>
                  </a:lnTo>
                  <a:lnTo>
                    <a:pt x="1462596" y="392430"/>
                  </a:lnTo>
                  <a:lnTo>
                    <a:pt x="1378952" y="392430"/>
                  </a:lnTo>
                  <a:lnTo>
                    <a:pt x="1347637" y="401320"/>
                  </a:lnTo>
                  <a:lnTo>
                    <a:pt x="1321155" y="417830"/>
                  </a:lnTo>
                  <a:lnTo>
                    <a:pt x="1302860" y="440690"/>
                  </a:lnTo>
                  <a:lnTo>
                    <a:pt x="1296994" y="445770"/>
                  </a:lnTo>
                  <a:close/>
                </a:path>
                <a:path w="3790315" h="996950">
                  <a:moveTo>
                    <a:pt x="816347" y="394970"/>
                  </a:moveTo>
                  <a:lnTo>
                    <a:pt x="713429" y="394970"/>
                  </a:lnTo>
                  <a:lnTo>
                    <a:pt x="722736" y="389890"/>
                  </a:lnTo>
                  <a:lnTo>
                    <a:pt x="732970" y="386080"/>
                  </a:lnTo>
                  <a:lnTo>
                    <a:pt x="744350" y="382270"/>
                  </a:lnTo>
                  <a:lnTo>
                    <a:pt x="757094" y="381000"/>
                  </a:lnTo>
                  <a:lnTo>
                    <a:pt x="784866" y="383540"/>
                  </a:lnTo>
                  <a:lnTo>
                    <a:pt x="808857" y="391160"/>
                  </a:lnTo>
                  <a:lnTo>
                    <a:pt x="816347" y="394970"/>
                  </a:lnTo>
                  <a:close/>
                </a:path>
                <a:path w="3790315" h="996950">
                  <a:moveTo>
                    <a:pt x="2357699" y="424180"/>
                  </a:moveTo>
                  <a:lnTo>
                    <a:pt x="2326727" y="424180"/>
                  </a:lnTo>
                  <a:lnTo>
                    <a:pt x="2354405" y="400050"/>
                  </a:lnTo>
                  <a:lnTo>
                    <a:pt x="2395823" y="388620"/>
                  </a:lnTo>
                  <a:lnTo>
                    <a:pt x="2441553" y="388620"/>
                  </a:lnTo>
                  <a:lnTo>
                    <a:pt x="2482168" y="400050"/>
                  </a:lnTo>
                  <a:lnTo>
                    <a:pt x="2506061" y="400050"/>
                  </a:lnTo>
                  <a:lnTo>
                    <a:pt x="2508691" y="405130"/>
                  </a:lnTo>
                  <a:lnTo>
                    <a:pt x="2416864" y="405130"/>
                  </a:lnTo>
                  <a:lnTo>
                    <a:pt x="2371893" y="412750"/>
                  </a:lnTo>
                  <a:lnTo>
                    <a:pt x="2357699" y="424180"/>
                  </a:lnTo>
                  <a:close/>
                </a:path>
                <a:path w="3790315" h="996950">
                  <a:moveTo>
                    <a:pt x="1539494" y="753110"/>
                  </a:moveTo>
                  <a:lnTo>
                    <a:pt x="1516522" y="753110"/>
                  </a:lnTo>
                  <a:lnTo>
                    <a:pt x="1516430" y="751840"/>
                  </a:lnTo>
                  <a:lnTo>
                    <a:pt x="1516337" y="750570"/>
                  </a:lnTo>
                  <a:lnTo>
                    <a:pt x="1516245" y="749300"/>
                  </a:lnTo>
                  <a:lnTo>
                    <a:pt x="1516152" y="748030"/>
                  </a:lnTo>
                  <a:lnTo>
                    <a:pt x="1516059" y="746760"/>
                  </a:lnTo>
                  <a:lnTo>
                    <a:pt x="1515967" y="745490"/>
                  </a:lnTo>
                  <a:lnTo>
                    <a:pt x="1515874" y="744220"/>
                  </a:lnTo>
                  <a:lnTo>
                    <a:pt x="1515782" y="742950"/>
                  </a:lnTo>
                  <a:lnTo>
                    <a:pt x="1515689" y="741680"/>
                  </a:lnTo>
                  <a:lnTo>
                    <a:pt x="1515596" y="740410"/>
                  </a:lnTo>
                  <a:lnTo>
                    <a:pt x="1515504" y="739140"/>
                  </a:lnTo>
                  <a:lnTo>
                    <a:pt x="1515411" y="737870"/>
                  </a:lnTo>
                  <a:lnTo>
                    <a:pt x="1515364" y="736600"/>
                  </a:lnTo>
                  <a:lnTo>
                    <a:pt x="1515268" y="734060"/>
                  </a:lnTo>
                  <a:lnTo>
                    <a:pt x="1515173" y="731520"/>
                  </a:lnTo>
                  <a:lnTo>
                    <a:pt x="1515078" y="728980"/>
                  </a:lnTo>
                  <a:lnTo>
                    <a:pt x="1514988" y="726440"/>
                  </a:lnTo>
                  <a:lnTo>
                    <a:pt x="1514898" y="723900"/>
                  </a:lnTo>
                  <a:lnTo>
                    <a:pt x="1514808" y="721360"/>
                  </a:lnTo>
                  <a:lnTo>
                    <a:pt x="1514718" y="718820"/>
                  </a:lnTo>
                  <a:lnTo>
                    <a:pt x="1514628" y="716280"/>
                  </a:lnTo>
                  <a:lnTo>
                    <a:pt x="1514538" y="713740"/>
                  </a:lnTo>
                  <a:lnTo>
                    <a:pt x="1514448" y="711200"/>
                  </a:lnTo>
                  <a:lnTo>
                    <a:pt x="1514358" y="708660"/>
                  </a:lnTo>
                  <a:lnTo>
                    <a:pt x="1514268" y="706120"/>
                  </a:lnTo>
                  <a:lnTo>
                    <a:pt x="1514178" y="703580"/>
                  </a:lnTo>
                  <a:lnTo>
                    <a:pt x="1514088" y="701040"/>
                  </a:lnTo>
                  <a:lnTo>
                    <a:pt x="1513998" y="698500"/>
                  </a:lnTo>
                  <a:lnTo>
                    <a:pt x="1513908" y="695960"/>
                  </a:lnTo>
                  <a:lnTo>
                    <a:pt x="1513818" y="693420"/>
                  </a:lnTo>
                  <a:lnTo>
                    <a:pt x="1513728" y="690880"/>
                  </a:lnTo>
                  <a:lnTo>
                    <a:pt x="1513638" y="688340"/>
                  </a:lnTo>
                  <a:lnTo>
                    <a:pt x="1513548" y="685800"/>
                  </a:lnTo>
                  <a:lnTo>
                    <a:pt x="1513458" y="683260"/>
                  </a:lnTo>
                  <a:lnTo>
                    <a:pt x="1513368" y="680720"/>
                  </a:lnTo>
                  <a:lnTo>
                    <a:pt x="1513261" y="678180"/>
                  </a:lnTo>
                  <a:lnTo>
                    <a:pt x="1513155" y="675640"/>
                  </a:lnTo>
                  <a:lnTo>
                    <a:pt x="1513048" y="673100"/>
                  </a:lnTo>
                  <a:lnTo>
                    <a:pt x="1512941" y="670560"/>
                  </a:lnTo>
                  <a:lnTo>
                    <a:pt x="1512835" y="668020"/>
                  </a:lnTo>
                  <a:lnTo>
                    <a:pt x="1512728" y="665480"/>
                  </a:lnTo>
                  <a:lnTo>
                    <a:pt x="1512622" y="662940"/>
                  </a:lnTo>
                  <a:lnTo>
                    <a:pt x="1512515" y="660400"/>
                  </a:lnTo>
                  <a:lnTo>
                    <a:pt x="1512409" y="657860"/>
                  </a:lnTo>
                  <a:lnTo>
                    <a:pt x="1512302" y="655320"/>
                  </a:lnTo>
                  <a:lnTo>
                    <a:pt x="1512196" y="652780"/>
                  </a:lnTo>
                  <a:lnTo>
                    <a:pt x="1512089" y="650240"/>
                  </a:lnTo>
                  <a:lnTo>
                    <a:pt x="1511982" y="647700"/>
                  </a:lnTo>
                  <a:lnTo>
                    <a:pt x="1511876" y="645160"/>
                  </a:lnTo>
                  <a:lnTo>
                    <a:pt x="1511769" y="642620"/>
                  </a:lnTo>
                  <a:lnTo>
                    <a:pt x="1511663" y="640080"/>
                  </a:lnTo>
                  <a:lnTo>
                    <a:pt x="1511556" y="637540"/>
                  </a:lnTo>
                  <a:lnTo>
                    <a:pt x="1508902" y="585470"/>
                  </a:lnTo>
                  <a:lnTo>
                    <a:pt x="1506599" y="552450"/>
                  </a:lnTo>
                  <a:lnTo>
                    <a:pt x="1506510" y="551180"/>
                  </a:lnTo>
                  <a:lnTo>
                    <a:pt x="1506421" y="549910"/>
                  </a:lnTo>
                  <a:lnTo>
                    <a:pt x="1506333" y="548640"/>
                  </a:lnTo>
                  <a:lnTo>
                    <a:pt x="1506244" y="547370"/>
                  </a:lnTo>
                  <a:lnTo>
                    <a:pt x="1506156" y="546100"/>
                  </a:lnTo>
                  <a:lnTo>
                    <a:pt x="1506067" y="544830"/>
                  </a:lnTo>
                  <a:lnTo>
                    <a:pt x="1505978" y="543560"/>
                  </a:lnTo>
                  <a:lnTo>
                    <a:pt x="1505890" y="542290"/>
                  </a:lnTo>
                  <a:lnTo>
                    <a:pt x="1505801" y="541020"/>
                  </a:lnTo>
                  <a:lnTo>
                    <a:pt x="1505713" y="539750"/>
                  </a:lnTo>
                  <a:lnTo>
                    <a:pt x="1505624" y="538480"/>
                  </a:lnTo>
                  <a:lnTo>
                    <a:pt x="1502097" y="499110"/>
                  </a:lnTo>
                  <a:lnTo>
                    <a:pt x="1501983" y="497840"/>
                  </a:lnTo>
                  <a:lnTo>
                    <a:pt x="1501869" y="496570"/>
                  </a:lnTo>
                  <a:lnTo>
                    <a:pt x="1501756" y="495300"/>
                  </a:lnTo>
                  <a:lnTo>
                    <a:pt x="1501642" y="494030"/>
                  </a:lnTo>
                  <a:lnTo>
                    <a:pt x="1501528" y="492760"/>
                  </a:lnTo>
                  <a:lnTo>
                    <a:pt x="1501414" y="491490"/>
                  </a:lnTo>
                  <a:lnTo>
                    <a:pt x="1501300" y="490220"/>
                  </a:lnTo>
                  <a:lnTo>
                    <a:pt x="1500597" y="483870"/>
                  </a:lnTo>
                  <a:lnTo>
                    <a:pt x="1498301" y="464820"/>
                  </a:lnTo>
                  <a:lnTo>
                    <a:pt x="1494745" y="463550"/>
                  </a:lnTo>
                  <a:lnTo>
                    <a:pt x="1492190" y="459740"/>
                  </a:lnTo>
                  <a:lnTo>
                    <a:pt x="1468412" y="421640"/>
                  </a:lnTo>
                  <a:lnTo>
                    <a:pt x="1427257" y="396240"/>
                  </a:lnTo>
                  <a:lnTo>
                    <a:pt x="1411747" y="392430"/>
                  </a:lnTo>
                  <a:lnTo>
                    <a:pt x="1462596" y="392430"/>
                  </a:lnTo>
                  <a:lnTo>
                    <a:pt x="1473225" y="398780"/>
                  </a:lnTo>
                  <a:lnTo>
                    <a:pt x="1486856" y="412750"/>
                  </a:lnTo>
                  <a:lnTo>
                    <a:pt x="1488745" y="415290"/>
                  </a:lnTo>
                  <a:lnTo>
                    <a:pt x="1492967" y="420370"/>
                  </a:lnTo>
                  <a:lnTo>
                    <a:pt x="1515524" y="420370"/>
                  </a:lnTo>
                  <a:lnTo>
                    <a:pt x="1517745" y="441960"/>
                  </a:lnTo>
                  <a:lnTo>
                    <a:pt x="1523219" y="501650"/>
                  </a:lnTo>
                  <a:lnTo>
                    <a:pt x="1528024" y="557530"/>
                  </a:lnTo>
                  <a:lnTo>
                    <a:pt x="1531044" y="598170"/>
                  </a:lnTo>
                  <a:lnTo>
                    <a:pt x="1531131" y="599440"/>
                  </a:lnTo>
                  <a:lnTo>
                    <a:pt x="1531218" y="600710"/>
                  </a:lnTo>
                  <a:lnTo>
                    <a:pt x="1531305" y="601980"/>
                  </a:lnTo>
                  <a:lnTo>
                    <a:pt x="1531392" y="603250"/>
                  </a:lnTo>
                  <a:lnTo>
                    <a:pt x="1531479" y="604520"/>
                  </a:lnTo>
                  <a:lnTo>
                    <a:pt x="1531566" y="605790"/>
                  </a:lnTo>
                  <a:lnTo>
                    <a:pt x="1531652" y="607060"/>
                  </a:lnTo>
                  <a:lnTo>
                    <a:pt x="1531739" y="608330"/>
                  </a:lnTo>
                  <a:lnTo>
                    <a:pt x="1531826" y="609600"/>
                  </a:lnTo>
                  <a:lnTo>
                    <a:pt x="1531913" y="610870"/>
                  </a:lnTo>
                  <a:lnTo>
                    <a:pt x="1532000" y="612140"/>
                  </a:lnTo>
                  <a:lnTo>
                    <a:pt x="1532087" y="613410"/>
                  </a:lnTo>
                  <a:lnTo>
                    <a:pt x="1532174" y="614680"/>
                  </a:lnTo>
                  <a:lnTo>
                    <a:pt x="1532261" y="615950"/>
                  </a:lnTo>
                  <a:lnTo>
                    <a:pt x="1532348" y="617220"/>
                  </a:lnTo>
                  <a:lnTo>
                    <a:pt x="1532435" y="618490"/>
                  </a:lnTo>
                  <a:lnTo>
                    <a:pt x="1532522" y="619760"/>
                  </a:lnTo>
                  <a:lnTo>
                    <a:pt x="1564356" y="619760"/>
                  </a:lnTo>
                  <a:lnTo>
                    <a:pt x="1561568" y="621030"/>
                  </a:lnTo>
                  <a:lnTo>
                    <a:pt x="1542966" y="637540"/>
                  </a:lnTo>
                  <a:lnTo>
                    <a:pt x="1540189" y="640080"/>
                  </a:lnTo>
                  <a:lnTo>
                    <a:pt x="1533633" y="640080"/>
                  </a:lnTo>
                  <a:lnTo>
                    <a:pt x="1533697" y="641350"/>
                  </a:lnTo>
                  <a:lnTo>
                    <a:pt x="1533761" y="642620"/>
                  </a:lnTo>
                  <a:lnTo>
                    <a:pt x="1533825" y="643890"/>
                  </a:lnTo>
                  <a:lnTo>
                    <a:pt x="1533889" y="645160"/>
                  </a:lnTo>
                  <a:lnTo>
                    <a:pt x="1533953" y="646430"/>
                  </a:lnTo>
                  <a:lnTo>
                    <a:pt x="1534016" y="647700"/>
                  </a:lnTo>
                  <a:lnTo>
                    <a:pt x="1534080" y="648970"/>
                  </a:lnTo>
                  <a:lnTo>
                    <a:pt x="1534144" y="650240"/>
                  </a:lnTo>
                  <a:lnTo>
                    <a:pt x="1534208" y="651510"/>
                  </a:lnTo>
                  <a:lnTo>
                    <a:pt x="1534322" y="654050"/>
                  </a:lnTo>
                  <a:lnTo>
                    <a:pt x="1534423" y="656590"/>
                  </a:lnTo>
                  <a:lnTo>
                    <a:pt x="1534524" y="659130"/>
                  </a:lnTo>
                  <a:lnTo>
                    <a:pt x="1534625" y="661670"/>
                  </a:lnTo>
                  <a:lnTo>
                    <a:pt x="1534676" y="662940"/>
                  </a:lnTo>
                  <a:lnTo>
                    <a:pt x="1534777" y="665480"/>
                  </a:lnTo>
                  <a:lnTo>
                    <a:pt x="1534867" y="668020"/>
                  </a:lnTo>
                  <a:lnTo>
                    <a:pt x="1534984" y="671830"/>
                  </a:lnTo>
                  <a:lnTo>
                    <a:pt x="1535101" y="675640"/>
                  </a:lnTo>
                  <a:lnTo>
                    <a:pt x="1535219" y="679450"/>
                  </a:lnTo>
                  <a:lnTo>
                    <a:pt x="1535330" y="684530"/>
                  </a:lnTo>
                  <a:lnTo>
                    <a:pt x="1535450" y="690880"/>
                  </a:lnTo>
                  <a:lnTo>
                    <a:pt x="1535522" y="694690"/>
                  </a:lnTo>
                  <a:lnTo>
                    <a:pt x="1535587" y="695960"/>
                  </a:lnTo>
                  <a:lnTo>
                    <a:pt x="1535653" y="697230"/>
                  </a:lnTo>
                  <a:lnTo>
                    <a:pt x="1535719" y="698500"/>
                  </a:lnTo>
                  <a:lnTo>
                    <a:pt x="1535784" y="699770"/>
                  </a:lnTo>
                  <a:lnTo>
                    <a:pt x="1535850" y="701040"/>
                  </a:lnTo>
                  <a:lnTo>
                    <a:pt x="1535915" y="702310"/>
                  </a:lnTo>
                  <a:lnTo>
                    <a:pt x="1535981" y="703580"/>
                  </a:lnTo>
                  <a:lnTo>
                    <a:pt x="1536046" y="704850"/>
                  </a:lnTo>
                  <a:lnTo>
                    <a:pt x="1536112" y="706120"/>
                  </a:lnTo>
                  <a:lnTo>
                    <a:pt x="1536177" y="707390"/>
                  </a:lnTo>
                  <a:lnTo>
                    <a:pt x="1536243" y="708660"/>
                  </a:lnTo>
                  <a:lnTo>
                    <a:pt x="1536309" y="709930"/>
                  </a:lnTo>
                  <a:lnTo>
                    <a:pt x="1536374" y="711200"/>
                  </a:lnTo>
                  <a:lnTo>
                    <a:pt x="1536440" y="712470"/>
                  </a:lnTo>
                  <a:lnTo>
                    <a:pt x="1536505" y="713740"/>
                  </a:lnTo>
                  <a:lnTo>
                    <a:pt x="1536571" y="715010"/>
                  </a:lnTo>
                  <a:lnTo>
                    <a:pt x="1536636" y="716280"/>
                  </a:lnTo>
                  <a:lnTo>
                    <a:pt x="1536702" y="717550"/>
                  </a:lnTo>
                  <a:lnTo>
                    <a:pt x="1536767" y="718820"/>
                  </a:lnTo>
                  <a:lnTo>
                    <a:pt x="1536833" y="720090"/>
                  </a:lnTo>
                  <a:lnTo>
                    <a:pt x="1536899" y="721360"/>
                  </a:lnTo>
                  <a:lnTo>
                    <a:pt x="1536964" y="722630"/>
                  </a:lnTo>
                  <a:lnTo>
                    <a:pt x="1537030" y="723900"/>
                  </a:lnTo>
                  <a:lnTo>
                    <a:pt x="1537095" y="725170"/>
                  </a:lnTo>
                  <a:lnTo>
                    <a:pt x="1537605" y="731520"/>
                  </a:lnTo>
                  <a:lnTo>
                    <a:pt x="1537716" y="732790"/>
                  </a:lnTo>
                  <a:lnTo>
                    <a:pt x="1537827" y="734060"/>
                  </a:lnTo>
                  <a:lnTo>
                    <a:pt x="1537939" y="735330"/>
                  </a:lnTo>
                  <a:lnTo>
                    <a:pt x="1538050" y="736600"/>
                  </a:lnTo>
                  <a:lnTo>
                    <a:pt x="1538161" y="737870"/>
                  </a:lnTo>
                  <a:lnTo>
                    <a:pt x="1538272" y="739140"/>
                  </a:lnTo>
                  <a:lnTo>
                    <a:pt x="1538383" y="740410"/>
                  </a:lnTo>
                  <a:lnTo>
                    <a:pt x="1538494" y="741680"/>
                  </a:lnTo>
                  <a:lnTo>
                    <a:pt x="1538605" y="742950"/>
                  </a:lnTo>
                  <a:lnTo>
                    <a:pt x="1538716" y="744220"/>
                  </a:lnTo>
                  <a:lnTo>
                    <a:pt x="1538827" y="745490"/>
                  </a:lnTo>
                  <a:lnTo>
                    <a:pt x="1538939" y="746760"/>
                  </a:lnTo>
                  <a:lnTo>
                    <a:pt x="1539050" y="748030"/>
                  </a:lnTo>
                  <a:lnTo>
                    <a:pt x="1539161" y="749300"/>
                  </a:lnTo>
                  <a:lnTo>
                    <a:pt x="1539272" y="750570"/>
                  </a:lnTo>
                  <a:lnTo>
                    <a:pt x="1539383" y="751840"/>
                  </a:lnTo>
                  <a:lnTo>
                    <a:pt x="1539494" y="753110"/>
                  </a:lnTo>
                  <a:close/>
                </a:path>
                <a:path w="3790315" h="996950">
                  <a:moveTo>
                    <a:pt x="852648" y="433070"/>
                  </a:moveTo>
                  <a:lnTo>
                    <a:pt x="848537" y="433070"/>
                  </a:lnTo>
                  <a:lnTo>
                    <a:pt x="844204" y="430530"/>
                  </a:lnTo>
                  <a:lnTo>
                    <a:pt x="830317" y="421640"/>
                  </a:lnTo>
                  <a:lnTo>
                    <a:pt x="815774" y="412750"/>
                  </a:lnTo>
                  <a:lnTo>
                    <a:pt x="800501" y="405130"/>
                  </a:lnTo>
                  <a:lnTo>
                    <a:pt x="784427" y="400050"/>
                  </a:lnTo>
                  <a:lnTo>
                    <a:pt x="755893" y="398780"/>
                  </a:lnTo>
                  <a:lnTo>
                    <a:pt x="823837" y="398780"/>
                  </a:lnTo>
                  <a:lnTo>
                    <a:pt x="831327" y="402590"/>
                  </a:lnTo>
                  <a:lnTo>
                    <a:pt x="854537" y="416560"/>
                  </a:lnTo>
                  <a:lnTo>
                    <a:pt x="856870" y="417830"/>
                  </a:lnTo>
                  <a:lnTo>
                    <a:pt x="858092" y="419100"/>
                  </a:lnTo>
                  <a:lnTo>
                    <a:pt x="858759" y="421640"/>
                  </a:lnTo>
                  <a:lnTo>
                    <a:pt x="879792" y="421640"/>
                  </a:lnTo>
                  <a:lnTo>
                    <a:pt x="876791" y="430530"/>
                  </a:lnTo>
                  <a:lnTo>
                    <a:pt x="855648" y="430530"/>
                  </a:lnTo>
                  <a:lnTo>
                    <a:pt x="852648" y="433070"/>
                  </a:lnTo>
                  <a:close/>
                </a:path>
                <a:path w="3790315" h="996950">
                  <a:moveTo>
                    <a:pt x="2958275" y="457200"/>
                  </a:moveTo>
                  <a:lnTo>
                    <a:pt x="2934825" y="457200"/>
                  </a:lnTo>
                  <a:lnTo>
                    <a:pt x="2937849" y="447040"/>
                  </a:lnTo>
                  <a:lnTo>
                    <a:pt x="2965317" y="414020"/>
                  </a:lnTo>
                  <a:lnTo>
                    <a:pt x="3007379" y="400050"/>
                  </a:lnTo>
                  <a:lnTo>
                    <a:pt x="3024351" y="398780"/>
                  </a:lnTo>
                  <a:lnTo>
                    <a:pt x="3039406" y="400050"/>
                  </a:lnTo>
                  <a:lnTo>
                    <a:pt x="3053003" y="402590"/>
                  </a:lnTo>
                  <a:lnTo>
                    <a:pt x="3065600" y="407670"/>
                  </a:lnTo>
                  <a:lnTo>
                    <a:pt x="3091314" y="407670"/>
                  </a:lnTo>
                  <a:lnTo>
                    <a:pt x="3097485" y="415290"/>
                  </a:lnTo>
                  <a:lnTo>
                    <a:pt x="3032974" y="415290"/>
                  </a:lnTo>
                  <a:lnTo>
                    <a:pt x="3004268" y="417830"/>
                  </a:lnTo>
                  <a:lnTo>
                    <a:pt x="2980789" y="427990"/>
                  </a:lnTo>
                  <a:lnTo>
                    <a:pt x="2966602" y="441960"/>
                  </a:lnTo>
                  <a:lnTo>
                    <a:pt x="2958275" y="457200"/>
                  </a:lnTo>
                  <a:close/>
                </a:path>
                <a:path w="3790315" h="996950">
                  <a:moveTo>
                    <a:pt x="2036991" y="433070"/>
                  </a:moveTo>
                  <a:lnTo>
                    <a:pt x="2009067" y="433070"/>
                  </a:lnTo>
                  <a:lnTo>
                    <a:pt x="2022230" y="421640"/>
                  </a:lnTo>
                  <a:lnTo>
                    <a:pt x="2038956" y="412750"/>
                  </a:lnTo>
                  <a:lnTo>
                    <a:pt x="2057847" y="406400"/>
                  </a:lnTo>
                  <a:lnTo>
                    <a:pt x="2077510" y="403860"/>
                  </a:lnTo>
                  <a:lnTo>
                    <a:pt x="2093378" y="402590"/>
                  </a:lnTo>
                  <a:lnTo>
                    <a:pt x="2109121" y="402590"/>
                  </a:lnTo>
                  <a:lnTo>
                    <a:pt x="2149618" y="411480"/>
                  </a:lnTo>
                  <a:lnTo>
                    <a:pt x="2161928" y="420370"/>
                  </a:lnTo>
                  <a:lnTo>
                    <a:pt x="2096399" y="420370"/>
                  </a:lnTo>
                  <a:lnTo>
                    <a:pt x="2075279" y="421640"/>
                  </a:lnTo>
                  <a:lnTo>
                    <a:pt x="2053191" y="425450"/>
                  </a:lnTo>
                  <a:lnTo>
                    <a:pt x="2036991" y="433070"/>
                  </a:lnTo>
                  <a:close/>
                </a:path>
                <a:path w="3790315" h="996950">
                  <a:moveTo>
                    <a:pt x="2497612" y="438150"/>
                  </a:moveTo>
                  <a:lnTo>
                    <a:pt x="2492835" y="438150"/>
                  </a:lnTo>
                  <a:lnTo>
                    <a:pt x="2490390" y="433070"/>
                  </a:lnTo>
                  <a:lnTo>
                    <a:pt x="2461877" y="411480"/>
                  </a:lnTo>
                  <a:lnTo>
                    <a:pt x="2416864" y="405130"/>
                  </a:lnTo>
                  <a:lnTo>
                    <a:pt x="2508691" y="405130"/>
                  </a:lnTo>
                  <a:lnTo>
                    <a:pt x="2512636" y="412750"/>
                  </a:lnTo>
                  <a:lnTo>
                    <a:pt x="2525018" y="436880"/>
                  </a:lnTo>
                  <a:lnTo>
                    <a:pt x="2501834" y="436880"/>
                  </a:lnTo>
                  <a:lnTo>
                    <a:pt x="2497612" y="438150"/>
                  </a:lnTo>
                  <a:close/>
                </a:path>
                <a:path w="3790315" h="996950">
                  <a:moveTo>
                    <a:pt x="3285722" y="652780"/>
                  </a:moveTo>
                  <a:lnTo>
                    <a:pt x="3262707" y="652780"/>
                  </a:lnTo>
                  <a:lnTo>
                    <a:pt x="3231329" y="614680"/>
                  </a:lnTo>
                  <a:lnTo>
                    <a:pt x="3138487" y="496570"/>
                  </a:lnTo>
                  <a:lnTo>
                    <a:pt x="3128988" y="485140"/>
                  </a:lnTo>
                  <a:lnTo>
                    <a:pt x="3100488" y="448310"/>
                  </a:lnTo>
                  <a:lnTo>
                    <a:pt x="3078470" y="434340"/>
                  </a:lnTo>
                  <a:lnTo>
                    <a:pt x="3056836" y="421640"/>
                  </a:lnTo>
                  <a:lnTo>
                    <a:pt x="3032974" y="415290"/>
                  </a:lnTo>
                  <a:lnTo>
                    <a:pt x="3097485" y="415290"/>
                  </a:lnTo>
                  <a:lnTo>
                    <a:pt x="3114969" y="436880"/>
                  </a:lnTo>
                  <a:lnTo>
                    <a:pt x="3146538" y="476250"/>
                  </a:lnTo>
                  <a:lnTo>
                    <a:pt x="3177709" y="515620"/>
                  </a:lnTo>
                  <a:lnTo>
                    <a:pt x="3272026" y="636270"/>
                  </a:lnTo>
                  <a:lnTo>
                    <a:pt x="3285722" y="652780"/>
                  </a:lnTo>
                  <a:close/>
                </a:path>
                <a:path w="3790315" h="996950">
                  <a:moveTo>
                    <a:pt x="2180619" y="457200"/>
                  </a:moveTo>
                  <a:lnTo>
                    <a:pt x="2177508" y="457200"/>
                  </a:lnTo>
                  <a:lnTo>
                    <a:pt x="2174175" y="455930"/>
                  </a:lnTo>
                  <a:lnTo>
                    <a:pt x="2168413" y="452120"/>
                  </a:lnTo>
                  <a:lnTo>
                    <a:pt x="2163411" y="448310"/>
                  </a:lnTo>
                  <a:lnTo>
                    <a:pt x="2158847" y="443230"/>
                  </a:lnTo>
                  <a:lnTo>
                    <a:pt x="2154397" y="438150"/>
                  </a:lnTo>
                  <a:lnTo>
                    <a:pt x="2142445" y="427990"/>
                  </a:lnTo>
                  <a:lnTo>
                    <a:pt x="2128356" y="422910"/>
                  </a:lnTo>
                  <a:lnTo>
                    <a:pt x="2112789" y="420370"/>
                  </a:lnTo>
                  <a:lnTo>
                    <a:pt x="2161928" y="420370"/>
                  </a:lnTo>
                  <a:lnTo>
                    <a:pt x="2163517" y="421640"/>
                  </a:lnTo>
                  <a:lnTo>
                    <a:pt x="2169508" y="427990"/>
                  </a:lnTo>
                  <a:lnTo>
                    <a:pt x="2194069" y="427990"/>
                  </a:lnTo>
                  <a:lnTo>
                    <a:pt x="2197558" y="435610"/>
                  </a:lnTo>
                  <a:lnTo>
                    <a:pt x="2206784" y="455930"/>
                  </a:lnTo>
                  <a:lnTo>
                    <a:pt x="2183397" y="455930"/>
                  </a:lnTo>
                  <a:lnTo>
                    <a:pt x="2180619" y="457200"/>
                  </a:lnTo>
                  <a:close/>
                </a:path>
                <a:path w="3790315" h="996950">
                  <a:moveTo>
                    <a:pt x="788657" y="718820"/>
                  </a:moveTo>
                  <a:lnTo>
                    <a:pt x="768205" y="718820"/>
                  </a:lnTo>
                  <a:lnTo>
                    <a:pt x="781964" y="671830"/>
                  </a:lnTo>
                  <a:lnTo>
                    <a:pt x="795077" y="626110"/>
                  </a:lnTo>
                  <a:lnTo>
                    <a:pt x="808100" y="579120"/>
                  </a:lnTo>
                  <a:lnTo>
                    <a:pt x="821587" y="533400"/>
                  </a:lnTo>
                  <a:lnTo>
                    <a:pt x="836093" y="487680"/>
                  </a:lnTo>
                  <a:lnTo>
                    <a:pt x="840851" y="473710"/>
                  </a:lnTo>
                  <a:lnTo>
                    <a:pt x="845745" y="458470"/>
                  </a:lnTo>
                  <a:lnTo>
                    <a:pt x="855648" y="430530"/>
                  </a:lnTo>
                  <a:lnTo>
                    <a:pt x="876791" y="430530"/>
                  </a:lnTo>
                  <a:lnTo>
                    <a:pt x="875504" y="434340"/>
                  </a:lnTo>
                  <a:lnTo>
                    <a:pt x="859870" y="481330"/>
                  </a:lnTo>
                  <a:lnTo>
                    <a:pt x="893642" y="481330"/>
                  </a:lnTo>
                  <a:lnTo>
                    <a:pt x="875817" y="494030"/>
                  </a:lnTo>
                  <a:lnTo>
                    <a:pt x="859870" y="524510"/>
                  </a:lnTo>
                  <a:lnTo>
                    <a:pt x="858714" y="529590"/>
                  </a:lnTo>
                  <a:lnTo>
                    <a:pt x="845203" y="529590"/>
                  </a:lnTo>
                  <a:lnTo>
                    <a:pt x="830697" y="576580"/>
                  </a:lnTo>
                  <a:lnTo>
                    <a:pt x="816457" y="624840"/>
                  </a:lnTo>
                  <a:lnTo>
                    <a:pt x="802404" y="671830"/>
                  </a:lnTo>
                  <a:lnTo>
                    <a:pt x="788657" y="718820"/>
                  </a:lnTo>
                  <a:close/>
                </a:path>
                <a:path w="3790315" h="996950">
                  <a:moveTo>
                    <a:pt x="2558408" y="492760"/>
                  </a:moveTo>
                  <a:lnTo>
                    <a:pt x="2552433" y="488950"/>
                  </a:lnTo>
                  <a:lnTo>
                    <a:pt x="2552625" y="488950"/>
                  </a:lnTo>
                  <a:lnTo>
                    <a:pt x="2551030" y="482600"/>
                  </a:lnTo>
                  <a:lnTo>
                    <a:pt x="2586569" y="458470"/>
                  </a:lnTo>
                  <a:lnTo>
                    <a:pt x="2656484" y="435610"/>
                  </a:lnTo>
                  <a:lnTo>
                    <a:pt x="2692941" y="431800"/>
                  </a:lnTo>
                  <a:lnTo>
                    <a:pt x="2704111" y="431800"/>
                  </a:lnTo>
                  <a:lnTo>
                    <a:pt x="2715052" y="433070"/>
                  </a:lnTo>
                  <a:lnTo>
                    <a:pt x="2725659" y="435610"/>
                  </a:lnTo>
                  <a:lnTo>
                    <a:pt x="2735829" y="439420"/>
                  </a:lnTo>
                  <a:lnTo>
                    <a:pt x="2761334" y="439420"/>
                  </a:lnTo>
                  <a:lnTo>
                    <a:pt x="2769108" y="450850"/>
                  </a:lnTo>
                  <a:lnTo>
                    <a:pt x="2694497" y="450850"/>
                  </a:lnTo>
                  <a:lnTo>
                    <a:pt x="2677129" y="452120"/>
                  </a:lnTo>
                  <a:lnTo>
                    <a:pt x="2634512" y="461010"/>
                  </a:lnTo>
                  <a:lnTo>
                    <a:pt x="2588138" y="480060"/>
                  </a:lnTo>
                  <a:lnTo>
                    <a:pt x="2566389" y="491490"/>
                  </a:lnTo>
                  <a:lnTo>
                    <a:pt x="2558408" y="492760"/>
                  </a:lnTo>
                  <a:close/>
                </a:path>
                <a:path w="3790315" h="996950">
                  <a:moveTo>
                    <a:pt x="2614694" y="601980"/>
                  </a:moveTo>
                  <a:lnTo>
                    <a:pt x="2591055" y="601980"/>
                  </a:lnTo>
                  <a:lnTo>
                    <a:pt x="2576720" y="576580"/>
                  </a:lnTo>
                  <a:lnTo>
                    <a:pt x="2562541" y="551180"/>
                  </a:lnTo>
                  <a:lnTo>
                    <a:pt x="2548509" y="525780"/>
                  </a:lnTo>
                  <a:lnTo>
                    <a:pt x="2534611" y="499110"/>
                  </a:lnTo>
                  <a:lnTo>
                    <a:pt x="2526318" y="483870"/>
                  </a:lnTo>
                  <a:lnTo>
                    <a:pt x="2518098" y="468630"/>
                  </a:lnTo>
                  <a:lnTo>
                    <a:pt x="2509940" y="452120"/>
                  </a:lnTo>
                  <a:lnTo>
                    <a:pt x="2501834" y="436880"/>
                  </a:lnTo>
                  <a:lnTo>
                    <a:pt x="2525018" y="436880"/>
                  </a:lnTo>
                  <a:lnTo>
                    <a:pt x="2536748" y="459740"/>
                  </a:lnTo>
                  <a:lnTo>
                    <a:pt x="2561389" y="505460"/>
                  </a:lnTo>
                  <a:lnTo>
                    <a:pt x="2576791" y="534670"/>
                  </a:lnTo>
                  <a:lnTo>
                    <a:pt x="2592360" y="562610"/>
                  </a:lnTo>
                  <a:lnTo>
                    <a:pt x="2608138" y="590550"/>
                  </a:lnTo>
                  <a:lnTo>
                    <a:pt x="2614694" y="601980"/>
                  </a:lnTo>
                  <a:close/>
                </a:path>
                <a:path w="3790315" h="996950">
                  <a:moveTo>
                    <a:pt x="2337838" y="440690"/>
                  </a:moveTo>
                  <a:lnTo>
                    <a:pt x="2334282" y="439420"/>
                  </a:lnTo>
                  <a:lnTo>
                    <a:pt x="2341505" y="439420"/>
                  </a:lnTo>
                  <a:lnTo>
                    <a:pt x="2337838" y="440690"/>
                  </a:lnTo>
                  <a:close/>
                </a:path>
                <a:path w="3790315" h="996950">
                  <a:moveTo>
                    <a:pt x="893642" y="481330"/>
                  </a:moveTo>
                  <a:lnTo>
                    <a:pt x="859870" y="481330"/>
                  </a:lnTo>
                  <a:lnTo>
                    <a:pt x="887097" y="461010"/>
                  </a:lnTo>
                  <a:lnTo>
                    <a:pt x="920521" y="447040"/>
                  </a:lnTo>
                  <a:lnTo>
                    <a:pt x="956758" y="440690"/>
                  </a:lnTo>
                  <a:lnTo>
                    <a:pt x="992423" y="440690"/>
                  </a:lnTo>
                  <a:lnTo>
                    <a:pt x="1021295" y="445770"/>
                  </a:lnTo>
                  <a:lnTo>
                    <a:pt x="1052741" y="454660"/>
                  </a:lnTo>
                  <a:lnTo>
                    <a:pt x="1058292" y="457200"/>
                  </a:lnTo>
                  <a:lnTo>
                    <a:pt x="982534" y="457200"/>
                  </a:lnTo>
                  <a:lnTo>
                    <a:pt x="943962" y="459740"/>
                  </a:lnTo>
                  <a:lnTo>
                    <a:pt x="906119" y="472440"/>
                  </a:lnTo>
                  <a:lnTo>
                    <a:pt x="893642" y="481330"/>
                  </a:lnTo>
                  <a:close/>
                </a:path>
                <a:path w="3790315" h="996950">
                  <a:moveTo>
                    <a:pt x="2891737" y="646430"/>
                  </a:moveTo>
                  <a:lnTo>
                    <a:pt x="2866827" y="646430"/>
                  </a:lnTo>
                  <a:lnTo>
                    <a:pt x="2842605" y="607060"/>
                  </a:lnTo>
                  <a:lnTo>
                    <a:pt x="2818550" y="567690"/>
                  </a:lnTo>
                  <a:lnTo>
                    <a:pt x="2794328" y="528320"/>
                  </a:lnTo>
                  <a:lnTo>
                    <a:pt x="2769606" y="488950"/>
                  </a:lnTo>
                  <a:lnTo>
                    <a:pt x="2766273" y="483870"/>
                  </a:lnTo>
                  <a:lnTo>
                    <a:pt x="2762607" y="478790"/>
                  </a:lnTo>
                  <a:lnTo>
                    <a:pt x="2759273" y="473710"/>
                  </a:lnTo>
                  <a:lnTo>
                    <a:pt x="2757384" y="472440"/>
                  </a:lnTo>
                  <a:lnTo>
                    <a:pt x="2755607" y="471170"/>
                  </a:lnTo>
                  <a:lnTo>
                    <a:pt x="2754385" y="469900"/>
                  </a:lnTo>
                  <a:lnTo>
                    <a:pt x="2751612" y="468630"/>
                  </a:lnTo>
                  <a:lnTo>
                    <a:pt x="2743871" y="464820"/>
                  </a:lnTo>
                  <a:lnTo>
                    <a:pt x="2735026" y="459740"/>
                  </a:lnTo>
                  <a:lnTo>
                    <a:pt x="2728941" y="457200"/>
                  </a:lnTo>
                  <a:lnTo>
                    <a:pt x="2711698" y="452120"/>
                  </a:lnTo>
                  <a:lnTo>
                    <a:pt x="2694497" y="450850"/>
                  </a:lnTo>
                  <a:lnTo>
                    <a:pt x="2769108" y="450850"/>
                  </a:lnTo>
                  <a:lnTo>
                    <a:pt x="2776882" y="462280"/>
                  </a:lnTo>
                  <a:lnTo>
                    <a:pt x="2797717" y="494030"/>
                  </a:lnTo>
                  <a:lnTo>
                    <a:pt x="2809309" y="513080"/>
                  </a:lnTo>
                  <a:lnTo>
                    <a:pt x="2820786" y="532130"/>
                  </a:lnTo>
                  <a:lnTo>
                    <a:pt x="2843605" y="568960"/>
                  </a:lnTo>
                  <a:lnTo>
                    <a:pt x="2874438" y="568960"/>
                  </a:lnTo>
                  <a:lnTo>
                    <a:pt x="2864681" y="577850"/>
                  </a:lnTo>
                  <a:lnTo>
                    <a:pt x="2853716" y="585470"/>
                  </a:lnTo>
                  <a:lnTo>
                    <a:pt x="2879467" y="627380"/>
                  </a:lnTo>
                  <a:lnTo>
                    <a:pt x="2891737" y="646430"/>
                  </a:lnTo>
                  <a:close/>
                </a:path>
                <a:path w="3790315" h="996950">
                  <a:moveTo>
                    <a:pt x="381861" y="455930"/>
                  </a:moveTo>
                  <a:lnTo>
                    <a:pt x="340325" y="455930"/>
                  </a:lnTo>
                  <a:lnTo>
                    <a:pt x="373285" y="454660"/>
                  </a:lnTo>
                  <a:lnTo>
                    <a:pt x="381861" y="455930"/>
                  </a:lnTo>
                  <a:close/>
                </a:path>
                <a:path w="3790315" h="996950">
                  <a:moveTo>
                    <a:pt x="2314149" y="737870"/>
                  </a:moveTo>
                  <a:lnTo>
                    <a:pt x="2290728" y="737870"/>
                  </a:lnTo>
                  <a:lnTo>
                    <a:pt x="2286839" y="735330"/>
                  </a:lnTo>
                  <a:lnTo>
                    <a:pt x="2284172" y="718820"/>
                  </a:lnTo>
                  <a:lnTo>
                    <a:pt x="2282950" y="715010"/>
                  </a:lnTo>
                  <a:lnTo>
                    <a:pt x="2280271" y="707390"/>
                  </a:lnTo>
                  <a:lnTo>
                    <a:pt x="2277436" y="699770"/>
                  </a:lnTo>
                  <a:lnTo>
                    <a:pt x="2274497" y="692150"/>
                  </a:lnTo>
                  <a:lnTo>
                    <a:pt x="2271506" y="684530"/>
                  </a:lnTo>
                  <a:lnTo>
                    <a:pt x="2257253" y="647700"/>
                  </a:lnTo>
                  <a:lnTo>
                    <a:pt x="2243646" y="609600"/>
                  </a:lnTo>
                  <a:lnTo>
                    <a:pt x="2230163" y="571500"/>
                  </a:lnTo>
                  <a:lnTo>
                    <a:pt x="2216285" y="534670"/>
                  </a:lnTo>
                  <a:lnTo>
                    <a:pt x="2208553" y="514350"/>
                  </a:lnTo>
                  <a:lnTo>
                    <a:pt x="2200424" y="495300"/>
                  </a:lnTo>
                  <a:lnTo>
                    <a:pt x="2192004" y="476250"/>
                  </a:lnTo>
                  <a:lnTo>
                    <a:pt x="2183397" y="455930"/>
                  </a:lnTo>
                  <a:lnTo>
                    <a:pt x="2206784" y="455930"/>
                  </a:lnTo>
                  <a:lnTo>
                    <a:pt x="2211396" y="466090"/>
                  </a:lnTo>
                  <a:lnTo>
                    <a:pt x="2217934" y="482600"/>
                  </a:lnTo>
                  <a:lnTo>
                    <a:pt x="2224285" y="497840"/>
                  </a:lnTo>
                  <a:lnTo>
                    <a:pt x="2230552" y="513080"/>
                  </a:lnTo>
                  <a:lnTo>
                    <a:pt x="2236840" y="529590"/>
                  </a:lnTo>
                  <a:lnTo>
                    <a:pt x="2274103" y="529590"/>
                  </a:lnTo>
                  <a:lnTo>
                    <a:pt x="2270902" y="530860"/>
                  </a:lnTo>
                  <a:lnTo>
                    <a:pt x="2253319" y="542290"/>
                  </a:lnTo>
                  <a:lnTo>
                    <a:pt x="2243840" y="546100"/>
                  </a:lnTo>
                  <a:lnTo>
                    <a:pt x="2256475" y="579120"/>
                  </a:lnTo>
                  <a:lnTo>
                    <a:pt x="2268839" y="612140"/>
                  </a:lnTo>
                  <a:lnTo>
                    <a:pt x="2280870" y="645160"/>
                  </a:lnTo>
                  <a:lnTo>
                    <a:pt x="2292506" y="676910"/>
                  </a:lnTo>
                  <a:lnTo>
                    <a:pt x="2385650" y="676910"/>
                  </a:lnTo>
                  <a:lnTo>
                    <a:pt x="2399495" y="684530"/>
                  </a:lnTo>
                  <a:lnTo>
                    <a:pt x="2323685" y="684530"/>
                  </a:lnTo>
                  <a:lnTo>
                    <a:pt x="2299505" y="697230"/>
                  </a:lnTo>
                  <a:lnTo>
                    <a:pt x="2300061" y="698500"/>
                  </a:lnTo>
                  <a:lnTo>
                    <a:pt x="2300728" y="701040"/>
                  </a:lnTo>
                  <a:lnTo>
                    <a:pt x="2301283" y="702310"/>
                  </a:lnTo>
                  <a:lnTo>
                    <a:pt x="2312118" y="732790"/>
                  </a:lnTo>
                  <a:lnTo>
                    <a:pt x="2314149" y="737870"/>
                  </a:lnTo>
                  <a:close/>
                </a:path>
                <a:path w="3790315" h="996950">
                  <a:moveTo>
                    <a:pt x="1085976" y="515620"/>
                  </a:moveTo>
                  <a:lnTo>
                    <a:pt x="1080087" y="513080"/>
                  </a:lnTo>
                  <a:lnTo>
                    <a:pt x="1080198" y="511810"/>
                  </a:lnTo>
                  <a:lnTo>
                    <a:pt x="1080310" y="510540"/>
                  </a:lnTo>
                  <a:lnTo>
                    <a:pt x="1080421" y="509270"/>
                  </a:lnTo>
                  <a:lnTo>
                    <a:pt x="1080532" y="508000"/>
                  </a:lnTo>
                  <a:lnTo>
                    <a:pt x="1080643" y="506730"/>
                  </a:lnTo>
                  <a:lnTo>
                    <a:pt x="1044644" y="468630"/>
                  </a:lnTo>
                  <a:lnTo>
                    <a:pt x="982534" y="457200"/>
                  </a:lnTo>
                  <a:lnTo>
                    <a:pt x="1058292" y="457200"/>
                  </a:lnTo>
                  <a:lnTo>
                    <a:pt x="1080499" y="467360"/>
                  </a:lnTo>
                  <a:lnTo>
                    <a:pt x="1098309" y="487680"/>
                  </a:lnTo>
                  <a:lnTo>
                    <a:pt x="1119949" y="487680"/>
                  </a:lnTo>
                  <a:lnTo>
                    <a:pt x="1113445" y="514350"/>
                  </a:lnTo>
                  <a:lnTo>
                    <a:pt x="1091865" y="514350"/>
                  </a:lnTo>
                  <a:lnTo>
                    <a:pt x="1085976" y="515620"/>
                  </a:lnTo>
                  <a:close/>
                </a:path>
                <a:path w="3790315" h="996950">
                  <a:moveTo>
                    <a:pt x="293474" y="871220"/>
                  </a:moveTo>
                  <a:lnTo>
                    <a:pt x="268327" y="871220"/>
                  </a:lnTo>
                  <a:lnTo>
                    <a:pt x="288549" y="843280"/>
                  </a:lnTo>
                  <a:lnTo>
                    <a:pt x="307937" y="814070"/>
                  </a:lnTo>
                  <a:lnTo>
                    <a:pt x="343548" y="754380"/>
                  </a:lnTo>
                  <a:lnTo>
                    <a:pt x="369109" y="704850"/>
                  </a:lnTo>
                  <a:lnTo>
                    <a:pt x="393161" y="654050"/>
                  </a:lnTo>
                  <a:lnTo>
                    <a:pt x="416354" y="604520"/>
                  </a:lnTo>
                  <a:lnTo>
                    <a:pt x="439339" y="553720"/>
                  </a:lnTo>
                  <a:lnTo>
                    <a:pt x="462767" y="502920"/>
                  </a:lnTo>
                  <a:lnTo>
                    <a:pt x="431056" y="486410"/>
                  </a:lnTo>
                  <a:lnTo>
                    <a:pt x="394741" y="474980"/>
                  </a:lnTo>
                  <a:lnTo>
                    <a:pt x="358301" y="471170"/>
                  </a:lnTo>
                  <a:lnTo>
                    <a:pt x="440870" y="471170"/>
                  </a:lnTo>
                  <a:lnTo>
                    <a:pt x="470767" y="486410"/>
                  </a:lnTo>
                  <a:lnTo>
                    <a:pt x="494045" y="486410"/>
                  </a:lnTo>
                  <a:lnTo>
                    <a:pt x="487878" y="499110"/>
                  </a:lnTo>
                  <a:lnTo>
                    <a:pt x="493182" y="502920"/>
                  </a:lnTo>
                  <a:lnTo>
                    <a:pt x="498058" y="508000"/>
                  </a:lnTo>
                  <a:lnTo>
                    <a:pt x="502456" y="513080"/>
                  </a:lnTo>
                  <a:lnTo>
                    <a:pt x="506322" y="518160"/>
                  </a:lnTo>
                  <a:lnTo>
                    <a:pt x="479100" y="518160"/>
                  </a:lnTo>
                  <a:lnTo>
                    <a:pt x="476323" y="523240"/>
                  </a:lnTo>
                  <a:lnTo>
                    <a:pt x="473434" y="529590"/>
                  </a:lnTo>
                  <a:lnTo>
                    <a:pt x="470767" y="535940"/>
                  </a:lnTo>
                  <a:lnTo>
                    <a:pt x="438212" y="607060"/>
                  </a:lnTo>
                  <a:lnTo>
                    <a:pt x="522293" y="607060"/>
                  </a:lnTo>
                  <a:lnTo>
                    <a:pt x="528547" y="612140"/>
                  </a:lnTo>
                  <a:lnTo>
                    <a:pt x="487545" y="612140"/>
                  </a:lnTo>
                  <a:lnTo>
                    <a:pt x="462003" y="617220"/>
                  </a:lnTo>
                  <a:lnTo>
                    <a:pt x="440879" y="629920"/>
                  </a:lnTo>
                  <a:lnTo>
                    <a:pt x="424921" y="648970"/>
                  </a:lnTo>
                  <a:lnTo>
                    <a:pt x="414879" y="669290"/>
                  </a:lnTo>
                  <a:lnTo>
                    <a:pt x="413546" y="674370"/>
                  </a:lnTo>
                  <a:lnTo>
                    <a:pt x="409991" y="675640"/>
                  </a:lnTo>
                  <a:lnTo>
                    <a:pt x="406213" y="676910"/>
                  </a:lnTo>
                  <a:lnTo>
                    <a:pt x="395468" y="698500"/>
                  </a:lnTo>
                  <a:lnTo>
                    <a:pt x="384505" y="721360"/>
                  </a:lnTo>
                  <a:lnTo>
                    <a:pt x="373229" y="742950"/>
                  </a:lnTo>
                  <a:lnTo>
                    <a:pt x="361547" y="764540"/>
                  </a:lnTo>
                  <a:lnTo>
                    <a:pt x="335775" y="808990"/>
                  </a:lnTo>
                  <a:lnTo>
                    <a:pt x="307876" y="850900"/>
                  </a:lnTo>
                  <a:lnTo>
                    <a:pt x="293474" y="871220"/>
                  </a:lnTo>
                  <a:close/>
                </a:path>
                <a:path w="3790315" h="996950">
                  <a:moveTo>
                    <a:pt x="2552742" y="489416"/>
                  </a:moveTo>
                  <a:lnTo>
                    <a:pt x="2552491" y="488950"/>
                  </a:lnTo>
                  <a:lnTo>
                    <a:pt x="2552625" y="488950"/>
                  </a:lnTo>
                  <a:lnTo>
                    <a:pt x="2552742" y="489416"/>
                  </a:lnTo>
                  <a:close/>
                </a:path>
                <a:path w="3790315" h="996950">
                  <a:moveTo>
                    <a:pt x="2274103" y="529590"/>
                  </a:moveTo>
                  <a:lnTo>
                    <a:pt x="2236840" y="529590"/>
                  </a:lnTo>
                  <a:lnTo>
                    <a:pt x="2246512" y="524510"/>
                  </a:lnTo>
                  <a:lnTo>
                    <a:pt x="2255548" y="519430"/>
                  </a:lnTo>
                  <a:lnTo>
                    <a:pt x="2264730" y="513080"/>
                  </a:lnTo>
                  <a:lnTo>
                    <a:pt x="2274839" y="509270"/>
                  </a:lnTo>
                  <a:lnTo>
                    <a:pt x="2294311" y="506730"/>
                  </a:lnTo>
                  <a:lnTo>
                    <a:pt x="2303745" y="508000"/>
                  </a:lnTo>
                  <a:lnTo>
                    <a:pt x="2313616" y="510540"/>
                  </a:lnTo>
                  <a:lnTo>
                    <a:pt x="2322698" y="514350"/>
                  </a:lnTo>
                  <a:lnTo>
                    <a:pt x="2331102" y="516890"/>
                  </a:lnTo>
                  <a:lnTo>
                    <a:pt x="2338819" y="520700"/>
                  </a:lnTo>
                  <a:lnTo>
                    <a:pt x="2345838" y="525780"/>
                  </a:lnTo>
                  <a:lnTo>
                    <a:pt x="2297617" y="525780"/>
                  </a:lnTo>
                  <a:lnTo>
                    <a:pt x="2280506" y="527050"/>
                  </a:lnTo>
                  <a:lnTo>
                    <a:pt x="2274103" y="529590"/>
                  </a:lnTo>
                  <a:close/>
                </a:path>
                <a:path w="3790315" h="996950">
                  <a:moveTo>
                    <a:pt x="1043611" y="778510"/>
                  </a:moveTo>
                  <a:lnTo>
                    <a:pt x="1021200" y="778510"/>
                  </a:lnTo>
                  <a:lnTo>
                    <a:pt x="1029870" y="749300"/>
                  </a:lnTo>
                  <a:lnTo>
                    <a:pt x="1038227" y="720090"/>
                  </a:lnTo>
                  <a:lnTo>
                    <a:pt x="1046293" y="689610"/>
                  </a:lnTo>
                  <a:lnTo>
                    <a:pt x="1054088" y="660400"/>
                  </a:lnTo>
                  <a:lnTo>
                    <a:pt x="1052421" y="656590"/>
                  </a:lnTo>
                  <a:lnTo>
                    <a:pt x="1052866" y="652780"/>
                  </a:lnTo>
                  <a:lnTo>
                    <a:pt x="1057088" y="648970"/>
                  </a:lnTo>
                  <a:lnTo>
                    <a:pt x="1074384" y="582930"/>
                  </a:lnTo>
                  <a:lnTo>
                    <a:pt x="1080198" y="561340"/>
                  </a:lnTo>
                  <a:lnTo>
                    <a:pt x="1083162" y="549910"/>
                  </a:lnTo>
                  <a:lnTo>
                    <a:pt x="1086073" y="537210"/>
                  </a:lnTo>
                  <a:lnTo>
                    <a:pt x="1091865" y="514350"/>
                  </a:lnTo>
                  <a:lnTo>
                    <a:pt x="1113445" y="514350"/>
                  </a:lnTo>
                  <a:lnTo>
                    <a:pt x="1099559" y="571500"/>
                  </a:lnTo>
                  <a:lnTo>
                    <a:pt x="1092410" y="600710"/>
                  </a:lnTo>
                  <a:lnTo>
                    <a:pt x="1085198" y="629920"/>
                  </a:lnTo>
                  <a:lnTo>
                    <a:pt x="1111918" y="629920"/>
                  </a:lnTo>
                  <a:lnTo>
                    <a:pt x="1087367" y="650240"/>
                  </a:lnTo>
                  <a:lnTo>
                    <a:pt x="1077865" y="657860"/>
                  </a:lnTo>
                  <a:lnTo>
                    <a:pt x="1071610" y="681990"/>
                  </a:lnTo>
                  <a:lnTo>
                    <a:pt x="1065157" y="704850"/>
                  </a:lnTo>
                  <a:lnTo>
                    <a:pt x="1058475" y="728980"/>
                  </a:lnTo>
                  <a:lnTo>
                    <a:pt x="1051532" y="753110"/>
                  </a:lnTo>
                  <a:lnTo>
                    <a:pt x="1043611" y="778510"/>
                  </a:lnTo>
                  <a:close/>
                </a:path>
                <a:path w="3790315" h="996950">
                  <a:moveTo>
                    <a:pt x="494822" y="532130"/>
                  </a:moveTo>
                  <a:lnTo>
                    <a:pt x="487878" y="527050"/>
                  </a:lnTo>
                  <a:lnTo>
                    <a:pt x="485545" y="524510"/>
                  </a:lnTo>
                  <a:lnTo>
                    <a:pt x="482545" y="520700"/>
                  </a:lnTo>
                  <a:lnTo>
                    <a:pt x="479100" y="518160"/>
                  </a:lnTo>
                  <a:lnTo>
                    <a:pt x="506322" y="518160"/>
                  </a:lnTo>
                  <a:lnTo>
                    <a:pt x="507502" y="524510"/>
                  </a:lnTo>
                  <a:lnTo>
                    <a:pt x="502516" y="529590"/>
                  </a:lnTo>
                  <a:lnTo>
                    <a:pt x="494822" y="532130"/>
                  </a:lnTo>
                  <a:close/>
                </a:path>
                <a:path w="3790315" h="996950">
                  <a:moveTo>
                    <a:pt x="850759" y="532130"/>
                  </a:moveTo>
                  <a:lnTo>
                    <a:pt x="845203" y="529590"/>
                  </a:lnTo>
                  <a:lnTo>
                    <a:pt x="858714" y="529590"/>
                  </a:lnTo>
                  <a:lnTo>
                    <a:pt x="858425" y="530860"/>
                  </a:lnTo>
                  <a:lnTo>
                    <a:pt x="850759" y="532130"/>
                  </a:lnTo>
                  <a:close/>
                </a:path>
                <a:path w="3790315" h="996950">
                  <a:moveTo>
                    <a:pt x="2874438" y="568960"/>
                  </a:moveTo>
                  <a:lnTo>
                    <a:pt x="2843605" y="568960"/>
                  </a:lnTo>
                  <a:lnTo>
                    <a:pt x="2849744" y="563880"/>
                  </a:lnTo>
                  <a:lnTo>
                    <a:pt x="2855299" y="558800"/>
                  </a:lnTo>
                  <a:lnTo>
                    <a:pt x="2889524" y="537210"/>
                  </a:lnTo>
                  <a:lnTo>
                    <a:pt x="2914798" y="533400"/>
                  </a:lnTo>
                  <a:lnTo>
                    <a:pt x="2930742" y="533400"/>
                  </a:lnTo>
                  <a:lnTo>
                    <a:pt x="2946478" y="535940"/>
                  </a:lnTo>
                  <a:lnTo>
                    <a:pt x="2963047" y="539750"/>
                  </a:lnTo>
                  <a:lnTo>
                    <a:pt x="2987213" y="539750"/>
                  </a:lnTo>
                  <a:lnTo>
                    <a:pt x="2993472" y="549910"/>
                  </a:lnTo>
                  <a:lnTo>
                    <a:pt x="2934724" y="549910"/>
                  </a:lnTo>
                  <a:lnTo>
                    <a:pt x="2897493" y="554990"/>
                  </a:lnTo>
                  <a:lnTo>
                    <a:pt x="2884778" y="561340"/>
                  </a:lnTo>
                  <a:lnTo>
                    <a:pt x="2874438" y="568960"/>
                  </a:lnTo>
                  <a:close/>
                </a:path>
                <a:path w="3790315" h="996950">
                  <a:moveTo>
                    <a:pt x="3148399" y="779780"/>
                  </a:moveTo>
                  <a:lnTo>
                    <a:pt x="3126710" y="779780"/>
                  </a:lnTo>
                  <a:lnTo>
                    <a:pt x="3108691" y="751840"/>
                  </a:lnTo>
                  <a:lnTo>
                    <a:pt x="3087808" y="725170"/>
                  </a:lnTo>
                  <a:lnTo>
                    <a:pt x="3046489" y="670560"/>
                  </a:lnTo>
                  <a:lnTo>
                    <a:pt x="3006379" y="609600"/>
                  </a:lnTo>
                  <a:lnTo>
                    <a:pt x="2987397" y="582930"/>
                  </a:lnTo>
                  <a:lnTo>
                    <a:pt x="2964102" y="561340"/>
                  </a:lnTo>
                  <a:lnTo>
                    <a:pt x="2934724" y="549910"/>
                  </a:lnTo>
                  <a:lnTo>
                    <a:pt x="2993472" y="549910"/>
                  </a:lnTo>
                  <a:lnTo>
                    <a:pt x="3009119" y="575310"/>
                  </a:lnTo>
                  <a:lnTo>
                    <a:pt x="3035576" y="617220"/>
                  </a:lnTo>
                  <a:lnTo>
                    <a:pt x="3062751" y="659130"/>
                  </a:lnTo>
                  <a:lnTo>
                    <a:pt x="3119565" y="741680"/>
                  </a:lnTo>
                  <a:lnTo>
                    <a:pt x="3148399" y="779780"/>
                  </a:lnTo>
                  <a:close/>
                </a:path>
                <a:path w="3790315" h="996950">
                  <a:moveTo>
                    <a:pt x="2432758" y="626110"/>
                  </a:moveTo>
                  <a:lnTo>
                    <a:pt x="2405392" y="626110"/>
                  </a:lnTo>
                  <a:lnTo>
                    <a:pt x="2424468" y="605790"/>
                  </a:lnTo>
                  <a:lnTo>
                    <a:pt x="2449336" y="591820"/>
                  </a:lnTo>
                  <a:lnTo>
                    <a:pt x="2478453" y="584200"/>
                  </a:lnTo>
                  <a:lnTo>
                    <a:pt x="2510279" y="582930"/>
                  </a:lnTo>
                  <a:lnTo>
                    <a:pt x="2528619" y="585470"/>
                  </a:lnTo>
                  <a:lnTo>
                    <a:pt x="2548917" y="589280"/>
                  </a:lnTo>
                  <a:lnTo>
                    <a:pt x="2570090" y="594360"/>
                  </a:lnTo>
                  <a:lnTo>
                    <a:pt x="2591055" y="601980"/>
                  </a:lnTo>
                  <a:lnTo>
                    <a:pt x="2614694" y="601980"/>
                  </a:lnTo>
                  <a:lnTo>
                    <a:pt x="2615423" y="603250"/>
                  </a:lnTo>
                  <a:lnTo>
                    <a:pt x="2487102" y="603250"/>
                  </a:lnTo>
                  <a:lnTo>
                    <a:pt x="2455863" y="610870"/>
                  </a:lnTo>
                  <a:lnTo>
                    <a:pt x="2432758" y="626110"/>
                  </a:lnTo>
                  <a:close/>
                </a:path>
                <a:path w="3790315" h="996950">
                  <a:moveTo>
                    <a:pt x="1564356" y="619760"/>
                  </a:moveTo>
                  <a:lnTo>
                    <a:pt x="1532522" y="619760"/>
                  </a:lnTo>
                  <a:lnTo>
                    <a:pt x="1553956" y="603250"/>
                  </a:lnTo>
                  <a:lnTo>
                    <a:pt x="1578910" y="593090"/>
                  </a:lnTo>
                  <a:lnTo>
                    <a:pt x="1606364" y="589280"/>
                  </a:lnTo>
                  <a:lnTo>
                    <a:pt x="1635298" y="593090"/>
                  </a:lnTo>
                  <a:lnTo>
                    <a:pt x="1652269" y="600710"/>
                  </a:lnTo>
                  <a:lnTo>
                    <a:pt x="1661262" y="607060"/>
                  </a:lnTo>
                  <a:lnTo>
                    <a:pt x="1608605" y="607060"/>
                  </a:lnTo>
                  <a:lnTo>
                    <a:pt x="1583868" y="610870"/>
                  </a:lnTo>
                  <a:lnTo>
                    <a:pt x="1564356" y="619760"/>
                  </a:lnTo>
                  <a:close/>
                </a:path>
                <a:path w="3790315" h="996950">
                  <a:moveTo>
                    <a:pt x="522293" y="607060"/>
                  </a:moveTo>
                  <a:lnTo>
                    <a:pt x="438212" y="607060"/>
                  </a:lnTo>
                  <a:lnTo>
                    <a:pt x="449467" y="600710"/>
                  </a:lnTo>
                  <a:lnTo>
                    <a:pt x="461503" y="595630"/>
                  </a:lnTo>
                  <a:lnTo>
                    <a:pt x="474227" y="593090"/>
                  </a:lnTo>
                  <a:lnTo>
                    <a:pt x="487545" y="593090"/>
                  </a:lnTo>
                  <a:lnTo>
                    <a:pt x="514475" y="600710"/>
                  </a:lnTo>
                  <a:lnTo>
                    <a:pt x="522293" y="607060"/>
                  </a:lnTo>
                  <a:close/>
                </a:path>
                <a:path w="3790315" h="996950">
                  <a:moveTo>
                    <a:pt x="1111918" y="629920"/>
                  </a:moveTo>
                  <a:lnTo>
                    <a:pt x="1085198" y="629920"/>
                  </a:lnTo>
                  <a:lnTo>
                    <a:pt x="1105401" y="614680"/>
                  </a:lnTo>
                  <a:lnTo>
                    <a:pt x="1126572" y="601980"/>
                  </a:lnTo>
                  <a:lnTo>
                    <a:pt x="1151306" y="595630"/>
                  </a:lnTo>
                  <a:lnTo>
                    <a:pt x="1182196" y="594360"/>
                  </a:lnTo>
                  <a:lnTo>
                    <a:pt x="1200295" y="598170"/>
                  </a:lnTo>
                  <a:lnTo>
                    <a:pt x="1217570" y="605790"/>
                  </a:lnTo>
                  <a:lnTo>
                    <a:pt x="1225954" y="610870"/>
                  </a:lnTo>
                  <a:lnTo>
                    <a:pt x="1162530" y="610870"/>
                  </a:lnTo>
                  <a:lnTo>
                    <a:pt x="1149131" y="612140"/>
                  </a:lnTo>
                  <a:lnTo>
                    <a:pt x="1136836" y="615950"/>
                  </a:lnTo>
                  <a:lnTo>
                    <a:pt x="1125500" y="621030"/>
                  </a:lnTo>
                  <a:lnTo>
                    <a:pt x="1114975" y="627380"/>
                  </a:lnTo>
                  <a:lnTo>
                    <a:pt x="1111918" y="629920"/>
                  </a:lnTo>
                  <a:close/>
                </a:path>
                <a:path w="3790315" h="996950">
                  <a:moveTo>
                    <a:pt x="2852160" y="979170"/>
                  </a:moveTo>
                  <a:lnTo>
                    <a:pt x="2846235" y="979170"/>
                  </a:lnTo>
                  <a:lnTo>
                    <a:pt x="2840674" y="974090"/>
                  </a:lnTo>
                  <a:lnTo>
                    <a:pt x="2836051" y="969010"/>
                  </a:lnTo>
                  <a:lnTo>
                    <a:pt x="2832938" y="963930"/>
                  </a:lnTo>
                  <a:lnTo>
                    <a:pt x="2822451" y="948690"/>
                  </a:lnTo>
                  <a:lnTo>
                    <a:pt x="2812369" y="933450"/>
                  </a:lnTo>
                  <a:lnTo>
                    <a:pt x="2802517" y="916940"/>
                  </a:lnTo>
                  <a:lnTo>
                    <a:pt x="2792717" y="901700"/>
                  </a:lnTo>
                  <a:lnTo>
                    <a:pt x="2782856" y="887730"/>
                  </a:lnTo>
                  <a:lnTo>
                    <a:pt x="2771745" y="875030"/>
                  </a:lnTo>
                  <a:lnTo>
                    <a:pt x="2760343" y="861060"/>
                  </a:lnTo>
                  <a:lnTo>
                    <a:pt x="2749607" y="848360"/>
                  </a:lnTo>
                  <a:lnTo>
                    <a:pt x="2728448" y="819150"/>
                  </a:lnTo>
                  <a:lnTo>
                    <a:pt x="2707413" y="791210"/>
                  </a:lnTo>
                  <a:lnTo>
                    <a:pt x="2667386" y="731520"/>
                  </a:lnTo>
                  <a:lnTo>
                    <a:pt x="2637082" y="683260"/>
                  </a:lnTo>
                  <a:lnTo>
                    <a:pt x="2622387" y="657860"/>
                  </a:lnTo>
                  <a:lnTo>
                    <a:pt x="2607943" y="633730"/>
                  </a:lnTo>
                  <a:lnTo>
                    <a:pt x="2563111" y="614680"/>
                  </a:lnTo>
                  <a:lnTo>
                    <a:pt x="2521612" y="604520"/>
                  </a:lnTo>
                  <a:lnTo>
                    <a:pt x="2487102" y="603250"/>
                  </a:lnTo>
                  <a:lnTo>
                    <a:pt x="2615423" y="603250"/>
                  </a:lnTo>
                  <a:lnTo>
                    <a:pt x="2624165" y="618490"/>
                  </a:lnTo>
                  <a:lnTo>
                    <a:pt x="2631139" y="623570"/>
                  </a:lnTo>
                  <a:lnTo>
                    <a:pt x="2637456" y="628650"/>
                  </a:lnTo>
                  <a:lnTo>
                    <a:pt x="2642962" y="633730"/>
                  </a:lnTo>
                  <a:lnTo>
                    <a:pt x="2647498" y="640080"/>
                  </a:lnTo>
                  <a:lnTo>
                    <a:pt x="2650609" y="643890"/>
                  </a:lnTo>
                  <a:lnTo>
                    <a:pt x="2648387" y="650240"/>
                  </a:lnTo>
                  <a:lnTo>
                    <a:pt x="2643942" y="652780"/>
                  </a:lnTo>
                  <a:lnTo>
                    <a:pt x="2653425" y="668020"/>
                  </a:lnTo>
                  <a:lnTo>
                    <a:pt x="2663053" y="684530"/>
                  </a:lnTo>
                  <a:lnTo>
                    <a:pt x="2672848" y="699770"/>
                  </a:lnTo>
                  <a:lnTo>
                    <a:pt x="2682831" y="716280"/>
                  </a:lnTo>
                  <a:lnTo>
                    <a:pt x="2708709" y="716280"/>
                  </a:lnTo>
                  <a:lnTo>
                    <a:pt x="2705943" y="723900"/>
                  </a:lnTo>
                  <a:lnTo>
                    <a:pt x="2709233" y="748030"/>
                  </a:lnTo>
                  <a:lnTo>
                    <a:pt x="2720960" y="770890"/>
                  </a:lnTo>
                  <a:lnTo>
                    <a:pt x="2737052" y="792480"/>
                  </a:lnTo>
                  <a:lnTo>
                    <a:pt x="2760551" y="821690"/>
                  </a:lnTo>
                  <a:lnTo>
                    <a:pt x="2783634" y="850900"/>
                  </a:lnTo>
                  <a:lnTo>
                    <a:pt x="2805925" y="880110"/>
                  </a:lnTo>
                  <a:lnTo>
                    <a:pt x="2827050" y="910590"/>
                  </a:lnTo>
                  <a:lnTo>
                    <a:pt x="2831716" y="914400"/>
                  </a:lnTo>
                  <a:lnTo>
                    <a:pt x="2833827" y="916940"/>
                  </a:lnTo>
                  <a:lnTo>
                    <a:pt x="2863168" y="916940"/>
                  </a:lnTo>
                  <a:lnTo>
                    <a:pt x="2852061" y="924560"/>
                  </a:lnTo>
                  <a:lnTo>
                    <a:pt x="2849271" y="949960"/>
                  </a:lnTo>
                  <a:lnTo>
                    <a:pt x="2851832" y="956310"/>
                  </a:lnTo>
                  <a:lnTo>
                    <a:pt x="2855174" y="965200"/>
                  </a:lnTo>
                  <a:lnTo>
                    <a:pt x="2856287" y="974090"/>
                  </a:lnTo>
                  <a:lnTo>
                    <a:pt x="2852160" y="979170"/>
                  </a:lnTo>
                  <a:close/>
                </a:path>
                <a:path w="3790315" h="996950">
                  <a:moveTo>
                    <a:pt x="1759850" y="925830"/>
                  </a:moveTo>
                  <a:lnTo>
                    <a:pt x="1752434" y="923290"/>
                  </a:lnTo>
                  <a:lnTo>
                    <a:pt x="1748851" y="916940"/>
                  </a:lnTo>
                  <a:lnTo>
                    <a:pt x="1744663" y="895350"/>
                  </a:lnTo>
                  <a:lnTo>
                    <a:pt x="1735934" y="872490"/>
                  </a:lnTo>
                  <a:lnTo>
                    <a:pt x="1718851" y="826770"/>
                  </a:lnTo>
                  <a:lnTo>
                    <a:pt x="1712518" y="796290"/>
                  </a:lnTo>
                  <a:lnTo>
                    <a:pt x="1710296" y="795020"/>
                  </a:lnTo>
                  <a:lnTo>
                    <a:pt x="1708963" y="791210"/>
                  </a:lnTo>
                  <a:lnTo>
                    <a:pt x="1710074" y="788670"/>
                  </a:lnTo>
                  <a:lnTo>
                    <a:pt x="1710518" y="786130"/>
                  </a:lnTo>
                  <a:lnTo>
                    <a:pt x="1708100" y="773430"/>
                  </a:lnTo>
                  <a:lnTo>
                    <a:pt x="1705838" y="760730"/>
                  </a:lnTo>
                  <a:lnTo>
                    <a:pt x="1703721" y="746760"/>
                  </a:lnTo>
                  <a:lnTo>
                    <a:pt x="1701741" y="734060"/>
                  </a:lnTo>
                  <a:lnTo>
                    <a:pt x="1699933" y="721360"/>
                  </a:lnTo>
                  <a:lnTo>
                    <a:pt x="1698282" y="708660"/>
                  </a:lnTo>
                  <a:lnTo>
                    <a:pt x="1696694" y="694690"/>
                  </a:lnTo>
                  <a:lnTo>
                    <a:pt x="1695074" y="681990"/>
                  </a:lnTo>
                  <a:lnTo>
                    <a:pt x="1693074" y="681990"/>
                  </a:lnTo>
                  <a:lnTo>
                    <a:pt x="1691185" y="680720"/>
                  </a:lnTo>
                  <a:lnTo>
                    <a:pt x="1689852" y="678180"/>
                  </a:lnTo>
                  <a:lnTo>
                    <a:pt x="1679269" y="660400"/>
                  </a:lnTo>
                  <a:lnTo>
                    <a:pt x="1667352" y="641350"/>
                  </a:lnTo>
                  <a:lnTo>
                    <a:pt x="1652853" y="624840"/>
                  </a:lnTo>
                  <a:lnTo>
                    <a:pt x="1634520" y="613410"/>
                  </a:lnTo>
                  <a:lnTo>
                    <a:pt x="1608605" y="607060"/>
                  </a:lnTo>
                  <a:lnTo>
                    <a:pt x="1661262" y="607060"/>
                  </a:lnTo>
                  <a:lnTo>
                    <a:pt x="1666658" y="610870"/>
                  </a:lnTo>
                  <a:lnTo>
                    <a:pt x="1678922" y="624840"/>
                  </a:lnTo>
                  <a:lnTo>
                    <a:pt x="1689519" y="638810"/>
                  </a:lnTo>
                  <a:lnTo>
                    <a:pt x="1710925" y="638810"/>
                  </a:lnTo>
                  <a:lnTo>
                    <a:pt x="1716341" y="681990"/>
                  </a:lnTo>
                  <a:lnTo>
                    <a:pt x="1724296" y="737870"/>
                  </a:lnTo>
                  <a:lnTo>
                    <a:pt x="1725073" y="744220"/>
                  </a:lnTo>
                  <a:lnTo>
                    <a:pt x="1725740" y="749300"/>
                  </a:lnTo>
                  <a:lnTo>
                    <a:pt x="1757615" y="749300"/>
                  </a:lnTo>
                  <a:lnTo>
                    <a:pt x="1748417" y="755650"/>
                  </a:lnTo>
                  <a:lnTo>
                    <a:pt x="1740351" y="765810"/>
                  </a:lnTo>
                  <a:lnTo>
                    <a:pt x="1735202" y="778510"/>
                  </a:lnTo>
                  <a:lnTo>
                    <a:pt x="1731073" y="791210"/>
                  </a:lnTo>
                  <a:lnTo>
                    <a:pt x="1733617" y="806450"/>
                  </a:lnTo>
                  <a:lnTo>
                    <a:pt x="1744851" y="849630"/>
                  </a:lnTo>
                  <a:lnTo>
                    <a:pt x="1760350" y="882650"/>
                  </a:lnTo>
                  <a:lnTo>
                    <a:pt x="1767038" y="899160"/>
                  </a:lnTo>
                  <a:lnTo>
                    <a:pt x="1770184" y="916940"/>
                  </a:lnTo>
                  <a:lnTo>
                    <a:pt x="1767100" y="923290"/>
                  </a:lnTo>
                  <a:lnTo>
                    <a:pt x="1759850" y="925830"/>
                  </a:lnTo>
                  <a:close/>
                </a:path>
                <a:path w="3790315" h="996950">
                  <a:moveTo>
                    <a:pt x="1234225" y="886460"/>
                  </a:moveTo>
                  <a:lnTo>
                    <a:pt x="1215084" y="886460"/>
                  </a:lnTo>
                  <a:lnTo>
                    <a:pt x="1223168" y="840740"/>
                  </a:lnTo>
                  <a:lnTo>
                    <a:pt x="1227059" y="800100"/>
                  </a:lnTo>
                  <a:lnTo>
                    <a:pt x="1227181" y="798830"/>
                  </a:lnTo>
                  <a:lnTo>
                    <a:pt x="1227303" y="797560"/>
                  </a:lnTo>
                  <a:lnTo>
                    <a:pt x="1227424" y="796290"/>
                  </a:lnTo>
                  <a:lnTo>
                    <a:pt x="1227546" y="795020"/>
                  </a:lnTo>
                  <a:lnTo>
                    <a:pt x="1227667" y="793750"/>
                  </a:lnTo>
                  <a:lnTo>
                    <a:pt x="1227752" y="792480"/>
                  </a:lnTo>
                  <a:lnTo>
                    <a:pt x="1227836" y="791210"/>
                  </a:lnTo>
                  <a:lnTo>
                    <a:pt x="1227921" y="789940"/>
                  </a:lnTo>
                  <a:lnTo>
                    <a:pt x="1228005" y="788670"/>
                  </a:lnTo>
                  <a:lnTo>
                    <a:pt x="1228090" y="787400"/>
                  </a:lnTo>
                  <a:lnTo>
                    <a:pt x="1228174" y="786130"/>
                  </a:lnTo>
                  <a:lnTo>
                    <a:pt x="1228259" y="784860"/>
                  </a:lnTo>
                  <a:lnTo>
                    <a:pt x="1228343" y="783590"/>
                  </a:lnTo>
                  <a:lnTo>
                    <a:pt x="1228428" y="782320"/>
                  </a:lnTo>
                  <a:lnTo>
                    <a:pt x="1228512" y="781050"/>
                  </a:lnTo>
                  <a:lnTo>
                    <a:pt x="1228597" y="779780"/>
                  </a:lnTo>
                  <a:lnTo>
                    <a:pt x="1228681" y="778510"/>
                  </a:lnTo>
                  <a:lnTo>
                    <a:pt x="1228766" y="777240"/>
                  </a:lnTo>
                  <a:lnTo>
                    <a:pt x="1228850" y="775970"/>
                  </a:lnTo>
                  <a:lnTo>
                    <a:pt x="1228935" y="774700"/>
                  </a:lnTo>
                  <a:lnTo>
                    <a:pt x="1229019" y="773430"/>
                  </a:lnTo>
                  <a:lnTo>
                    <a:pt x="1229104" y="772160"/>
                  </a:lnTo>
                  <a:lnTo>
                    <a:pt x="1229188" y="770890"/>
                  </a:lnTo>
                  <a:lnTo>
                    <a:pt x="1229273" y="769620"/>
                  </a:lnTo>
                  <a:lnTo>
                    <a:pt x="1229357" y="768350"/>
                  </a:lnTo>
                  <a:lnTo>
                    <a:pt x="1229442" y="767080"/>
                  </a:lnTo>
                  <a:lnTo>
                    <a:pt x="1229526" y="765810"/>
                  </a:lnTo>
                  <a:lnTo>
                    <a:pt x="1229611" y="764540"/>
                  </a:lnTo>
                  <a:lnTo>
                    <a:pt x="1229695" y="763270"/>
                  </a:lnTo>
                  <a:lnTo>
                    <a:pt x="1229780" y="762000"/>
                  </a:lnTo>
                  <a:lnTo>
                    <a:pt x="1229864" y="760730"/>
                  </a:lnTo>
                  <a:lnTo>
                    <a:pt x="1229949" y="759460"/>
                  </a:lnTo>
                  <a:lnTo>
                    <a:pt x="1230033" y="758190"/>
                  </a:lnTo>
                  <a:lnTo>
                    <a:pt x="1230118" y="756920"/>
                  </a:lnTo>
                  <a:lnTo>
                    <a:pt x="1230202" y="755650"/>
                  </a:lnTo>
                  <a:lnTo>
                    <a:pt x="1230287" y="754380"/>
                  </a:lnTo>
                  <a:lnTo>
                    <a:pt x="1230371" y="753110"/>
                  </a:lnTo>
                  <a:lnTo>
                    <a:pt x="1230456" y="751840"/>
                  </a:lnTo>
                  <a:lnTo>
                    <a:pt x="1230540" y="750570"/>
                  </a:lnTo>
                  <a:lnTo>
                    <a:pt x="1230625" y="749300"/>
                  </a:lnTo>
                  <a:lnTo>
                    <a:pt x="1230709" y="748030"/>
                  </a:lnTo>
                  <a:lnTo>
                    <a:pt x="1230815" y="746760"/>
                  </a:lnTo>
                  <a:lnTo>
                    <a:pt x="1230921" y="745490"/>
                  </a:lnTo>
                  <a:lnTo>
                    <a:pt x="1231027" y="744220"/>
                  </a:lnTo>
                  <a:lnTo>
                    <a:pt x="1231133" y="742950"/>
                  </a:lnTo>
                  <a:lnTo>
                    <a:pt x="1231239" y="741680"/>
                  </a:lnTo>
                  <a:lnTo>
                    <a:pt x="1231345" y="740410"/>
                  </a:lnTo>
                  <a:lnTo>
                    <a:pt x="1231451" y="739140"/>
                  </a:lnTo>
                  <a:lnTo>
                    <a:pt x="1231557" y="737870"/>
                  </a:lnTo>
                  <a:lnTo>
                    <a:pt x="1231663" y="736600"/>
                  </a:lnTo>
                  <a:lnTo>
                    <a:pt x="1231769" y="735330"/>
                  </a:lnTo>
                  <a:lnTo>
                    <a:pt x="1231875" y="734060"/>
                  </a:lnTo>
                  <a:lnTo>
                    <a:pt x="1231980" y="732790"/>
                  </a:lnTo>
                  <a:lnTo>
                    <a:pt x="1232086" y="731520"/>
                  </a:lnTo>
                  <a:lnTo>
                    <a:pt x="1232192" y="730250"/>
                  </a:lnTo>
                  <a:lnTo>
                    <a:pt x="1232298" y="728980"/>
                  </a:lnTo>
                  <a:lnTo>
                    <a:pt x="1232404" y="727710"/>
                  </a:lnTo>
                  <a:lnTo>
                    <a:pt x="1232510" y="726440"/>
                  </a:lnTo>
                  <a:lnTo>
                    <a:pt x="1232616" y="725170"/>
                  </a:lnTo>
                  <a:lnTo>
                    <a:pt x="1232722" y="723900"/>
                  </a:lnTo>
                  <a:lnTo>
                    <a:pt x="1232828" y="722630"/>
                  </a:lnTo>
                  <a:lnTo>
                    <a:pt x="1232934" y="721360"/>
                  </a:lnTo>
                  <a:lnTo>
                    <a:pt x="1233040" y="720090"/>
                  </a:lnTo>
                  <a:lnTo>
                    <a:pt x="1233146" y="718820"/>
                  </a:lnTo>
                  <a:lnTo>
                    <a:pt x="1233252" y="717550"/>
                  </a:lnTo>
                  <a:lnTo>
                    <a:pt x="1233358" y="716280"/>
                  </a:lnTo>
                  <a:lnTo>
                    <a:pt x="1233464" y="715010"/>
                  </a:lnTo>
                  <a:lnTo>
                    <a:pt x="1233570" y="713740"/>
                  </a:lnTo>
                  <a:lnTo>
                    <a:pt x="1233676" y="712470"/>
                  </a:lnTo>
                  <a:lnTo>
                    <a:pt x="1233782" y="711200"/>
                  </a:lnTo>
                  <a:lnTo>
                    <a:pt x="1233888" y="709930"/>
                  </a:lnTo>
                  <a:lnTo>
                    <a:pt x="1233994" y="708660"/>
                  </a:lnTo>
                  <a:lnTo>
                    <a:pt x="1234099" y="707390"/>
                  </a:lnTo>
                  <a:lnTo>
                    <a:pt x="1234205" y="706120"/>
                  </a:lnTo>
                  <a:lnTo>
                    <a:pt x="1234311" y="704850"/>
                  </a:lnTo>
                  <a:lnTo>
                    <a:pt x="1234417" y="703580"/>
                  </a:lnTo>
                  <a:lnTo>
                    <a:pt x="1239084" y="661670"/>
                  </a:lnTo>
                  <a:lnTo>
                    <a:pt x="1227001" y="661670"/>
                  </a:lnTo>
                  <a:lnTo>
                    <a:pt x="1223209" y="656590"/>
                  </a:lnTo>
                  <a:lnTo>
                    <a:pt x="1223173" y="645160"/>
                  </a:lnTo>
                  <a:lnTo>
                    <a:pt x="1223076" y="642620"/>
                  </a:lnTo>
                  <a:lnTo>
                    <a:pt x="1222978" y="640080"/>
                  </a:lnTo>
                  <a:lnTo>
                    <a:pt x="1222880" y="637540"/>
                  </a:lnTo>
                  <a:lnTo>
                    <a:pt x="1222783" y="635000"/>
                  </a:lnTo>
                  <a:lnTo>
                    <a:pt x="1222685" y="632460"/>
                  </a:lnTo>
                  <a:lnTo>
                    <a:pt x="1206807" y="619760"/>
                  </a:lnTo>
                  <a:lnTo>
                    <a:pt x="1184012" y="612140"/>
                  </a:lnTo>
                  <a:lnTo>
                    <a:pt x="1162530" y="610870"/>
                  </a:lnTo>
                  <a:lnTo>
                    <a:pt x="1225954" y="610870"/>
                  </a:lnTo>
                  <a:lnTo>
                    <a:pt x="1232242" y="614680"/>
                  </a:lnTo>
                  <a:lnTo>
                    <a:pt x="1242528" y="627380"/>
                  </a:lnTo>
                  <a:lnTo>
                    <a:pt x="1266825" y="627380"/>
                  </a:lnTo>
                  <a:lnTo>
                    <a:pt x="1266700" y="628650"/>
                  </a:lnTo>
                  <a:lnTo>
                    <a:pt x="1266575" y="629920"/>
                  </a:lnTo>
                  <a:lnTo>
                    <a:pt x="1266450" y="631190"/>
                  </a:lnTo>
                  <a:lnTo>
                    <a:pt x="1266324" y="632460"/>
                  </a:lnTo>
                  <a:lnTo>
                    <a:pt x="1266199" y="633730"/>
                  </a:lnTo>
                  <a:lnTo>
                    <a:pt x="1266074" y="635000"/>
                  </a:lnTo>
                  <a:lnTo>
                    <a:pt x="1265949" y="636270"/>
                  </a:lnTo>
                  <a:lnTo>
                    <a:pt x="1265823" y="637540"/>
                  </a:lnTo>
                  <a:lnTo>
                    <a:pt x="1265698" y="638810"/>
                  </a:lnTo>
                  <a:lnTo>
                    <a:pt x="1265573" y="640080"/>
                  </a:lnTo>
                  <a:lnTo>
                    <a:pt x="1265448" y="641350"/>
                  </a:lnTo>
                  <a:lnTo>
                    <a:pt x="1265323" y="642620"/>
                  </a:lnTo>
                  <a:lnTo>
                    <a:pt x="1265197" y="643890"/>
                  </a:lnTo>
                  <a:lnTo>
                    <a:pt x="1265072" y="645160"/>
                  </a:lnTo>
                  <a:lnTo>
                    <a:pt x="1264947" y="646430"/>
                  </a:lnTo>
                  <a:lnTo>
                    <a:pt x="1264822" y="647700"/>
                  </a:lnTo>
                  <a:lnTo>
                    <a:pt x="1264696" y="648970"/>
                  </a:lnTo>
                  <a:lnTo>
                    <a:pt x="1264571" y="650240"/>
                  </a:lnTo>
                  <a:lnTo>
                    <a:pt x="1264446" y="651510"/>
                  </a:lnTo>
                  <a:lnTo>
                    <a:pt x="1264321" y="652780"/>
                  </a:lnTo>
                  <a:lnTo>
                    <a:pt x="1264195" y="654050"/>
                  </a:lnTo>
                  <a:lnTo>
                    <a:pt x="1264070" y="655320"/>
                  </a:lnTo>
                  <a:lnTo>
                    <a:pt x="1263945" y="656590"/>
                  </a:lnTo>
                  <a:lnTo>
                    <a:pt x="1263820" y="657860"/>
                  </a:lnTo>
                  <a:lnTo>
                    <a:pt x="1263694" y="659130"/>
                  </a:lnTo>
                  <a:lnTo>
                    <a:pt x="1263392" y="661670"/>
                  </a:lnTo>
                  <a:lnTo>
                    <a:pt x="1239084" y="661670"/>
                  </a:lnTo>
                  <a:lnTo>
                    <a:pt x="1232917" y="662940"/>
                  </a:lnTo>
                  <a:lnTo>
                    <a:pt x="1263240" y="662940"/>
                  </a:lnTo>
                  <a:lnTo>
                    <a:pt x="1257184" y="713740"/>
                  </a:lnTo>
                  <a:lnTo>
                    <a:pt x="1249861" y="768350"/>
                  </a:lnTo>
                  <a:lnTo>
                    <a:pt x="1280658" y="768350"/>
                  </a:lnTo>
                  <a:lnTo>
                    <a:pt x="1254972" y="791210"/>
                  </a:lnTo>
                  <a:lnTo>
                    <a:pt x="1252417" y="793750"/>
                  </a:lnTo>
                  <a:lnTo>
                    <a:pt x="1246528" y="793750"/>
                  </a:lnTo>
                  <a:lnTo>
                    <a:pt x="1243084" y="821690"/>
                  </a:lnTo>
                  <a:lnTo>
                    <a:pt x="1239806" y="849630"/>
                  </a:lnTo>
                  <a:lnTo>
                    <a:pt x="1235778" y="878840"/>
                  </a:lnTo>
                  <a:lnTo>
                    <a:pt x="1234225" y="886460"/>
                  </a:lnTo>
                  <a:close/>
                </a:path>
                <a:path w="3790315" h="996950">
                  <a:moveTo>
                    <a:pt x="1936175" y="679450"/>
                  </a:moveTo>
                  <a:lnTo>
                    <a:pt x="1911514" y="679450"/>
                  </a:lnTo>
                  <a:lnTo>
                    <a:pt x="1917812" y="670560"/>
                  </a:lnTo>
                  <a:lnTo>
                    <a:pt x="1924486" y="662940"/>
                  </a:lnTo>
                  <a:lnTo>
                    <a:pt x="1930451" y="654050"/>
                  </a:lnTo>
                  <a:lnTo>
                    <a:pt x="1934624" y="645160"/>
                  </a:lnTo>
                  <a:lnTo>
                    <a:pt x="1935736" y="641350"/>
                  </a:lnTo>
                  <a:lnTo>
                    <a:pt x="1938847" y="640080"/>
                  </a:lnTo>
                  <a:lnTo>
                    <a:pt x="1942291" y="638810"/>
                  </a:lnTo>
                  <a:lnTo>
                    <a:pt x="1942624" y="637540"/>
                  </a:lnTo>
                  <a:lnTo>
                    <a:pt x="1943291" y="636270"/>
                  </a:lnTo>
                  <a:lnTo>
                    <a:pt x="1944513" y="635000"/>
                  </a:lnTo>
                  <a:lnTo>
                    <a:pt x="1957820" y="622300"/>
                  </a:lnTo>
                  <a:lnTo>
                    <a:pt x="1972471" y="614680"/>
                  </a:lnTo>
                  <a:lnTo>
                    <a:pt x="1989059" y="610870"/>
                  </a:lnTo>
                  <a:lnTo>
                    <a:pt x="2008178" y="614680"/>
                  </a:lnTo>
                  <a:lnTo>
                    <a:pt x="2020786" y="619760"/>
                  </a:lnTo>
                  <a:lnTo>
                    <a:pt x="2032706" y="627380"/>
                  </a:lnTo>
                  <a:lnTo>
                    <a:pt x="2035425" y="629920"/>
                  </a:lnTo>
                  <a:lnTo>
                    <a:pt x="1990887" y="629920"/>
                  </a:lnTo>
                  <a:lnTo>
                    <a:pt x="1979096" y="632460"/>
                  </a:lnTo>
                  <a:lnTo>
                    <a:pt x="1968763" y="638810"/>
                  </a:lnTo>
                  <a:lnTo>
                    <a:pt x="1959513" y="647700"/>
                  </a:lnTo>
                  <a:lnTo>
                    <a:pt x="1958068" y="650240"/>
                  </a:lnTo>
                  <a:lnTo>
                    <a:pt x="1954846" y="650240"/>
                  </a:lnTo>
                  <a:lnTo>
                    <a:pt x="1950039" y="661670"/>
                  </a:lnTo>
                  <a:lnTo>
                    <a:pt x="1943471" y="670560"/>
                  </a:lnTo>
                  <a:lnTo>
                    <a:pt x="1936175" y="679450"/>
                  </a:lnTo>
                  <a:close/>
                </a:path>
                <a:path w="3790315" h="996950">
                  <a:moveTo>
                    <a:pt x="552036" y="669290"/>
                  </a:moveTo>
                  <a:lnTo>
                    <a:pt x="544766" y="665480"/>
                  </a:lnTo>
                  <a:lnTo>
                    <a:pt x="534106" y="650240"/>
                  </a:lnTo>
                  <a:lnTo>
                    <a:pt x="522238" y="632460"/>
                  </a:lnTo>
                  <a:lnTo>
                    <a:pt x="507329" y="617220"/>
                  </a:lnTo>
                  <a:lnTo>
                    <a:pt x="487545" y="612140"/>
                  </a:lnTo>
                  <a:lnTo>
                    <a:pt x="528547" y="612140"/>
                  </a:lnTo>
                  <a:lnTo>
                    <a:pt x="533238" y="615950"/>
                  </a:lnTo>
                  <a:lnTo>
                    <a:pt x="548043" y="636270"/>
                  </a:lnTo>
                  <a:lnTo>
                    <a:pt x="563098" y="656590"/>
                  </a:lnTo>
                  <a:lnTo>
                    <a:pt x="564703" y="662940"/>
                  </a:lnTo>
                  <a:lnTo>
                    <a:pt x="559849" y="668020"/>
                  </a:lnTo>
                  <a:lnTo>
                    <a:pt x="552036" y="669290"/>
                  </a:lnTo>
                  <a:close/>
                </a:path>
                <a:path w="3790315" h="996950">
                  <a:moveTo>
                    <a:pt x="707267" y="640080"/>
                  </a:moveTo>
                  <a:lnTo>
                    <a:pt x="604875" y="640080"/>
                  </a:lnTo>
                  <a:lnTo>
                    <a:pt x="625207" y="632460"/>
                  </a:lnTo>
                  <a:lnTo>
                    <a:pt x="647027" y="628650"/>
                  </a:lnTo>
                  <a:lnTo>
                    <a:pt x="669577" y="628650"/>
                  </a:lnTo>
                  <a:lnTo>
                    <a:pt x="692096" y="632460"/>
                  </a:lnTo>
                  <a:lnTo>
                    <a:pt x="707267" y="640080"/>
                  </a:lnTo>
                  <a:close/>
                </a:path>
                <a:path w="3790315" h="996950">
                  <a:moveTo>
                    <a:pt x="2056733" y="679450"/>
                  </a:moveTo>
                  <a:lnTo>
                    <a:pt x="2047955" y="678180"/>
                  </a:lnTo>
                  <a:lnTo>
                    <a:pt x="2044844" y="671830"/>
                  </a:lnTo>
                  <a:lnTo>
                    <a:pt x="2037761" y="660400"/>
                  </a:lnTo>
                  <a:lnTo>
                    <a:pt x="2028095" y="650240"/>
                  </a:lnTo>
                  <a:lnTo>
                    <a:pt x="2016720" y="641350"/>
                  </a:lnTo>
                  <a:lnTo>
                    <a:pt x="2004512" y="633730"/>
                  </a:lnTo>
                  <a:lnTo>
                    <a:pt x="1990887" y="629920"/>
                  </a:lnTo>
                  <a:lnTo>
                    <a:pt x="2035425" y="629920"/>
                  </a:lnTo>
                  <a:lnTo>
                    <a:pt x="2043584" y="637540"/>
                  </a:lnTo>
                  <a:lnTo>
                    <a:pt x="2053066" y="647700"/>
                  </a:lnTo>
                  <a:lnTo>
                    <a:pt x="2074904" y="647700"/>
                  </a:lnTo>
                  <a:lnTo>
                    <a:pt x="2082374" y="671830"/>
                  </a:lnTo>
                  <a:lnTo>
                    <a:pt x="2084034" y="676910"/>
                  </a:lnTo>
                  <a:lnTo>
                    <a:pt x="2062066" y="676910"/>
                  </a:lnTo>
                  <a:lnTo>
                    <a:pt x="2056733" y="679450"/>
                  </a:lnTo>
                  <a:close/>
                </a:path>
                <a:path w="3790315" h="996950">
                  <a:moveTo>
                    <a:pt x="2708709" y="716280"/>
                  </a:moveTo>
                  <a:lnTo>
                    <a:pt x="2682831" y="716280"/>
                  </a:lnTo>
                  <a:lnTo>
                    <a:pt x="2696019" y="690880"/>
                  </a:lnTo>
                  <a:lnTo>
                    <a:pt x="2715010" y="666750"/>
                  </a:lnTo>
                  <a:lnTo>
                    <a:pt x="2739189" y="646430"/>
                  </a:lnTo>
                  <a:lnTo>
                    <a:pt x="2767940" y="635000"/>
                  </a:lnTo>
                  <a:lnTo>
                    <a:pt x="2796359" y="631190"/>
                  </a:lnTo>
                  <a:lnTo>
                    <a:pt x="2821550" y="631190"/>
                  </a:lnTo>
                  <a:lnTo>
                    <a:pt x="2844657" y="636270"/>
                  </a:lnTo>
                  <a:lnTo>
                    <a:pt x="2866827" y="646430"/>
                  </a:lnTo>
                  <a:lnTo>
                    <a:pt x="2891737" y="646430"/>
                  </a:lnTo>
                  <a:lnTo>
                    <a:pt x="2892555" y="647700"/>
                  </a:lnTo>
                  <a:lnTo>
                    <a:pt x="2804179" y="647700"/>
                  </a:lnTo>
                  <a:lnTo>
                    <a:pt x="2773606" y="652780"/>
                  </a:lnTo>
                  <a:lnTo>
                    <a:pt x="2755772" y="660400"/>
                  </a:lnTo>
                  <a:lnTo>
                    <a:pt x="2740093" y="671830"/>
                  </a:lnTo>
                  <a:lnTo>
                    <a:pt x="2726560" y="684530"/>
                  </a:lnTo>
                  <a:lnTo>
                    <a:pt x="2715163" y="698500"/>
                  </a:lnTo>
                  <a:lnTo>
                    <a:pt x="2708709" y="716280"/>
                  </a:lnTo>
                  <a:close/>
                </a:path>
                <a:path w="3790315" h="996950">
                  <a:moveTo>
                    <a:pt x="3107983" y="712470"/>
                  </a:moveTo>
                  <a:lnTo>
                    <a:pt x="3101169" y="709930"/>
                  </a:lnTo>
                  <a:lnTo>
                    <a:pt x="3097625" y="703580"/>
                  </a:lnTo>
                  <a:lnTo>
                    <a:pt x="3100155" y="697230"/>
                  </a:lnTo>
                  <a:lnTo>
                    <a:pt x="3120877" y="674370"/>
                  </a:lnTo>
                  <a:lnTo>
                    <a:pt x="3145098" y="651510"/>
                  </a:lnTo>
                  <a:lnTo>
                    <a:pt x="3173653" y="635000"/>
                  </a:lnTo>
                  <a:lnTo>
                    <a:pt x="3207375" y="633730"/>
                  </a:lnTo>
                  <a:lnTo>
                    <a:pt x="3221286" y="636270"/>
                  </a:lnTo>
                  <a:lnTo>
                    <a:pt x="3249358" y="646430"/>
                  </a:lnTo>
                  <a:lnTo>
                    <a:pt x="3260037" y="651510"/>
                  </a:lnTo>
                  <a:lnTo>
                    <a:pt x="3202203" y="651510"/>
                  </a:lnTo>
                  <a:lnTo>
                    <a:pt x="3174153" y="656590"/>
                  </a:lnTo>
                  <a:lnTo>
                    <a:pt x="3156780" y="666750"/>
                  </a:lnTo>
                  <a:lnTo>
                    <a:pt x="3142085" y="680720"/>
                  </a:lnTo>
                  <a:lnTo>
                    <a:pt x="3128701" y="694690"/>
                  </a:lnTo>
                  <a:lnTo>
                    <a:pt x="3115266" y="709930"/>
                  </a:lnTo>
                  <a:lnTo>
                    <a:pt x="3107983" y="712470"/>
                  </a:lnTo>
                  <a:close/>
                </a:path>
                <a:path w="3790315" h="996950">
                  <a:moveTo>
                    <a:pt x="729979" y="923290"/>
                  </a:moveTo>
                  <a:lnTo>
                    <a:pt x="707873" y="923290"/>
                  </a:lnTo>
                  <a:lnTo>
                    <a:pt x="721255" y="880110"/>
                  </a:lnTo>
                  <a:lnTo>
                    <a:pt x="733511" y="835660"/>
                  </a:lnTo>
                  <a:lnTo>
                    <a:pt x="745810" y="791210"/>
                  </a:lnTo>
                  <a:lnTo>
                    <a:pt x="759316" y="746760"/>
                  </a:lnTo>
                  <a:lnTo>
                    <a:pt x="754428" y="746760"/>
                  </a:lnTo>
                  <a:lnTo>
                    <a:pt x="749872" y="742950"/>
                  </a:lnTo>
                  <a:lnTo>
                    <a:pt x="749789" y="741680"/>
                  </a:lnTo>
                  <a:lnTo>
                    <a:pt x="749706" y="740410"/>
                  </a:lnTo>
                  <a:lnTo>
                    <a:pt x="732789" y="689610"/>
                  </a:lnTo>
                  <a:lnTo>
                    <a:pt x="690874" y="654050"/>
                  </a:lnTo>
                  <a:lnTo>
                    <a:pt x="664152" y="647700"/>
                  </a:lnTo>
                  <a:lnTo>
                    <a:pt x="721297" y="647700"/>
                  </a:lnTo>
                  <a:lnTo>
                    <a:pt x="742108" y="666750"/>
                  </a:lnTo>
                  <a:lnTo>
                    <a:pt x="758329" y="690880"/>
                  </a:lnTo>
                  <a:lnTo>
                    <a:pt x="768205" y="718820"/>
                  </a:lnTo>
                  <a:lnTo>
                    <a:pt x="788657" y="718820"/>
                  </a:lnTo>
                  <a:lnTo>
                    <a:pt x="774538" y="767080"/>
                  </a:lnTo>
                  <a:lnTo>
                    <a:pt x="771328" y="778510"/>
                  </a:lnTo>
                  <a:lnTo>
                    <a:pt x="768191" y="789940"/>
                  </a:lnTo>
                  <a:lnTo>
                    <a:pt x="765117" y="800100"/>
                  </a:lnTo>
                  <a:lnTo>
                    <a:pt x="762094" y="811530"/>
                  </a:lnTo>
                  <a:lnTo>
                    <a:pt x="795641" y="811530"/>
                  </a:lnTo>
                  <a:lnTo>
                    <a:pt x="771316" y="830580"/>
                  </a:lnTo>
                  <a:lnTo>
                    <a:pt x="756761" y="830580"/>
                  </a:lnTo>
                  <a:lnTo>
                    <a:pt x="746039" y="869950"/>
                  </a:lnTo>
                  <a:lnTo>
                    <a:pt x="734567" y="909320"/>
                  </a:lnTo>
                  <a:lnTo>
                    <a:pt x="729979" y="923290"/>
                  </a:lnTo>
                  <a:close/>
                </a:path>
                <a:path w="3790315" h="996950">
                  <a:moveTo>
                    <a:pt x="3047162" y="873760"/>
                  </a:moveTo>
                  <a:lnTo>
                    <a:pt x="3025156" y="873760"/>
                  </a:lnTo>
                  <a:lnTo>
                    <a:pt x="3019533" y="867410"/>
                  </a:lnTo>
                  <a:lnTo>
                    <a:pt x="3014087" y="859790"/>
                  </a:lnTo>
                  <a:lnTo>
                    <a:pt x="3008954" y="853440"/>
                  </a:lnTo>
                  <a:lnTo>
                    <a:pt x="3004268" y="847090"/>
                  </a:lnTo>
                  <a:lnTo>
                    <a:pt x="2983821" y="817880"/>
                  </a:lnTo>
                  <a:lnTo>
                    <a:pt x="2942176" y="759460"/>
                  </a:lnTo>
                  <a:lnTo>
                    <a:pt x="2921603" y="730250"/>
                  </a:lnTo>
                  <a:lnTo>
                    <a:pt x="2913263" y="717550"/>
                  </a:lnTo>
                  <a:lnTo>
                    <a:pt x="2905048" y="706120"/>
                  </a:lnTo>
                  <a:lnTo>
                    <a:pt x="2888826" y="680720"/>
                  </a:lnTo>
                  <a:lnTo>
                    <a:pt x="2885048" y="680720"/>
                  </a:lnTo>
                  <a:lnTo>
                    <a:pt x="2883271" y="679450"/>
                  </a:lnTo>
                  <a:lnTo>
                    <a:pt x="2858573" y="662940"/>
                  </a:lnTo>
                  <a:lnTo>
                    <a:pt x="2832355" y="651510"/>
                  </a:lnTo>
                  <a:lnTo>
                    <a:pt x="2804179" y="647700"/>
                  </a:lnTo>
                  <a:lnTo>
                    <a:pt x="2892555" y="647700"/>
                  </a:lnTo>
                  <a:lnTo>
                    <a:pt x="2932636" y="709930"/>
                  </a:lnTo>
                  <a:lnTo>
                    <a:pt x="2960825" y="750570"/>
                  </a:lnTo>
                  <a:lnTo>
                    <a:pt x="2970277" y="763270"/>
                  </a:lnTo>
                  <a:lnTo>
                    <a:pt x="2989308" y="789940"/>
                  </a:lnTo>
                  <a:lnTo>
                    <a:pt x="2998824" y="803910"/>
                  </a:lnTo>
                  <a:lnTo>
                    <a:pt x="3021989" y="803910"/>
                  </a:lnTo>
                  <a:lnTo>
                    <a:pt x="3018379" y="815340"/>
                  </a:lnTo>
                  <a:lnTo>
                    <a:pt x="3018462" y="816610"/>
                  </a:lnTo>
                  <a:lnTo>
                    <a:pt x="3018546" y="817880"/>
                  </a:lnTo>
                  <a:lnTo>
                    <a:pt x="3018629" y="819150"/>
                  </a:lnTo>
                  <a:lnTo>
                    <a:pt x="3018712" y="820420"/>
                  </a:lnTo>
                  <a:lnTo>
                    <a:pt x="3015712" y="822960"/>
                  </a:lnTo>
                  <a:lnTo>
                    <a:pt x="3011823" y="824230"/>
                  </a:lnTo>
                  <a:lnTo>
                    <a:pt x="3019299" y="834390"/>
                  </a:lnTo>
                  <a:lnTo>
                    <a:pt x="3026712" y="844550"/>
                  </a:lnTo>
                  <a:lnTo>
                    <a:pt x="3034042" y="854710"/>
                  </a:lnTo>
                  <a:lnTo>
                    <a:pt x="3041267" y="864870"/>
                  </a:lnTo>
                  <a:lnTo>
                    <a:pt x="3046264" y="872490"/>
                  </a:lnTo>
                  <a:lnTo>
                    <a:pt x="3047162" y="873760"/>
                  </a:lnTo>
                  <a:close/>
                </a:path>
                <a:path w="3790315" h="996950">
                  <a:moveTo>
                    <a:pt x="3296928" y="703580"/>
                  </a:moveTo>
                  <a:lnTo>
                    <a:pt x="3286040" y="703580"/>
                  </a:lnTo>
                  <a:lnTo>
                    <a:pt x="3282373" y="695960"/>
                  </a:lnTo>
                  <a:lnTo>
                    <a:pt x="3264261" y="676910"/>
                  </a:lnTo>
                  <a:lnTo>
                    <a:pt x="3234888" y="660400"/>
                  </a:lnTo>
                  <a:lnTo>
                    <a:pt x="3202203" y="651510"/>
                  </a:lnTo>
                  <a:lnTo>
                    <a:pt x="3260037" y="651510"/>
                  </a:lnTo>
                  <a:lnTo>
                    <a:pt x="3262707" y="652780"/>
                  </a:lnTo>
                  <a:lnTo>
                    <a:pt x="3285722" y="652780"/>
                  </a:lnTo>
                  <a:lnTo>
                    <a:pt x="3304685" y="675640"/>
                  </a:lnTo>
                  <a:lnTo>
                    <a:pt x="3326183" y="699770"/>
                  </a:lnTo>
                  <a:lnTo>
                    <a:pt x="3301484" y="699770"/>
                  </a:lnTo>
                  <a:lnTo>
                    <a:pt x="3296928" y="703580"/>
                  </a:lnTo>
                  <a:close/>
                </a:path>
                <a:path w="3790315" h="996950">
                  <a:moveTo>
                    <a:pt x="2385650" y="676910"/>
                  </a:moveTo>
                  <a:lnTo>
                    <a:pt x="2292506" y="676910"/>
                  </a:lnTo>
                  <a:lnTo>
                    <a:pt x="2319321" y="666750"/>
                  </a:lnTo>
                  <a:lnTo>
                    <a:pt x="2350032" y="666750"/>
                  </a:lnTo>
                  <a:lnTo>
                    <a:pt x="2381035" y="674370"/>
                  </a:lnTo>
                  <a:lnTo>
                    <a:pt x="2385650" y="676910"/>
                  </a:lnTo>
                  <a:close/>
                </a:path>
                <a:path w="3790315" h="996950">
                  <a:moveTo>
                    <a:pt x="2156600" y="890270"/>
                  </a:moveTo>
                  <a:lnTo>
                    <a:pt x="2134953" y="890270"/>
                  </a:lnTo>
                  <a:lnTo>
                    <a:pt x="2130237" y="877570"/>
                  </a:lnTo>
                  <a:lnTo>
                    <a:pt x="2125801" y="864870"/>
                  </a:lnTo>
                  <a:lnTo>
                    <a:pt x="2121469" y="850900"/>
                  </a:lnTo>
                  <a:lnTo>
                    <a:pt x="2117065" y="838200"/>
                  </a:lnTo>
                  <a:lnTo>
                    <a:pt x="2106958" y="810260"/>
                  </a:lnTo>
                  <a:lnTo>
                    <a:pt x="2096871" y="781050"/>
                  </a:lnTo>
                  <a:lnTo>
                    <a:pt x="2086909" y="751840"/>
                  </a:lnTo>
                  <a:lnTo>
                    <a:pt x="2077177" y="723900"/>
                  </a:lnTo>
                  <a:lnTo>
                    <a:pt x="2073300" y="712470"/>
                  </a:lnTo>
                  <a:lnTo>
                    <a:pt x="2069497" y="699770"/>
                  </a:lnTo>
                  <a:lnTo>
                    <a:pt x="2065755" y="688340"/>
                  </a:lnTo>
                  <a:lnTo>
                    <a:pt x="2062066" y="676910"/>
                  </a:lnTo>
                  <a:lnTo>
                    <a:pt x="2084034" y="676910"/>
                  </a:lnTo>
                  <a:lnTo>
                    <a:pt x="2097732" y="718820"/>
                  </a:lnTo>
                  <a:lnTo>
                    <a:pt x="2103699" y="736600"/>
                  </a:lnTo>
                  <a:lnTo>
                    <a:pt x="2115591" y="772160"/>
                  </a:lnTo>
                  <a:lnTo>
                    <a:pt x="2121620" y="788670"/>
                  </a:lnTo>
                  <a:lnTo>
                    <a:pt x="2145524" y="788670"/>
                  </a:lnTo>
                  <a:lnTo>
                    <a:pt x="2136065" y="808990"/>
                  </a:lnTo>
                  <a:lnTo>
                    <a:pt x="2134953" y="811530"/>
                  </a:lnTo>
                  <a:lnTo>
                    <a:pt x="2132509" y="812800"/>
                  </a:lnTo>
                  <a:lnTo>
                    <a:pt x="2129731" y="814070"/>
                  </a:lnTo>
                  <a:lnTo>
                    <a:pt x="2132287" y="820420"/>
                  </a:lnTo>
                  <a:lnTo>
                    <a:pt x="2134509" y="828040"/>
                  </a:lnTo>
                  <a:lnTo>
                    <a:pt x="2137176" y="834390"/>
                  </a:lnTo>
                  <a:lnTo>
                    <a:pt x="2146481" y="861060"/>
                  </a:lnTo>
                  <a:lnTo>
                    <a:pt x="2150863" y="875030"/>
                  </a:lnTo>
                  <a:lnTo>
                    <a:pt x="2155620" y="887730"/>
                  </a:lnTo>
                  <a:lnTo>
                    <a:pt x="2156600" y="890270"/>
                  </a:lnTo>
                  <a:close/>
                </a:path>
                <a:path w="3790315" h="996950">
                  <a:moveTo>
                    <a:pt x="2501720" y="845820"/>
                  </a:moveTo>
                  <a:lnTo>
                    <a:pt x="2481502" y="845820"/>
                  </a:lnTo>
                  <a:lnTo>
                    <a:pt x="2471299" y="828040"/>
                  </a:lnTo>
                  <a:lnTo>
                    <a:pt x="2461294" y="808990"/>
                  </a:lnTo>
                  <a:lnTo>
                    <a:pt x="2451643" y="791210"/>
                  </a:lnTo>
                  <a:lnTo>
                    <a:pt x="2442502" y="772160"/>
                  </a:lnTo>
                  <a:lnTo>
                    <a:pt x="2441836" y="770890"/>
                  </a:lnTo>
                  <a:lnTo>
                    <a:pt x="2441502" y="770890"/>
                  </a:lnTo>
                  <a:lnTo>
                    <a:pt x="2437322" y="763270"/>
                  </a:lnTo>
                  <a:lnTo>
                    <a:pt x="2432725" y="755650"/>
                  </a:lnTo>
                  <a:lnTo>
                    <a:pt x="2427878" y="749300"/>
                  </a:lnTo>
                  <a:lnTo>
                    <a:pt x="2422947" y="741680"/>
                  </a:lnTo>
                  <a:lnTo>
                    <a:pt x="2420725" y="740410"/>
                  </a:lnTo>
                  <a:lnTo>
                    <a:pt x="2418947" y="739140"/>
                  </a:lnTo>
                  <a:lnTo>
                    <a:pt x="2418058" y="735330"/>
                  </a:lnTo>
                  <a:lnTo>
                    <a:pt x="2417614" y="735330"/>
                  </a:lnTo>
                  <a:lnTo>
                    <a:pt x="2417281" y="734060"/>
                  </a:lnTo>
                  <a:lnTo>
                    <a:pt x="2412836" y="727710"/>
                  </a:lnTo>
                  <a:lnTo>
                    <a:pt x="2410836" y="723900"/>
                  </a:lnTo>
                  <a:lnTo>
                    <a:pt x="2410614" y="722630"/>
                  </a:lnTo>
                  <a:lnTo>
                    <a:pt x="2410392" y="722630"/>
                  </a:lnTo>
                  <a:lnTo>
                    <a:pt x="2409836" y="721360"/>
                  </a:lnTo>
                  <a:lnTo>
                    <a:pt x="2409392" y="721360"/>
                  </a:lnTo>
                  <a:lnTo>
                    <a:pt x="2407836" y="718820"/>
                  </a:lnTo>
                  <a:lnTo>
                    <a:pt x="2407281" y="717550"/>
                  </a:lnTo>
                  <a:lnTo>
                    <a:pt x="2407059" y="716280"/>
                  </a:lnTo>
                  <a:lnTo>
                    <a:pt x="2383379" y="697230"/>
                  </a:lnTo>
                  <a:lnTo>
                    <a:pt x="2353615" y="685800"/>
                  </a:lnTo>
                  <a:lnTo>
                    <a:pt x="2323685" y="684530"/>
                  </a:lnTo>
                  <a:lnTo>
                    <a:pt x="2399495" y="684530"/>
                  </a:lnTo>
                  <a:lnTo>
                    <a:pt x="2408725" y="689610"/>
                  </a:lnTo>
                  <a:lnTo>
                    <a:pt x="2429280" y="689610"/>
                  </a:lnTo>
                  <a:lnTo>
                    <a:pt x="2430725" y="693420"/>
                  </a:lnTo>
                  <a:lnTo>
                    <a:pt x="2447169" y="732790"/>
                  </a:lnTo>
                  <a:lnTo>
                    <a:pt x="2463155" y="768350"/>
                  </a:lnTo>
                  <a:lnTo>
                    <a:pt x="2480390" y="803910"/>
                  </a:lnTo>
                  <a:lnTo>
                    <a:pt x="2495557" y="833120"/>
                  </a:lnTo>
                  <a:lnTo>
                    <a:pt x="2501720" y="845820"/>
                  </a:lnTo>
                  <a:close/>
                </a:path>
                <a:path w="3790315" h="996950">
                  <a:moveTo>
                    <a:pt x="3426300" y="779780"/>
                  </a:moveTo>
                  <a:lnTo>
                    <a:pt x="3403482" y="779780"/>
                  </a:lnTo>
                  <a:lnTo>
                    <a:pt x="3418879" y="744220"/>
                  </a:lnTo>
                  <a:lnTo>
                    <a:pt x="3445578" y="716280"/>
                  </a:lnTo>
                  <a:lnTo>
                    <a:pt x="3481589" y="699770"/>
                  </a:lnTo>
                  <a:lnTo>
                    <a:pt x="3524923" y="695960"/>
                  </a:lnTo>
                  <a:lnTo>
                    <a:pt x="3532187" y="695960"/>
                  </a:lnTo>
                  <a:lnTo>
                    <a:pt x="3539451" y="697230"/>
                  </a:lnTo>
                  <a:lnTo>
                    <a:pt x="3546673" y="697230"/>
                  </a:lnTo>
                  <a:lnTo>
                    <a:pt x="3553812" y="698500"/>
                  </a:lnTo>
                  <a:lnTo>
                    <a:pt x="3585446" y="698500"/>
                  </a:lnTo>
                  <a:lnTo>
                    <a:pt x="3586630" y="699770"/>
                  </a:lnTo>
                  <a:lnTo>
                    <a:pt x="3600460" y="713740"/>
                  </a:lnTo>
                  <a:lnTo>
                    <a:pt x="3516257" y="713740"/>
                  </a:lnTo>
                  <a:lnTo>
                    <a:pt x="3481775" y="720090"/>
                  </a:lnTo>
                  <a:lnTo>
                    <a:pt x="3454314" y="735330"/>
                  </a:lnTo>
                  <a:lnTo>
                    <a:pt x="3434603" y="758190"/>
                  </a:lnTo>
                  <a:lnTo>
                    <a:pt x="3426300" y="779780"/>
                  </a:lnTo>
                  <a:close/>
                </a:path>
                <a:path w="3790315" h="996950">
                  <a:moveTo>
                    <a:pt x="3528382" y="885190"/>
                  </a:moveTo>
                  <a:lnTo>
                    <a:pt x="3479692" y="885190"/>
                  </a:lnTo>
                  <a:lnTo>
                    <a:pt x="3485480" y="882650"/>
                  </a:lnTo>
                  <a:lnTo>
                    <a:pt x="3487258" y="881380"/>
                  </a:lnTo>
                  <a:lnTo>
                    <a:pt x="3461347" y="850900"/>
                  </a:lnTo>
                  <a:lnTo>
                    <a:pt x="3422969" y="820420"/>
                  </a:lnTo>
                  <a:lnTo>
                    <a:pt x="3404926" y="805180"/>
                  </a:lnTo>
                  <a:lnTo>
                    <a:pt x="3369580" y="772160"/>
                  </a:lnTo>
                  <a:lnTo>
                    <a:pt x="3335816" y="739140"/>
                  </a:lnTo>
                  <a:lnTo>
                    <a:pt x="3318525" y="718820"/>
                  </a:lnTo>
                  <a:lnTo>
                    <a:pt x="3301484" y="699770"/>
                  </a:lnTo>
                  <a:lnTo>
                    <a:pt x="3326183" y="699770"/>
                  </a:lnTo>
                  <a:lnTo>
                    <a:pt x="3338629" y="713740"/>
                  </a:lnTo>
                  <a:lnTo>
                    <a:pt x="3374260" y="751840"/>
                  </a:lnTo>
                  <a:lnTo>
                    <a:pt x="3381466" y="759460"/>
                  </a:lnTo>
                  <a:lnTo>
                    <a:pt x="3388746" y="765810"/>
                  </a:lnTo>
                  <a:lnTo>
                    <a:pt x="3396088" y="773430"/>
                  </a:lnTo>
                  <a:lnTo>
                    <a:pt x="3403482" y="779780"/>
                  </a:lnTo>
                  <a:lnTo>
                    <a:pt x="3426300" y="779780"/>
                  </a:lnTo>
                  <a:lnTo>
                    <a:pt x="3423370" y="787400"/>
                  </a:lnTo>
                  <a:lnTo>
                    <a:pt x="3422703" y="789940"/>
                  </a:lnTo>
                  <a:lnTo>
                    <a:pt x="3420704" y="792480"/>
                  </a:lnTo>
                  <a:lnTo>
                    <a:pt x="3418148" y="792480"/>
                  </a:lnTo>
                  <a:lnTo>
                    <a:pt x="3435896" y="803910"/>
                  </a:lnTo>
                  <a:lnTo>
                    <a:pt x="3468883" y="831850"/>
                  </a:lnTo>
                  <a:lnTo>
                    <a:pt x="3522035" y="880110"/>
                  </a:lnTo>
                  <a:lnTo>
                    <a:pt x="3528382" y="885190"/>
                  </a:lnTo>
                  <a:close/>
                </a:path>
                <a:path w="3790315" h="996950">
                  <a:moveTo>
                    <a:pt x="3789029" y="969010"/>
                  </a:moveTo>
                  <a:lnTo>
                    <a:pt x="3785029" y="969010"/>
                  </a:lnTo>
                  <a:lnTo>
                    <a:pt x="3777251" y="966470"/>
                  </a:lnTo>
                  <a:lnTo>
                    <a:pt x="3759399" y="953770"/>
                  </a:lnTo>
                  <a:lnTo>
                    <a:pt x="3742849" y="935990"/>
                  </a:lnTo>
                  <a:lnTo>
                    <a:pt x="3728612" y="916940"/>
                  </a:lnTo>
                  <a:lnTo>
                    <a:pt x="3717697" y="902970"/>
                  </a:lnTo>
                  <a:lnTo>
                    <a:pt x="3698675" y="878840"/>
                  </a:lnTo>
                  <a:lnTo>
                    <a:pt x="3679434" y="854710"/>
                  </a:lnTo>
                  <a:lnTo>
                    <a:pt x="3660464" y="830580"/>
                  </a:lnTo>
                  <a:lnTo>
                    <a:pt x="3642254" y="806450"/>
                  </a:lnTo>
                  <a:lnTo>
                    <a:pt x="3618708" y="773430"/>
                  </a:lnTo>
                  <a:lnTo>
                    <a:pt x="3592130" y="742950"/>
                  </a:lnTo>
                  <a:lnTo>
                    <a:pt x="3559115" y="721360"/>
                  </a:lnTo>
                  <a:lnTo>
                    <a:pt x="3516257" y="713740"/>
                  </a:lnTo>
                  <a:lnTo>
                    <a:pt x="3600460" y="713740"/>
                  </a:lnTo>
                  <a:lnTo>
                    <a:pt x="3606746" y="720090"/>
                  </a:lnTo>
                  <a:lnTo>
                    <a:pt x="3625477" y="741680"/>
                  </a:lnTo>
                  <a:lnTo>
                    <a:pt x="3645723" y="767080"/>
                  </a:lnTo>
                  <a:lnTo>
                    <a:pt x="3666782" y="791210"/>
                  </a:lnTo>
                  <a:lnTo>
                    <a:pt x="3688132" y="816610"/>
                  </a:lnTo>
                  <a:lnTo>
                    <a:pt x="3709253" y="840740"/>
                  </a:lnTo>
                  <a:lnTo>
                    <a:pt x="3727553" y="864870"/>
                  </a:lnTo>
                  <a:lnTo>
                    <a:pt x="3744155" y="889000"/>
                  </a:lnTo>
                  <a:lnTo>
                    <a:pt x="3775474" y="939800"/>
                  </a:lnTo>
                  <a:lnTo>
                    <a:pt x="3779637" y="946150"/>
                  </a:lnTo>
                  <a:lnTo>
                    <a:pt x="3783612" y="953770"/>
                  </a:lnTo>
                  <a:lnTo>
                    <a:pt x="3787130" y="960120"/>
                  </a:lnTo>
                  <a:lnTo>
                    <a:pt x="3789918" y="967740"/>
                  </a:lnTo>
                  <a:lnTo>
                    <a:pt x="3789584" y="967740"/>
                  </a:lnTo>
                  <a:lnTo>
                    <a:pt x="3789029" y="969010"/>
                  </a:lnTo>
                  <a:close/>
                </a:path>
                <a:path w="3790315" h="996950">
                  <a:moveTo>
                    <a:pt x="1757615" y="749300"/>
                  </a:moveTo>
                  <a:lnTo>
                    <a:pt x="1725740" y="749300"/>
                  </a:lnTo>
                  <a:lnTo>
                    <a:pt x="1730480" y="742950"/>
                  </a:lnTo>
                  <a:lnTo>
                    <a:pt x="1773317" y="722630"/>
                  </a:lnTo>
                  <a:lnTo>
                    <a:pt x="1819056" y="716280"/>
                  </a:lnTo>
                  <a:lnTo>
                    <a:pt x="1842738" y="717550"/>
                  </a:lnTo>
                  <a:lnTo>
                    <a:pt x="1858411" y="720090"/>
                  </a:lnTo>
                  <a:lnTo>
                    <a:pt x="1889424" y="727710"/>
                  </a:lnTo>
                  <a:lnTo>
                    <a:pt x="1903847" y="734060"/>
                  </a:lnTo>
                  <a:lnTo>
                    <a:pt x="1926175" y="734060"/>
                  </a:lnTo>
                  <a:lnTo>
                    <a:pt x="1926522" y="735330"/>
                  </a:lnTo>
                  <a:lnTo>
                    <a:pt x="1813606" y="735330"/>
                  </a:lnTo>
                  <a:lnTo>
                    <a:pt x="1795322" y="736600"/>
                  </a:lnTo>
                  <a:lnTo>
                    <a:pt x="1777496" y="740410"/>
                  </a:lnTo>
                  <a:lnTo>
                    <a:pt x="1761295" y="746760"/>
                  </a:lnTo>
                  <a:lnTo>
                    <a:pt x="1757615" y="749300"/>
                  </a:lnTo>
                  <a:close/>
                </a:path>
                <a:path w="3790315" h="996950">
                  <a:moveTo>
                    <a:pt x="1280658" y="768350"/>
                  </a:moveTo>
                  <a:lnTo>
                    <a:pt x="1249861" y="768350"/>
                  </a:lnTo>
                  <a:lnTo>
                    <a:pt x="1284347" y="742950"/>
                  </a:lnTo>
                  <a:lnTo>
                    <a:pt x="1321082" y="726440"/>
                  </a:lnTo>
                  <a:lnTo>
                    <a:pt x="1362484" y="718820"/>
                  </a:lnTo>
                  <a:lnTo>
                    <a:pt x="1410969" y="720090"/>
                  </a:lnTo>
                  <a:lnTo>
                    <a:pt x="1436649" y="723900"/>
                  </a:lnTo>
                  <a:lnTo>
                    <a:pt x="1465079" y="730250"/>
                  </a:lnTo>
                  <a:lnTo>
                    <a:pt x="1480944" y="735330"/>
                  </a:lnTo>
                  <a:lnTo>
                    <a:pt x="1376859" y="735330"/>
                  </a:lnTo>
                  <a:lnTo>
                    <a:pt x="1339486" y="739140"/>
                  </a:lnTo>
                  <a:lnTo>
                    <a:pt x="1308124" y="750570"/>
                  </a:lnTo>
                  <a:lnTo>
                    <a:pt x="1280658" y="768350"/>
                  </a:lnTo>
                  <a:close/>
                </a:path>
                <a:path w="3790315" h="996950">
                  <a:moveTo>
                    <a:pt x="2145524" y="788670"/>
                  </a:moveTo>
                  <a:lnTo>
                    <a:pt x="2121620" y="788670"/>
                  </a:lnTo>
                  <a:lnTo>
                    <a:pt x="2138695" y="762000"/>
                  </a:lnTo>
                  <a:lnTo>
                    <a:pt x="2162133" y="739140"/>
                  </a:lnTo>
                  <a:lnTo>
                    <a:pt x="2192260" y="725170"/>
                  </a:lnTo>
                  <a:lnTo>
                    <a:pt x="2229396" y="721360"/>
                  </a:lnTo>
                  <a:lnTo>
                    <a:pt x="2245744" y="722630"/>
                  </a:lnTo>
                  <a:lnTo>
                    <a:pt x="2261603" y="726440"/>
                  </a:lnTo>
                  <a:lnTo>
                    <a:pt x="2276692" y="731520"/>
                  </a:lnTo>
                  <a:lnTo>
                    <a:pt x="2290728" y="737870"/>
                  </a:lnTo>
                  <a:lnTo>
                    <a:pt x="2314149" y="737870"/>
                  </a:lnTo>
                  <a:lnTo>
                    <a:pt x="2315672" y="741680"/>
                  </a:lnTo>
                  <a:lnTo>
                    <a:pt x="2217841" y="741680"/>
                  </a:lnTo>
                  <a:lnTo>
                    <a:pt x="2187704" y="748030"/>
                  </a:lnTo>
                  <a:lnTo>
                    <a:pt x="2164744" y="763270"/>
                  </a:lnTo>
                  <a:lnTo>
                    <a:pt x="2147889" y="783590"/>
                  </a:lnTo>
                  <a:lnTo>
                    <a:pt x="2145524" y="788670"/>
                  </a:lnTo>
                  <a:close/>
                </a:path>
                <a:path w="3790315" h="996950">
                  <a:moveTo>
                    <a:pt x="1541272" y="947420"/>
                  </a:moveTo>
                  <a:lnTo>
                    <a:pt x="1522885" y="905510"/>
                  </a:lnTo>
                  <a:lnTo>
                    <a:pt x="1522804" y="904240"/>
                  </a:lnTo>
                  <a:lnTo>
                    <a:pt x="1522724" y="902970"/>
                  </a:lnTo>
                  <a:lnTo>
                    <a:pt x="1522643" y="901700"/>
                  </a:lnTo>
                  <a:lnTo>
                    <a:pt x="1522562" y="900430"/>
                  </a:lnTo>
                  <a:lnTo>
                    <a:pt x="1522481" y="899160"/>
                  </a:lnTo>
                  <a:lnTo>
                    <a:pt x="1522401" y="897890"/>
                  </a:lnTo>
                  <a:lnTo>
                    <a:pt x="1522320" y="896620"/>
                  </a:lnTo>
                  <a:lnTo>
                    <a:pt x="1522239" y="895350"/>
                  </a:lnTo>
                  <a:lnTo>
                    <a:pt x="1522159" y="894080"/>
                  </a:lnTo>
                  <a:lnTo>
                    <a:pt x="1522078" y="892810"/>
                  </a:lnTo>
                  <a:lnTo>
                    <a:pt x="1520967" y="891540"/>
                  </a:lnTo>
                  <a:lnTo>
                    <a:pt x="1520633" y="889000"/>
                  </a:lnTo>
                  <a:lnTo>
                    <a:pt x="1521633" y="886460"/>
                  </a:lnTo>
                  <a:lnTo>
                    <a:pt x="1521575" y="819150"/>
                  </a:lnTo>
                  <a:lnTo>
                    <a:pt x="1521479" y="816610"/>
                  </a:lnTo>
                  <a:lnTo>
                    <a:pt x="1521382" y="814070"/>
                  </a:lnTo>
                  <a:lnTo>
                    <a:pt x="1521286" y="811530"/>
                  </a:lnTo>
                  <a:lnTo>
                    <a:pt x="1520491" y="800100"/>
                  </a:lnTo>
                  <a:lnTo>
                    <a:pt x="1520402" y="798830"/>
                  </a:lnTo>
                  <a:lnTo>
                    <a:pt x="1520292" y="797560"/>
                  </a:lnTo>
                  <a:lnTo>
                    <a:pt x="1520182" y="796290"/>
                  </a:lnTo>
                  <a:lnTo>
                    <a:pt x="1520072" y="795020"/>
                  </a:lnTo>
                  <a:lnTo>
                    <a:pt x="1519962" y="793750"/>
                  </a:lnTo>
                  <a:lnTo>
                    <a:pt x="1519851" y="792480"/>
                  </a:lnTo>
                  <a:lnTo>
                    <a:pt x="1519741" y="791210"/>
                  </a:lnTo>
                  <a:lnTo>
                    <a:pt x="1519631" y="789940"/>
                  </a:lnTo>
                  <a:lnTo>
                    <a:pt x="1519521" y="788670"/>
                  </a:lnTo>
                  <a:lnTo>
                    <a:pt x="1519410" y="787400"/>
                  </a:lnTo>
                  <a:lnTo>
                    <a:pt x="1519300" y="786130"/>
                  </a:lnTo>
                  <a:lnTo>
                    <a:pt x="1517300" y="784860"/>
                  </a:lnTo>
                  <a:lnTo>
                    <a:pt x="1515522" y="783590"/>
                  </a:lnTo>
                  <a:lnTo>
                    <a:pt x="1452940" y="745490"/>
                  </a:lnTo>
                  <a:lnTo>
                    <a:pt x="1410650" y="737870"/>
                  </a:lnTo>
                  <a:lnTo>
                    <a:pt x="1376859" y="735330"/>
                  </a:lnTo>
                  <a:lnTo>
                    <a:pt x="1480944" y="735330"/>
                  </a:lnTo>
                  <a:lnTo>
                    <a:pt x="1492842" y="739140"/>
                  </a:lnTo>
                  <a:lnTo>
                    <a:pt x="1516522" y="753110"/>
                  </a:lnTo>
                  <a:lnTo>
                    <a:pt x="1539494" y="753110"/>
                  </a:lnTo>
                  <a:lnTo>
                    <a:pt x="1539605" y="754380"/>
                  </a:lnTo>
                  <a:lnTo>
                    <a:pt x="1539716" y="755650"/>
                  </a:lnTo>
                  <a:lnTo>
                    <a:pt x="1539827" y="756920"/>
                  </a:lnTo>
                  <a:lnTo>
                    <a:pt x="1539939" y="758190"/>
                  </a:lnTo>
                  <a:lnTo>
                    <a:pt x="1540050" y="759460"/>
                  </a:lnTo>
                  <a:lnTo>
                    <a:pt x="1540154" y="760730"/>
                  </a:lnTo>
                  <a:lnTo>
                    <a:pt x="1540257" y="762000"/>
                  </a:lnTo>
                  <a:lnTo>
                    <a:pt x="1540361" y="763270"/>
                  </a:lnTo>
                  <a:lnTo>
                    <a:pt x="1540465" y="764540"/>
                  </a:lnTo>
                  <a:lnTo>
                    <a:pt x="1540569" y="765810"/>
                  </a:lnTo>
                  <a:lnTo>
                    <a:pt x="1540673" y="767080"/>
                  </a:lnTo>
                  <a:lnTo>
                    <a:pt x="1540777" y="768350"/>
                  </a:lnTo>
                  <a:lnTo>
                    <a:pt x="1540881" y="769620"/>
                  </a:lnTo>
                  <a:lnTo>
                    <a:pt x="1540985" y="770890"/>
                  </a:lnTo>
                  <a:lnTo>
                    <a:pt x="1541088" y="772160"/>
                  </a:lnTo>
                  <a:lnTo>
                    <a:pt x="1541192" y="773430"/>
                  </a:lnTo>
                  <a:lnTo>
                    <a:pt x="1541296" y="774700"/>
                  </a:lnTo>
                  <a:lnTo>
                    <a:pt x="1541400" y="775970"/>
                  </a:lnTo>
                  <a:lnTo>
                    <a:pt x="1541504" y="777240"/>
                  </a:lnTo>
                  <a:lnTo>
                    <a:pt x="1541608" y="778510"/>
                  </a:lnTo>
                  <a:lnTo>
                    <a:pt x="1541712" y="779780"/>
                  </a:lnTo>
                  <a:lnTo>
                    <a:pt x="1541816" y="781050"/>
                  </a:lnTo>
                  <a:lnTo>
                    <a:pt x="1541920" y="782320"/>
                  </a:lnTo>
                  <a:lnTo>
                    <a:pt x="1542023" y="783590"/>
                  </a:lnTo>
                  <a:lnTo>
                    <a:pt x="1542127" y="784860"/>
                  </a:lnTo>
                  <a:lnTo>
                    <a:pt x="1542231" y="786130"/>
                  </a:lnTo>
                  <a:lnTo>
                    <a:pt x="1542335" y="787400"/>
                  </a:lnTo>
                  <a:lnTo>
                    <a:pt x="1542439" y="788670"/>
                  </a:lnTo>
                  <a:lnTo>
                    <a:pt x="1542543" y="789940"/>
                  </a:lnTo>
                  <a:lnTo>
                    <a:pt x="1542633" y="854710"/>
                  </a:lnTo>
                  <a:lnTo>
                    <a:pt x="1576996" y="854710"/>
                  </a:lnTo>
                  <a:lnTo>
                    <a:pt x="1558471" y="867410"/>
                  </a:lnTo>
                  <a:lnTo>
                    <a:pt x="1543188" y="890270"/>
                  </a:lnTo>
                  <a:lnTo>
                    <a:pt x="1543265" y="891540"/>
                  </a:lnTo>
                  <a:lnTo>
                    <a:pt x="1543342" y="892810"/>
                  </a:lnTo>
                  <a:lnTo>
                    <a:pt x="1543418" y="894080"/>
                  </a:lnTo>
                  <a:lnTo>
                    <a:pt x="1543495" y="895350"/>
                  </a:lnTo>
                  <a:lnTo>
                    <a:pt x="1543571" y="896620"/>
                  </a:lnTo>
                  <a:lnTo>
                    <a:pt x="1543648" y="897890"/>
                  </a:lnTo>
                  <a:lnTo>
                    <a:pt x="1543724" y="899160"/>
                  </a:lnTo>
                  <a:lnTo>
                    <a:pt x="1543801" y="900430"/>
                  </a:lnTo>
                  <a:lnTo>
                    <a:pt x="1543878" y="901700"/>
                  </a:lnTo>
                  <a:lnTo>
                    <a:pt x="1545036" y="913130"/>
                  </a:lnTo>
                  <a:lnTo>
                    <a:pt x="1546798" y="924560"/>
                  </a:lnTo>
                  <a:lnTo>
                    <a:pt x="1549299" y="935990"/>
                  </a:lnTo>
                  <a:lnTo>
                    <a:pt x="1547775" y="943610"/>
                  </a:lnTo>
                  <a:lnTo>
                    <a:pt x="1541272" y="947420"/>
                  </a:lnTo>
                  <a:close/>
                </a:path>
                <a:path w="3790315" h="996950">
                  <a:moveTo>
                    <a:pt x="1972632" y="935990"/>
                  </a:moveTo>
                  <a:lnTo>
                    <a:pt x="1965304" y="934720"/>
                  </a:lnTo>
                  <a:lnTo>
                    <a:pt x="1959997" y="929640"/>
                  </a:lnTo>
                  <a:lnTo>
                    <a:pt x="1960058" y="927100"/>
                  </a:lnTo>
                  <a:lnTo>
                    <a:pt x="1960179" y="922020"/>
                  </a:lnTo>
                  <a:lnTo>
                    <a:pt x="1961179" y="919480"/>
                  </a:lnTo>
                  <a:lnTo>
                    <a:pt x="1962735" y="916940"/>
                  </a:lnTo>
                  <a:lnTo>
                    <a:pt x="1964068" y="915670"/>
                  </a:lnTo>
                  <a:lnTo>
                    <a:pt x="1963291" y="914400"/>
                  </a:lnTo>
                  <a:lnTo>
                    <a:pt x="1961846" y="914400"/>
                  </a:lnTo>
                  <a:lnTo>
                    <a:pt x="1952006" y="904240"/>
                  </a:lnTo>
                  <a:lnTo>
                    <a:pt x="1945874" y="891540"/>
                  </a:lnTo>
                  <a:lnTo>
                    <a:pt x="1942284" y="878840"/>
                  </a:lnTo>
                  <a:lnTo>
                    <a:pt x="1940069" y="866140"/>
                  </a:lnTo>
                  <a:lnTo>
                    <a:pt x="1934930" y="839470"/>
                  </a:lnTo>
                  <a:lnTo>
                    <a:pt x="1919444" y="787400"/>
                  </a:lnTo>
                  <a:lnTo>
                    <a:pt x="1894337" y="750570"/>
                  </a:lnTo>
                  <a:lnTo>
                    <a:pt x="1851651" y="737870"/>
                  </a:lnTo>
                  <a:lnTo>
                    <a:pt x="1831182" y="735330"/>
                  </a:lnTo>
                  <a:lnTo>
                    <a:pt x="1926522" y="735330"/>
                  </a:lnTo>
                  <a:lnTo>
                    <a:pt x="1928255" y="741680"/>
                  </a:lnTo>
                  <a:lnTo>
                    <a:pt x="1931069" y="753110"/>
                  </a:lnTo>
                  <a:lnTo>
                    <a:pt x="1936144" y="759460"/>
                  </a:lnTo>
                  <a:lnTo>
                    <a:pt x="1940249" y="765810"/>
                  </a:lnTo>
                  <a:lnTo>
                    <a:pt x="1943209" y="774700"/>
                  </a:lnTo>
                  <a:lnTo>
                    <a:pt x="1944846" y="783590"/>
                  </a:lnTo>
                  <a:lnTo>
                    <a:pt x="1945180" y="786130"/>
                  </a:lnTo>
                  <a:lnTo>
                    <a:pt x="1943735" y="788670"/>
                  </a:lnTo>
                  <a:lnTo>
                    <a:pt x="1941513" y="789940"/>
                  </a:lnTo>
                  <a:lnTo>
                    <a:pt x="1943846" y="798830"/>
                  </a:lnTo>
                  <a:lnTo>
                    <a:pt x="1946069" y="806450"/>
                  </a:lnTo>
                  <a:lnTo>
                    <a:pt x="1948402" y="814070"/>
                  </a:lnTo>
                  <a:lnTo>
                    <a:pt x="1952898" y="834390"/>
                  </a:lnTo>
                  <a:lnTo>
                    <a:pt x="1958041" y="859790"/>
                  </a:lnTo>
                  <a:lnTo>
                    <a:pt x="1965558" y="882650"/>
                  </a:lnTo>
                  <a:lnTo>
                    <a:pt x="1977179" y="900430"/>
                  </a:lnTo>
                  <a:lnTo>
                    <a:pt x="2010938" y="900430"/>
                  </a:lnTo>
                  <a:lnTo>
                    <a:pt x="2006970" y="901700"/>
                  </a:lnTo>
                  <a:lnTo>
                    <a:pt x="1990653" y="914400"/>
                  </a:lnTo>
                  <a:lnTo>
                    <a:pt x="1978512" y="930910"/>
                  </a:lnTo>
                  <a:lnTo>
                    <a:pt x="1972632" y="935990"/>
                  </a:lnTo>
                  <a:close/>
                </a:path>
                <a:path w="3790315" h="996950">
                  <a:moveTo>
                    <a:pt x="2387948" y="947420"/>
                  </a:moveTo>
                  <a:lnTo>
                    <a:pt x="2382160" y="944880"/>
                  </a:lnTo>
                  <a:lnTo>
                    <a:pt x="2378309" y="938530"/>
                  </a:lnTo>
                  <a:lnTo>
                    <a:pt x="2373504" y="924560"/>
                  </a:lnTo>
                  <a:lnTo>
                    <a:pt x="2369502" y="916940"/>
                  </a:lnTo>
                  <a:lnTo>
                    <a:pt x="2365157" y="910590"/>
                  </a:lnTo>
                  <a:lnTo>
                    <a:pt x="2360957" y="902970"/>
                  </a:lnTo>
                  <a:lnTo>
                    <a:pt x="2357393" y="895350"/>
                  </a:lnTo>
                  <a:lnTo>
                    <a:pt x="2350629" y="878840"/>
                  </a:lnTo>
                  <a:lnTo>
                    <a:pt x="2343449" y="862330"/>
                  </a:lnTo>
                  <a:lnTo>
                    <a:pt x="2336019" y="845820"/>
                  </a:lnTo>
                  <a:lnTo>
                    <a:pt x="2328505" y="829310"/>
                  </a:lnTo>
                  <a:lnTo>
                    <a:pt x="2323724" y="817880"/>
                  </a:lnTo>
                  <a:lnTo>
                    <a:pt x="2309505" y="781050"/>
                  </a:lnTo>
                  <a:lnTo>
                    <a:pt x="2270506" y="749300"/>
                  </a:lnTo>
                  <a:lnTo>
                    <a:pt x="2217841" y="741680"/>
                  </a:lnTo>
                  <a:lnTo>
                    <a:pt x="2315672" y="741680"/>
                  </a:lnTo>
                  <a:lnTo>
                    <a:pt x="2323797" y="762000"/>
                  </a:lnTo>
                  <a:lnTo>
                    <a:pt x="2336079" y="792480"/>
                  </a:lnTo>
                  <a:lnTo>
                    <a:pt x="2348727" y="821690"/>
                  </a:lnTo>
                  <a:lnTo>
                    <a:pt x="2353256" y="833120"/>
                  </a:lnTo>
                  <a:lnTo>
                    <a:pt x="2358379" y="847090"/>
                  </a:lnTo>
                  <a:lnTo>
                    <a:pt x="2364148" y="861060"/>
                  </a:lnTo>
                  <a:lnTo>
                    <a:pt x="2370615" y="876300"/>
                  </a:lnTo>
                  <a:lnTo>
                    <a:pt x="2399423" y="876300"/>
                  </a:lnTo>
                  <a:lnTo>
                    <a:pt x="2396686" y="877570"/>
                  </a:lnTo>
                  <a:lnTo>
                    <a:pt x="2384948" y="894080"/>
                  </a:lnTo>
                  <a:lnTo>
                    <a:pt x="2383615" y="899160"/>
                  </a:lnTo>
                  <a:lnTo>
                    <a:pt x="2381170" y="899160"/>
                  </a:lnTo>
                  <a:lnTo>
                    <a:pt x="2382170" y="905510"/>
                  </a:lnTo>
                  <a:lnTo>
                    <a:pt x="2383059" y="909320"/>
                  </a:lnTo>
                  <a:lnTo>
                    <a:pt x="2387392" y="915670"/>
                  </a:lnTo>
                  <a:lnTo>
                    <a:pt x="2389059" y="920750"/>
                  </a:lnTo>
                  <a:lnTo>
                    <a:pt x="2391839" y="928370"/>
                  </a:lnTo>
                  <a:lnTo>
                    <a:pt x="2394962" y="937260"/>
                  </a:lnTo>
                  <a:lnTo>
                    <a:pt x="2394856" y="946150"/>
                  </a:lnTo>
                  <a:lnTo>
                    <a:pt x="2387948" y="947420"/>
                  </a:lnTo>
                  <a:close/>
                </a:path>
                <a:path w="3790315" h="996950">
                  <a:moveTo>
                    <a:pt x="795641" y="811530"/>
                  </a:moveTo>
                  <a:lnTo>
                    <a:pt x="762094" y="811530"/>
                  </a:lnTo>
                  <a:lnTo>
                    <a:pt x="797321" y="786130"/>
                  </a:lnTo>
                  <a:lnTo>
                    <a:pt x="839097" y="767080"/>
                  </a:lnTo>
                  <a:lnTo>
                    <a:pt x="884897" y="756920"/>
                  </a:lnTo>
                  <a:lnTo>
                    <a:pt x="932198" y="754380"/>
                  </a:lnTo>
                  <a:lnTo>
                    <a:pt x="978473" y="762000"/>
                  </a:lnTo>
                  <a:lnTo>
                    <a:pt x="1011340" y="774700"/>
                  </a:lnTo>
                  <a:lnTo>
                    <a:pt x="931033" y="774700"/>
                  </a:lnTo>
                  <a:lnTo>
                    <a:pt x="886175" y="775970"/>
                  </a:lnTo>
                  <a:lnTo>
                    <a:pt x="842891" y="786130"/>
                  </a:lnTo>
                  <a:lnTo>
                    <a:pt x="803749" y="805180"/>
                  </a:lnTo>
                  <a:lnTo>
                    <a:pt x="795641" y="811530"/>
                  </a:lnTo>
                  <a:close/>
                </a:path>
                <a:path w="3790315" h="996950">
                  <a:moveTo>
                    <a:pt x="3021989" y="803910"/>
                  </a:moveTo>
                  <a:lnTo>
                    <a:pt x="2998824" y="803910"/>
                  </a:lnTo>
                  <a:lnTo>
                    <a:pt x="3006068" y="788670"/>
                  </a:lnTo>
                  <a:lnTo>
                    <a:pt x="3018365" y="777240"/>
                  </a:lnTo>
                  <a:lnTo>
                    <a:pt x="3033807" y="768350"/>
                  </a:lnTo>
                  <a:lnTo>
                    <a:pt x="3050489" y="764540"/>
                  </a:lnTo>
                  <a:lnTo>
                    <a:pt x="3070164" y="763270"/>
                  </a:lnTo>
                  <a:lnTo>
                    <a:pt x="3090225" y="765810"/>
                  </a:lnTo>
                  <a:lnTo>
                    <a:pt x="3109472" y="772160"/>
                  </a:lnTo>
                  <a:lnTo>
                    <a:pt x="3126710" y="779780"/>
                  </a:lnTo>
                  <a:lnTo>
                    <a:pt x="3148399" y="779780"/>
                  </a:lnTo>
                  <a:lnTo>
                    <a:pt x="3149360" y="781050"/>
                  </a:lnTo>
                  <a:lnTo>
                    <a:pt x="3061269" y="781050"/>
                  </a:lnTo>
                  <a:lnTo>
                    <a:pt x="3040142" y="786130"/>
                  </a:lnTo>
                  <a:lnTo>
                    <a:pt x="3023995" y="797560"/>
                  </a:lnTo>
                  <a:lnTo>
                    <a:pt x="3021989" y="803910"/>
                  </a:lnTo>
                  <a:close/>
                </a:path>
                <a:path w="3790315" h="996950">
                  <a:moveTo>
                    <a:pt x="983409" y="986790"/>
                  </a:moveTo>
                  <a:lnTo>
                    <a:pt x="975650" y="986790"/>
                  </a:lnTo>
                  <a:lnTo>
                    <a:pt x="970423" y="980440"/>
                  </a:lnTo>
                  <a:lnTo>
                    <a:pt x="967027" y="962660"/>
                  </a:lnTo>
                  <a:lnTo>
                    <a:pt x="967103" y="961390"/>
                  </a:lnTo>
                  <a:lnTo>
                    <a:pt x="967179" y="960120"/>
                  </a:lnTo>
                  <a:lnTo>
                    <a:pt x="967255" y="958850"/>
                  </a:lnTo>
                  <a:lnTo>
                    <a:pt x="967331" y="957580"/>
                  </a:lnTo>
                  <a:lnTo>
                    <a:pt x="967407" y="956310"/>
                  </a:lnTo>
                  <a:lnTo>
                    <a:pt x="967483" y="955040"/>
                  </a:lnTo>
                  <a:lnTo>
                    <a:pt x="967559" y="953770"/>
                  </a:lnTo>
                  <a:lnTo>
                    <a:pt x="967634" y="952500"/>
                  </a:lnTo>
                  <a:lnTo>
                    <a:pt x="967710" y="951230"/>
                  </a:lnTo>
                  <a:lnTo>
                    <a:pt x="967786" y="949960"/>
                  </a:lnTo>
                  <a:lnTo>
                    <a:pt x="967862" y="948690"/>
                  </a:lnTo>
                  <a:lnTo>
                    <a:pt x="967938" y="947420"/>
                  </a:lnTo>
                  <a:lnTo>
                    <a:pt x="968014" y="946150"/>
                  </a:lnTo>
                  <a:lnTo>
                    <a:pt x="968090" y="944880"/>
                  </a:lnTo>
                  <a:lnTo>
                    <a:pt x="972485" y="927100"/>
                  </a:lnTo>
                  <a:lnTo>
                    <a:pt x="989008" y="881380"/>
                  </a:lnTo>
                  <a:lnTo>
                    <a:pt x="997936" y="854710"/>
                  </a:lnTo>
                  <a:lnTo>
                    <a:pt x="1015200" y="797560"/>
                  </a:lnTo>
                  <a:lnTo>
                    <a:pt x="974897" y="781050"/>
                  </a:lnTo>
                  <a:lnTo>
                    <a:pt x="931033" y="774700"/>
                  </a:lnTo>
                  <a:lnTo>
                    <a:pt x="1011340" y="774700"/>
                  </a:lnTo>
                  <a:lnTo>
                    <a:pt x="1021200" y="778510"/>
                  </a:lnTo>
                  <a:lnTo>
                    <a:pt x="1043611" y="778510"/>
                  </a:lnTo>
                  <a:lnTo>
                    <a:pt x="1042423" y="782320"/>
                  </a:lnTo>
                  <a:lnTo>
                    <a:pt x="1033158" y="811530"/>
                  </a:lnTo>
                  <a:lnTo>
                    <a:pt x="1023830" y="840740"/>
                  </a:lnTo>
                  <a:lnTo>
                    <a:pt x="1014533" y="869950"/>
                  </a:lnTo>
                  <a:lnTo>
                    <a:pt x="1013422" y="873760"/>
                  </a:lnTo>
                  <a:lnTo>
                    <a:pt x="1012200" y="877570"/>
                  </a:lnTo>
                  <a:lnTo>
                    <a:pt x="1010867" y="881380"/>
                  </a:lnTo>
                  <a:lnTo>
                    <a:pt x="1053689" y="881380"/>
                  </a:lnTo>
                  <a:lnTo>
                    <a:pt x="999089" y="910590"/>
                  </a:lnTo>
                  <a:lnTo>
                    <a:pt x="989444" y="944880"/>
                  </a:lnTo>
                  <a:lnTo>
                    <a:pt x="989355" y="946150"/>
                  </a:lnTo>
                  <a:lnTo>
                    <a:pt x="989265" y="947420"/>
                  </a:lnTo>
                  <a:lnTo>
                    <a:pt x="989176" y="948690"/>
                  </a:lnTo>
                  <a:lnTo>
                    <a:pt x="989086" y="949960"/>
                  </a:lnTo>
                  <a:lnTo>
                    <a:pt x="988997" y="951230"/>
                  </a:lnTo>
                  <a:lnTo>
                    <a:pt x="988907" y="952500"/>
                  </a:lnTo>
                  <a:lnTo>
                    <a:pt x="988818" y="953770"/>
                  </a:lnTo>
                  <a:lnTo>
                    <a:pt x="988728" y="955040"/>
                  </a:lnTo>
                  <a:lnTo>
                    <a:pt x="988639" y="956310"/>
                  </a:lnTo>
                  <a:lnTo>
                    <a:pt x="988549" y="957580"/>
                  </a:lnTo>
                  <a:lnTo>
                    <a:pt x="988460" y="958850"/>
                  </a:lnTo>
                  <a:lnTo>
                    <a:pt x="988371" y="960120"/>
                  </a:lnTo>
                  <a:lnTo>
                    <a:pt x="990978" y="976630"/>
                  </a:lnTo>
                  <a:lnTo>
                    <a:pt x="989813" y="982980"/>
                  </a:lnTo>
                  <a:lnTo>
                    <a:pt x="983409" y="986790"/>
                  </a:lnTo>
                  <a:close/>
                </a:path>
                <a:path w="3790315" h="996950">
                  <a:moveTo>
                    <a:pt x="3290929" y="961390"/>
                  </a:moveTo>
                  <a:lnTo>
                    <a:pt x="3271283" y="955040"/>
                  </a:lnTo>
                  <a:lnTo>
                    <a:pt x="3253929" y="941070"/>
                  </a:lnTo>
                  <a:lnTo>
                    <a:pt x="3238992" y="923290"/>
                  </a:lnTo>
                  <a:lnTo>
                    <a:pt x="3226597" y="908050"/>
                  </a:lnTo>
                  <a:lnTo>
                    <a:pt x="3208305" y="887730"/>
                  </a:lnTo>
                  <a:lnTo>
                    <a:pt x="3199363" y="877570"/>
                  </a:lnTo>
                  <a:lnTo>
                    <a:pt x="3190931" y="867410"/>
                  </a:lnTo>
                  <a:lnTo>
                    <a:pt x="3181660" y="852170"/>
                  </a:lnTo>
                  <a:lnTo>
                    <a:pt x="3174098" y="838200"/>
                  </a:lnTo>
                  <a:lnTo>
                    <a:pt x="3165119" y="825500"/>
                  </a:lnTo>
                  <a:lnTo>
                    <a:pt x="3118127" y="796290"/>
                  </a:lnTo>
                  <a:lnTo>
                    <a:pt x="3081822" y="783590"/>
                  </a:lnTo>
                  <a:lnTo>
                    <a:pt x="3061269" y="781050"/>
                  </a:lnTo>
                  <a:lnTo>
                    <a:pt x="3149360" y="781050"/>
                  </a:lnTo>
                  <a:lnTo>
                    <a:pt x="3180182" y="821690"/>
                  </a:lnTo>
                  <a:lnTo>
                    <a:pt x="3212110" y="859790"/>
                  </a:lnTo>
                  <a:lnTo>
                    <a:pt x="3245222" y="897890"/>
                  </a:lnTo>
                  <a:lnTo>
                    <a:pt x="3279818" y="934720"/>
                  </a:lnTo>
                  <a:lnTo>
                    <a:pt x="3280040" y="934720"/>
                  </a:lnTo>
                  <a:lnTo>
                    <a:pt x="3281595" y="935990"/>
                  </a:lnTo>
                  <a:lnTo>
                    <a:pt x="3284040" y="938530"/>
                  </a:lnTo>
                  <a:lnTo>
                    <a:pt x="3285595" y="943610"/>
                  </a:lnTo>
                  <a:lnTo>
                    <a:pt x="3329757" y="943610"/>
                  </a:lnTo>
                  <a:lnTo>
                    <a:pt x="3321400" y="949960"/>
                  </a:lnTo>
                  <a:lnTo>
                    <a:pt x="3306821" y="958850"/>
                  </a:lnTo>
                  <a:lnTo>
                    <a:pt x="3290929" y="961390"/>
                  </a:lnTo>
                  <a:close/>
                </a:path>
                <a:path w="3790315" h="996950">
                  <a:moveTo>
                    <a:pt x="145227" y="836930"/>
                  </a:moveTo>
                  <a:lnTo>
                    <a:pt x="98220" y="836930"/>
                  </a:lnTo>
                  <a:lnTo>
                    <a:pt x="112978" y="826770"/>
                  </a:lnTo>
                  <a:lnTo>
                    <a:pt x="129205" y="819150"/>
                  </a:lnTo>
                  <a:lnTo>
                    <a:pt x="147078" y="814070"/>
                  </a:lnTo>
                  <a:lnTo>
                    <a:pt x="166774" y="814070"/>
                  </a:lnTo>
                  <a:lnTo>
                    <a:pt x="198407" y="820420"/>
                  </a:lnTo>
                  <a:lnTo>
                    <a:pt x="225175" y="833120"/>
                  </a:lnTo>
                  <a:lnTo>
                    <a:pt x="166329" y="833120"/>
                  </a:lnTo>
                  <a:lnTo>
                    <a:pt x="145227" y="836930"/>
                  </a:lnTo>
                  <a:close/>
                </a:path>
                <a:path w="3790315" h="996950">
                  <a:moveTo>
                    <a:pt x="1576996" y="854710"/>
                  </a:moveTo>
                  <a:lnTo>
                    <a:pt x="1542633" y="854710"/>
                  </a:lnTo>
                  <a:lnTo>
                    <a:pt x="1584346" y="830580"/>
                  </a:lnTo>
                  <a:lnTo>
                    <a:pt x="1634006" y="828040"/>
                  </a:lnTo>
                  <a:lnTo>
                    <a:pt x="1683395" y="842010"/>
                  </a:lnTo>
                  <a:lnTo>
                    <a:pt x="1686667" y="844550"/>
                  </a:lnTo>
                  <a:lnTo>
                    <a:pt x="1607953" y="844550"/>
                  </a:lnTo>
                  <a:lnTo>
                    <a:pt x="1580702" y="852170"/>
                  </a:lnTo>
                  <a:lnTo>
                    <a:pt x="1576996" y="854710"/>
                  </a:lnTo>
                  <a:close/>
                </a:path>
                <a:path w="3790315" h="996950">
                  <a:moveTo>
                    <a:pt x="766761" y="835660"/>
                  </a:moveTo>
                  <a:lnTo>
                    <a:pt x="760539" y="834390"/>
                  </a:lnTo>
                  <a:lnTo>
                    <a:pt x="756761" y="830580"/>
                  </a:lnTo>
                  <a:lnTo>
                    <a:pt x="771316" y="830580"/>
                  </a:lnTo>
                  <a:lnTo>
                    <a:pt x="766761" y="835660"/>
                  </a:lnTo>
                  <a:close/>
                </a:path>
                <a:path w="3790315" h="996950">
                  <a:moveTo>
                    <a:pt x="207405" y="977900"/>
                  </a:moveTo>
                  <a:lnTo>
                    <a:pt x="199606" y="976630"/>
                  </a:lnTo>
                  <a:lnTo>
                    <a:pt x="194724" y="971550"/>
                  </a:lnTo>
                  <a:lnTo>
                    <a:pt x="196218" y="965200"/>
                  </a:lnTo>
                  <a:lnTo>
                    <a:pt x="211408" y="946150"/>
                  </a:lnTo>
                  <a:lnTo>
                    <a:pt x="226328" y="927100"/>
                  </a:lnTo>
                  <a:lnTo>
                    <a:pt x="240998" y="908050"/>
                  </a:lnTo>
                  <a:lnTo>
                    <a:pt x="255438" y="889000"/>
                  </a:lnTo>
                  <a:lnTo>
                    <a:pt x="238515" y="868680"/>
                  </a:lnTo>
                  <a:lnTo>
                    <a:pt x="218300" y="852170"/>
                  </a:lnTo>
                  <a:lnTo>
                    <a:pt x="194377" y="838200"/>
                  </a:lnTo>
                  <a:lnTo>
                    <a:pt x="166329" y="833120"/>
                  </a:lnTo>
                  <a:lnTo>
                    <a:pt x="225175" y="833120"/>
                  </a:lnTo>
                  <a:lnTo>
                    <a:pt x="248131" y="849630"/>
                  </a:lnTo>
                  <a:lnTo>
                    <a:pt x="268327" y="871220"/>
                  </a:lnTo>
                  <a:lnTo>
                    <a:pt x="293474" y="871220"/>
                  </a:lnTo>
                  <a:lnTo>
                    <a:pt x="278173" y="892810"/>
                  </a:lnTo>
                  <a:lnTo>
                    <a:pt x="246993" y="933450"/>
                  </a:lnTo>
                  <a:lnTo>
                    <a:pt x="214662" y="974090"/>
                  </a:lnTo>
                  <a:lnTo>
                    <a:pt x="207405" y="977900"/>
                  </a:lnTo>
                  <a:close/>
                </a:path>
                <a:path w="3790315" h="996950">
                  <a:moveTo>
                    <a:pt x="1716374" y="890270"/>
                  </a:moveTo>
                  <a:lnTo>
                    <a:pt x="1709296" y="886460"/>
                  </a:lnTo>
                  <a:lnTo>
                    <a:pt x="1694749" y="872490"/>
                  </a:lnTo>
                  <a:lnTo>
                    <a:pt x="1678422" y="859790"/>
                  </a:lnTo>
                  <a:lnTo>
                    <a:pt x="1659781" y="850900"/>
                  </a:lnTo>
                  <a:lnTo>
                    <a:pt x="1638297" y="845820"/>
                  </a:lnTo>
                  <a:lnTo>
                    <a:pt x="1607953" y="844550"/>
                  </a:lnTo>
                  <a:lnTo>
                    <a:pt x="1686667" y="844550"/>
                  </a:lnTo>
                  <a:lnTo>
                    <a:pt x="1724296" y="873760"/>
                  </a:lnTo>
                  <a:lnTo>
                    <a:pt x="1726655" y="880110"/>
                  </a:lnTo>
                  <a:lnTo>
                    <a:pt x="1723087" y="886460"/>
                  </a:lnTo>
                  <a:lnTo>
                    <a:pt x="1716374" y="890270"/>
                  </a:lnTo>
                  <a:close/>
                </a:path>
                <a:path w="3790315" h="996950">
                  <a:moveTo>
                    <a:pt x="2399423" y="876300"/>
                  </a:moveTo>
                  <a:lnTo>
                    <a:pt x="2370615" y="876300"/>
                  </a:lnTo>
                  <a:lnTo>
                    <a:pt x="2385979" y="861060"/>
                  </a:lnTo>
                  <a:lnTo>
                    <a:pt x="2406698" y="850900"/>
                  </a:lnTo>
                  <a:lnTo>
                    <a:pt x="2430458" y="845820"/>
                  </a:lnTo>
                  <a:lnTo>
                    <a:pt x="2454947" y="844550"/>
                  </a:lnTo>
                  <a:lnTo>
                    <a:pt x="2468641" y="844550"/>
                  </a:lnTo>
                  <a:lnTo>
                    <a:pt x="2475165" y="845820"/>
                  </a:lnTo>
                  <a:lnTo>
                    <a:pt x="2501720" y="845820"/>
                  </a:lnTo>
                  <a:lnTo>
                    <a:pt x="2502952" y="848360"/>
                  </a:lnTo>
                  <a:lnTo>
                    <a:pt x="2510056" y="863600"/>
                  </a:lnTo>
                  <a:lnTo>
                    <a:pt x="2461169" y="863600"/>
                  </a:lnTo>
                  <a:lnTo>
                    <a:pt x="2438619" y="864870"/>
                  </a:lnTo>
                  <a:lnTo>
                    <a:pt x="2415850" y="868680"/>
                  </a:lnTo>
                  <a:lnTo>
                    <a:pt x="2399423" y="876300"/>
                  </a:lnTo>
                  <a:close/>
                </a:path>
                <a:path w="3790315" h="996950">
                  <a:moveTo>
                    <a:pt x="1053689" y="881380"/>
                  </a:moveTo>
                  <a:lnTo>
                    <a:pt x="1010867" y="881380"/>
                  </a:lnTo>
                  <a:lnTo>
                    <a:pt x="1042229" y="864870"/>
                  </a:lnTo>
                  <a:lnTo>
                    <a:pt x="1074851" y="854710"/>
                  </a:lnTo>
                  <a:lnTo>
                    <a:pt x="1109786" y="849630"/>
                  </a:lnTo>
                  <a:lnTo>
                    <a:pt x="1148086" y="854710"/>
                  </a:lnTo>
                  <a:lnTo>
                    <a:pt x="1167210" y="859790"/>
                  </a:lnTo>
                  <a:lnTo>
                    <a:pt x="1185002" y="867410"/>
                  </a:lnTo>
                  <a:lnTo>
                    <a:pt x="1191894" y="871220"/>
                  </a:lnTo>
                  <a:lnTo>
                    <a:pt x="1122975" y="871220"/>
                  </a:lnTo>
                  <a:lnTo>
                    <a:pt x="1087181" y="872490"/>
                  </a:lnTo>
                  <a:lnTo>
                    <a:pt x="1056282" y="880110"/>
                  </a:lnTo>
                  <a:lnTo>
                    <a:pt x="1053689" y="881380"/>
                  </a:lnTo>
                  <a:close/>
                </a:path>
                <a:path w="3790315" h="996950">
                  <a:moveTo>
                    <a:pt x="2555611" y="963930"/>
                  </a:moveTo>
                  <a:lnTo>
                    <a:pt x="2548945" y="962660"/>
                  </a:lnTo>
                  <a:lnTo>
                    <a:pt x="2542278" y="962660"/>
                  </a:lnTo>
                  <a:lnTo>
                    <a:pt x="2539500" y="961390"/>
                  </a:lnTo>
                  <a:lnTo>
                    <a:pt x="2534278" y="957580"/>
                  </a:lnTo>
                  <a:lnTo>
                    <a:pt x="2529389" y="953770"/>
                  </a:lnTo>
                  <a:lnTo>
                    <a:pt x="2530389" y="948690"/>
                  </a:lnTo>
                  <a:lnTo>
                    <a:pt x="2533612" y="944880"/>
                  </a:lnTo>
                  <a:lnTo>
                    <a:pt x="2524034" y="925830"/>
                  </a:lnTo>
                  <a:lnTo>
                    <a:pt x="2513904" y="906780"/>
                  </a:lnTo>
                  <a:lnTo>
                    <a:pt x="2503378" y="887730"/>
                  </a:lnTo>
                  <a:lnTo>
                    <a:pt x="2492612" y="867410"/>
                  </a:lnTo>
                  <a:lnTo>
                    <a:pt x="2477641" y="864870"/>
                  </a:lnTo>
                  <a:lnTo>
                    <a:pt x="2469613" y="864870"/>
                  </a:lnTo>
                  <a:lnTo>
                    <a:pt x="2461169" y="863600"/>
                  </a:lnTo>
                  <a:lnTo>
                    <a:pt x="2510056" y="863600"/>
                  </a:lnTo>
                  <a:lnTo>
                    <a:pt x="2521747" y="885190"/>
                  </a:lnTo>
                  <a:lnTo>
                    <a:pt x="2547712" y="928370"/>
                  </a:lnTo>
                  <a:lnTo>
                    <a:pt x="2559278" y="951230"/>
                  </a:lnTo>
                  <a:lnTo>
                    <a:pt x="2561500" y="956310"/>
                  </a:lnTo>
                  <a:lnTo>
                    <a:pt x="2555611" y="963930"/>
                  </a:lnTo>
                  <a:close/>
                </a:path>
                <a:path w="3790315" h="996950">
                  <a:moveTo>
                    <a:pt x="497263" y="932180"/>
                  </a:moveTo>
                  <a:lnTo>
                    <a:pt x="490433" y="929640"/>
                  </a:lnTo>
                  <a:lnTo>
                    <a:pt x="486937" y="923290"/>
                  </a:lnTo>
                  <a:lnTo>
                    <a:pt x="489545" y="916940"/>
                  </a:lnTo>
                  <a:lnTo>
                    <a:pt x="514284" y="896620"/>
                  </a:lnTo>
                  <a:lnTo>
                    <a:pt x="543377" y="881380"/>
                  </a:lnTo>
                  <a:lnTo>
                    <a:pt x="575886" y="872490"/>
                  </a:lnTo>
                  <a:lnTo>
                    <a:pt x="610875" y="871220"/>
                  </a:lnTo>
                  <a:lnTo>
                    <a:pt x="627920" y="872490"/>
                  </a:lnTo>
                  <a:lnTo>
                    <a:pt x="644736" y="876300"/>
                  </a:lnTo>
                  <a:lnTo>
                    <a:pt x="661093" y="881380"/>
                  </a:lnTo>
                  <a:lnTo>
                    <a:pt x="676763" y="887730"/>
                  </a:lnTo>
                  <a:lnTo>
                    <a:pt x="678813" y="889000"/>
                  </a:lnTo>
                  <a:lnTo>
                    <a:pt x="594216" y="889000"/>
                  </a:lnTo>
                  <a:lnTo>
                    <a:pt x="577098" y="891540"/>
                  </a:lnTo>
                  <a:lnTo>
                    <a:pt x="555701" y="897890"/>
                  </a:lnTo>
                  <a:lnTo>
                    <a:pt x="537002" y="905510"/>
                  </a:lnTo>
                  <a:lnTo>
                    <a:pt x="520240" y="915670"/>
                  </a:lnTo>
                  <a:lnTo>
                    <a:pt x="504655" y="929640"/>
                  </a:lnTo>
                  <a:lnTo>
                    <a:pt x="497263" y="932180"/>
                  </a:lnTo>
                  <a:close/>
                </a:path>
                <a:path w="3790315" h="996950">
                  <a:moveTo>
                    <a:pt x="1208107" y="957580"/>
                  </a:moveTo>
                  <a:lnTo>
                    <a:pt x="1200793" y="956310"/>
                  </a:lnTo>
                  <a:lnTo>
                    <a:pt x="1195458" y="949960"/>
                  </a:lnTo>
                  <a:lnTo>
                    <a:pt x="1195529" y="943610"/>
                  </a:lnTo>
                  <a:lnTo>
                    <a:pt x="1199163" y="934720"/>
                  </a:lnTo>
                  <a:lnTo>
                    <a:pt x="1202432" y="927100"/>
                  </a:lnTo>
                  <a:lnTo>
                    <a:pt x="1205388" y="919480"/>
                  </a:lnTo>
                  <a:lnTo>
                    <a:pt x="1172030" y="882650"/>
                  </a:lnTo>
                  <a:lnTo>
                    <a:pt x="1122975" y="871220"/>
                  </a:lnTo>
                  <a:lnTo>
                    <a:pt x="1191894" y="871220"/>
                  </a:lnTo>
                  <a:lnTo>
                    <a:pt x="1201085" y="876300"/>
                  </a:lnTo>
                  <a:lnTo>
                    <a:pt x="1215084" y="886460"/>
                  </a:lnTo>
                  <a:lnTo>
                    <a:pt x="1234225" y="886460"/>
                  </a:lnTo>
                  <a:lnTo>
                    <a:pt x="1230084" y="906780"/>
                  </a:lnTo>
                  <a:lnTo>
                    <a:pt x="1233346" y="913130"/>
                  </a:lnTo>
                  <a:lnTo>
                    <a:pt x="1236098" y="919480"/>
                  </a:lnTo>
                  <a:lnTo>
                    <a:pt x="1238287" y="925830"/>
                  </a:lnTo>
                  <a:lnTo>
                    <a:pt x="1239862" y="933450"/>
                  </a:lnTo>
                  <a:lnTo>
                    <a:pt x="1238360" y="938530"/>
                  </a:lnTo>
                  <a:lnTo>
                    <a:pt x="1219751" y="938530"/>
                  </a:lnTo>
                  <a:lnTo>
                    <a:pt x="1217973" y="943610"/>
                  </a:lnTo>
                  <a:lnTo>
                    <a:pt x="1216196" y="947420"/>
                  </a:lnTo>
                  <a:lnTo>
                    <a:pt x="1213973" y="952500"/>
                  </a:lnTo>
                  <a:lnTo>
                    <a:pt x="1208107" y="957580"/>
                  </a:lnTo>
                  <a:close/>
                </a:path>
                <a:path w="3790315" h="996950">
                  <a:moveTo>
                    <a:pt x="2010938" y="900430"/>
                  </a:moveTo>
                  <a:lnTo>
                    <a:pt x="1977179" y="900430"/>
                  </a:lnTo>
                  <a:lnTo>
                    <a:pt x="2012519" y="880110"/>
                  </a:lnTo>
                  <a:lnTo>
                    <a:pt x="2055650" y="872490"/>
                  </a:lnTo>
                  <a:lnTo>
                    <a:pt x="2098989" y="875030"/>
                  </a:lnTo>
                  <a:lnTo>
                    <a:pt x="2134953" y="890270"/>
                  </a:lnTo>
                  <a:lnTo>
                    <a:pt x="2156600" y="890270"/>
                  </a:lnTo>
                  <a:lnTo>
                    <a:pt x="2157091" y="891540"/>
                  </a:lnTo>
                  <a:lnTo>
                    <a:pt x="2049511" y="891540"/>
                  </a:lnTo>
                  <a:lnTo>
                    <a:pt x="2026808" y="895350"/>
                  </a:lnTo>
                  <a:lnTo>
                    <a:pt x="2010938" y="900430"/>
                  </a:lnTo>
                  <a:close/>
                </a:path>
                <a:path w="3790315" h="996950">
                  <a:moveTo>
                    <a:pt x="2863168" y="916940"/>
                  </a:moveTo>
                  <a:lnTo>
                    <a:pt x="2833827" y="916940"/>
                  </a:lnTo>
                  <a:lnTo>
                    <a:pt x="2844695" y="905510"/>
                  </a:lnTo>
                  <a:lnTo>
                    <a:pt x="2893382" y="883920"/>
                  </a:lnTo>
                  <a:lnTo>
                    <a:pt x="2952908" y="876300"/>
                  </a:lnTo>
                  <a:lnTo>
                    <a:pt x="3012935" y="872490"/>
                  </a:lnTo>
                  <a:lnTo>
                    <a:pt x="3017046" y="872490"/>
                  </a:lnTo>
                  <a:lnTo>
                    <a:pt x="3021157" y="873760"/>
                  </a:lnTo>
                  <a:lnTo>
                    <a:pt x="3047162" y="873760"/>
                  </a:lnTo>
                  <a:lnTo>
                    <a:pt x="3051656" y="880110"/>
                  </a:lnTo>
                  <a:lnTo>
                    <a:pt x="3057298" y="886460"/>
                  </a:lnTo>
                  <a:lnTo>
                    <a:pt x="3062087" y="892810"/>
                  </a:lnTo>
                  <a:lnTo>
                    <a:pt x="2977088" y="892810"/>
                  </a:lnTo>
                  <a:lnTo>
                    <a:pt x="2953160" y="894080"/>
                  </a:lnTo>
                  <a:lnTo>
                    <a:pt x="2929825" y="897890"/>
                  </a:lnTo>
                  <a:lnTo>
                    <a:pt x="2901348" y="902970"/>
                  </a:lnTo>
                  <a:lnTo>
                    <a:pt x="2872424" y="910590"/>
                  </a:lnTo>
                  <a:lnTo>
                    <a:pt x="2863168" y="916940"/>
                  </a:lnTo>
                  <a:close/>
                </a:path>
                <a:path w="3790315" h="996950">
                  <a:moveTo>
                    <a:pt x="3329757" y="943610"/>
                  </a:moveTo>
                  <a:lnTo>
                    <a:pt x="3285595" y="943610"/>
                  </a:lnTo>
                  <a:lnTo>
                    <a:pt x="3295288" y="938530"/>
                  </a:lnTo>
                  <a:lnTo>
                    <a:pt x="3303720" y="930910"/>
                  </a:lnTo>
                  <a:lnTo>
                    <a:pt x="3339219" y="897890"/>
                  </a:lnTo>
                  <a:lnTo>
                    <a:pt x="3382350" y="878840"/>
                  </a:lnTo>
                  <a:lnTo>
                    <a:pt x="3424488" y="873760"/>
                  </a:lnTo>
                  <a:lnTo>
                    <a:pt x="3446036" y="877570"/>
                  </a:lnTo>
                  <a:lnTo>
                    <a:pt x="3457574" y="880110"/>
                  </a:lnTo>
                  <a:lnTo>
                    <a:pt x="3469591" y="883920"/>
                  </a:lnTo>
                  <a:lnTo>
                    <a:pt x="3479692" y="885190"/>
                  </a:lnTo>
                  <a:lnTo>
                    <a:pt x="3528382" y="885190"/>
                  </a:lnTo>
                  <a:lnTo>
                    <a:pt x="3544290" y="897890"/>
                  </a:lnTo>
                  <a:lnTo>
                    <a:pt x="3438361" y="897890"/>
                  </a:lnTo>
                  <a:lnTo>
                    <a:pt x="3412148" y="900430"/>
                  </a:lnTo>
                  <a:lnTo>
                    <a:pt x="3361962" y="920750"/>
                  </a:lnTo>
                  <a:lnTo>
                    <a:pt x="3334771" y="939800"/>
                  </a:lnTo>
                  <a:lnTo>
                    <a:pt x="3329757" y="943610"/>
                  </a:lnTo>
                  <a:close/>
                </a:path>
                <a:path w="3790315" h="996950">
                  <a:moveTo>
                    <a:pt x="75331" y="890270"/>
                  </a:moveTo>
                  <a:lnTo>
                    <a:pt x="68109" y="889000"/>
                  </a:lnTo>
                  <a:lnTo>
                    <a:pt x="63443" y="886460"/>
                  </a:lnTo>
                  <a:lnTo>
                    <a:pt x="78498" y="886460"/>
                  </a:lnTo>
                  <a:lnTo>
                    <a:pt x="75331" y="890270"/>
                  </a:lnTo>
                  <a:close/>
                </a:path>
                <a:path w="3790315" h="996950">
                  <a:moveTo>
                    <a:pt x="700625" y="993140"/>
                  </a:moveTo>
                  <a:lnTo>
                    <a:pt x="692637" y="993140"/>
                  </a:lnTo>
                  <a:lnTo>
                    <a:pt x="686462" y="989330"/>
                  </a:lnTo>
                  <a:lnTo>
                    <a:pt x="686064" y="982980"/>
                  </a:lnTo>
                  <a:lnTo>
                    <a:pt x="685985" y="981710"/>
                  </a:lnTo>
                  <a:lnTo>
                    <a:pt x="689950" y="972820"/>
                  </a:lnTo>
                  <a:lnTo>
                    <a:pt x="693707" y="962660"/>
                  </a:lnTo>
                  <a:lnTo>
                    <a:pt x="697297" y="953770"/>
                  </a:lnTo>
                  <a:lnTo>
                    <a:pt x="700762" y="943610"/>
                  </a:lnTo>
                  <a:lnTo>
                    <a:pt x="698318" y="943610"/>
                  </a:lnTo>
                  <a:lnTo>
                    <a:pt x="695984" y="942340"/>
                  </a:lnTo>
                  <a:lnTo>
                    <a:pt x="694207" y="939800"/>
                  </a:lnTo>
                  <a:lnTo>
                    <a:pt x="684714" y="925830"/>
                  </a:lnTo>
                  <a:lnTo>
                    <a:pt x="675846" y="913130"/>
                  </a:lnTo>
                  <a:lnTo>
                    <a:pt x="663770" y="902970"/>
                  </a:lnTo>
                  <a:lnTo>
                    <a:pt x="644652" y="895350"/>
                  </a:lnTo>
                  <a:lnTo>
                    <a:pt x="627910" y="891540"/>
                  </a:lnTo>
                  <a:lnTo>
                    <a:pt x="611125" y="889000"/>
                  </a:lnTo>
                  <a:lnTo>
                    <a:pt x="678813" y="889000"/>
                  </a:lnTo>
                  <a:lnTo>
                    <a:pt x="687014" y="894080"/>
                  </a:lnTo>
                  <a:lnTo>
                    <a:pt x="695026" y="902970"/>
                  </a:lnTo>
                  <a:lnTo>
                    <a:pt x="701684" y="913130"/>
                  </a:lnTo>
                  <a:lnTo>
                    <a:pt x="707873" y="923290"/>
                  </a:lnTo>
                  <a:lnTo>
                    <a:pt x="729979" y="923290"/>
                  </a:lnTo>
                  <a:lnTo>
                    <a:pt x="721637" y="948690"/>
                  </a:lnTo>
                  <a:lnTo>
                    <a:pt x="706540" y="986790"/>
                  </a:lnTo>
                  <a:lnTo>
                    <a:pt x="700625" y="993140"/>
                  </a:lnTo>
                  <a:close/>
                </a:path>
                <a:path w="3790315" h="996950">
                  <a:moveTo>
                    <a:pt x="2166536" y="946150"/>
                  </a:moveTo>
                  <a:lnTo>
                    <a:pt x="2161751" y="944880"/>
                  </a:lnTo>
                  <a:lnTo>
                    <a:pt x="2156175" y="939800"/>
                  </a:lnTo>
                  <a:lnTo>
                    <a:pt x="2144906" y="928370"/>
                  </a:lnTo>
                  <a:lnTo>
                    <a:pt x="2133440" y="916940"/>
                  </a:lnTo>
                  <a:lnTo>
                    <a:pt x="2092463" y="895350"/>
                  </a:lnTo>
                  <a:lnTo>
                    <a:pt x="2063814" y="891540"/>
                  </a:lnTo>
                  <a:lnTo>
                    <a:pt x="2157091" y="891540"/>
                  </a:lnTo>
                  <a:lnTo>
                    <a:pt x="2160033" y="899160"/>
                  </a:lnTo>
                  <a:lnTo>
                    <a:pt x="2164258" y="911860"/>
                  </a:lnTo>
                  <a:lnTo>
                    <a:pt x="2167776" y="924560"/>
                  </a:lnTo>
                  <a:lnTo>
                    <a:pt x="2170064" y="935990"/>
                  </a:lnTo>
                  <a:lnTo>
                    <a:pt x="2169989" y="937260"/>
                  </a:lnTo>
                  <a:lnTo>
                    <a:pt x="2169913" y="938530"/>
                  </a:lnTo>
                  <a:lnTo>
                    <a:pt x="2169838" y="939800"/>
                  </a:lnTo>
                  <a:lnTo>
                    <a:pt x="2169763" y="941070"/>
                  </a:lnTo>
                  <a:lnTo>
                    <a:pt x="2169688" y="942340"/>
                  </a:lnTo>
                  <a:lnTo>
                    <a:pt x="2169612" y="943610"/>
                  </a:lnTo>
                  <a:lnTo>
                    <a:pt x="2166536" y="946150"/>
                  </a:lnTo>
                  <a:close/>
                </a:path>
                <a:path w="3790315" h="996950">
                  <a:moveTo>
                    <a:pt x="3101756" y="969010"/>
                  </a:moveTo>
                  <a:lnTo>
                    <a:pt x="3074892" y="941070"/>
                  </a:lnTo>
                  <a:lnTo>
                    <a:pt x="3069767" y="932180"/>
                  </a:lnTo>
                  <a:lnTo>
                    <a:pt x="3064475" y="923290"/>
                  </a:lnTo>
                  <a:lnTo>
                    <a:pt x="3033814" y="900430"/>
                  </a:lnTo>
                  <a:lnTo>
                    <a:pt x="2977088" y="892810"/>
                  </a:lnTo>
                  <a:lnTo>
                    <a:pt x="3062087" y="892810"/>
                  </a:lnTo>
                  <a:lnTo>
                    <a:pt x="3063045" y="894080"/>
                  </a:lnTo>
                  <a:lnTo>
                    <a:pt x="3069425" y="899160"/>
                  </a:lnTo>
                  <a:lnTo>
                    <a:pt x="3075169" y="905510"/>
                  </a:lnTo>
                  <a:lnTo>
                    <a:pt x="3080185" y="911860"/>
                  </a:lnTo>
                  <a:lnTo>
                    <a:pt x="3084377" y="918210"/>
                  </a:lnTo>
                  <a:lnTo>
                    <a:pt x="3102655" y="941070"/>
                  </a:lnTo>
                  <a:lnTo>
                    <a:pt x="3109627" y="953770"/>
                  </a:lnTo>
                  <a:lnTo>
                    <a:pt x="3108266" y="966470"/>
                  </a:lnTo>
                  <a:lnTo>
                    <a:pt x="3101756" y="969010"/>
                  </a:lnTo>
                  <a:close/>
                </a:path>
                <a:path w="3790315" h="996950">
                  <a:moveTo>
                    <a:pt x="3584467" y="961390"/>
                  </a:moveTo>
                  <a:lnTo>
                    <a:pt x="3548515" y="942340"/>
                  </a:lnTo>
                  <a:lnTo>
                    <a:pt x="3537520" y="933450"/>
                  </a:lnTo>
                  <a:lnTo>
                    <a:pt x="3525672" y="924560"/>
                  </a:lnTo>
                  <a:lnTo>
                    <a:pt x="3511813" y="918210"/>
                  </a:lnTo>
                  <a:lnTo>
                    <a:pt x="3487787" y="908050"/>
                  </a:lnTo>
                  <a:lnTo>
                    <a:pt x="3463439" y="901700"/>
                  </a:lnTo>
                  <a:lnTo>
                    <a:pt x="3438361" y="897890"/>
                  </a:lnTo>
                  <a:lnTo>
                    <a:pt x="3544290" y="897890"/>
                  </a:lnTo>
                  <a:lnTo>
                    <a:pt x="3566686" y="915670"/>
                  </a:lnTo>
                  <a:lnTo>
                    <a:pt x="3588861" y="939800"/>
                  </a:lnTo>
                  <a:lnTo>
                    <a:pt x="3591255" y="958850"/>
                  </a:lnTo>
                  <a:lnTo>
                    <a:pt x="3584467" y="961390"/>
                  </a:lnTo>
                  <a:close/>
                </a:path>
                <a:path w="3790315" h="996950">
                  <a:moveTo>
                    <a:pt x="2382948" y="901700"/>
                  </a:moveTo>
                  <a:lnTo>
                    <a:pt x="2381170" y="899160"/>
                  </a:lnTo>
                  <a:lnTo>
                    <a:pt x="2383615" y="899160"/>
                  </a:lnTo>
                  <a:lnTo>
                    <a:pt x="2382948" y="901700"/>
                  </a:lnTo>
                  <a:close/>
                </a:path>
                <a:path w="3790315" h="996950">
                  <a:moveTo>
                    <a:pt x="1231681" y="943610"/>
                  </a:moveTo>
                  <a:lnTo>
                    <a:pt x="1224440" y="943610"/>
                  </a:lnTo>
                  <a:lnTo>
                    <a:pt x="1219751" y="938530"/>
                  </a:lnTo>
                  <a:lnTo>
                    <a:pt x="1238360" y="938530"/>
                  </a:lnTo>
                  <a:lnTo>
                    <a:pt x="1237985" y="939800"/>
                  </a:lnTo>
                  <a:lnTo>
                    <a:pt x="1231681" y="94361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55401" y="15220232"/>
              <a:ext cx="3788410" cy="71755"/>
            </a:xfrm>
            <a:custGeom>
              <a:avLst/>
              <a:gdLst/>
              <a:ahLst/>
              <a:cxnLst/>
              <a:rect l="l" t="t" r="r" b="b"/>
              <a:pathLst>
                <a:path w="3788410" h="71755">
                  <a:moveTo>
                    <a:pt x="3787918" y="71270"/>
                  </a:moveTo>
                  <a:lnTo>
                    <a:pt x="0" y="71270"/>
                  </a:lnTo>
                  <a:lnTo>
                    <a:pt x="0" y="0"/>
                  </a:lnTo>
                  <a:lnTo>
                    <a:pt x="3787918" y="0"/>
                  </a:lnTo>
                  <a:lnTo>
                    <a:pt x="3787918" y="7127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55401" y="15291503"/>
              <a:ext cx="3732529" cy="71755"/>
            </a:xfrm>
            <a:custGeom>
              <a:avLst/>
              <a:gdLst/>
              <a:ahLst/>
              <a:cxnLst/>
              <a:rect l="l" t="t" r="r" b="b"/>
              <a:pathLst>
                <a:path w="3732529" h="71755">
                  <a:moveTo>
                    <a:pt x="3732141" y="71382"/>
                  </a:moveTo>
                  <a:lnTo>
                    <a:pt x="0" y="71382"/>
                  </a:lnTo>
                  <a:lnTo>
                    <a:pt x="0" y="0"/>
                  </a:lnTo>
                  <a:lnTo>
                    <a:pt x="3732141" y="0"/>
                  </a:lnTo>
                  <a:lnTo>
                    <a:pt x="3732141" y="7138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5401" y="13840623"/>
              <a:ext cx="3730766" cy="1162226"/>
            </a:xfrm>
            <a:prstGeom prst="rect">
              <a:avLst/>
            </a:prstGeom>
          </p:spPr>
        </p:pic>
      </p:grpSp>
      <p:graphicFrame>
        <p:nvGraphicFramePr>
          <p:cNvPr id="404" name="object 404"/>
          <p:cNvGraphicFramePr>
            <a:graphicFrameLocks noGrp="1"/>
          </p:cNvGraphicFramePr>
          <p:nvPr/>
        </p:nvGraphicFramePr>
        <p:xfrm>
          <a:off x="2024145" y="16722825"/>
          <a:ext cx="511808" cy="75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05" name="object 405"/>
          <p:cNvGrpSpPr/>
          <p:nvPr/>
        </p:nvGrpSpPr>
        <p:grpSpPr>
          <a:xfrm>
            <a:off x="7650212" y="14021026"/>
            <a:ext cx="3710304" cy="4977130"/>
            <a:chOff x="7650212" y="14021026"/>
            <a:chExt cx="3710304" cy="4977130"/>
          </a:xfrm>
        </p:grpSpPr>
        <p:sp>
          <p:nvSpPr>
            <p:cNvPr id="406" name="object 406"/>
            <p:cNvSpPr/>
            <p:nvPr/>
          </p:nvSpPr>
          <p:spPr>
            <a:xfrm>
              <a:off x="7788576" y="15496088"/>
              <a:ext cx="3495675" cy="3177540"/>
            </a:xfrm>
            <a:custGeom>
              <a:avLst/>
              <a:gdLst/>
              <a:ahLst/>
              <a:cxnLst/>
              <a:rect l="l" t="t" r="r" b="b"/>
              <a:pathLst>
                <a:path w="3495675" h="3177540">
                  <a:moveTo>
                    <a:pt x="0" y="3176948"/>
                  </a:moveTo>
                  <a:lnTo>
                    <a:pt x="3495480" y="3176948"/>
                  </a:lnTo>
                  <a:lnTo>
                    <a:pt x="3495480" y="0"/>
                  </a:lnTo>
                  <a:lnTo>
                    <a:pt x="0" y="0"/>
                  </a:lnTo>
                  <a:lnTo>
                    <a:pt x="0" y="3176948"/>
                  </a:lnTo>
                  <a:close/>
                </a:path>
              </a:pathLst>
            </a:custGeom>
            <a:solidFill>
              <a:srgbClr val="DFC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84132" y="15192214"/>
              <a:ext cx="1465634" cy="1803400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79100" y="16035624"/>
              <a:ext cx="2005290" cy="2628900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7788576" y="18673037"/>
              <a:ext cx="3497579" cy="323850"/>
            </a:xfrm>
            <a:custGeom>
              <a:avLst/>
              <a:gdLst/>
              <a:ahLst/>
              <a:cxnLst/>
              <a:rect l="l" t="t" r="r" b="b"/>
              <a:pathLst>
                <a:path w="3497579" h="323850">
                  <a:moveTo>
                    <a:pt x="3497368" y="323665"/>
                  </a:moveTo>
                  <a:lnTo>
                    <a:pt x="0" y="323665"/>
                  </a:lnTo>
                  <a:lnTo>
                    <a:pt x="0" y="0"/>
                  </a:lnTo>
                  <a:lnTo>
                    <a:pt x="3497368" y="0"/>
                  </a:lnTo>
                  <a:lnTo>
                    <a:pt x="3497368" y="323665"/>
                  </a:lnTo>
                  <a:close/>
                </a:path>
              </a:pathLst>
            </a:custGeom>
            <a:solidFill>
              <a:srgbClr val="D4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7788576" y="14239341"/>
              <a:ext cx="3494404" cy="1196975"/>
            </a:xfrm>
            <a:custGeom>
              <a:avLst/>
              <a:gdLst/>
              <a:ahLst/>
              <a:cxnLst/>
              <a:rect l="l" t="t" r="r" b="b"/>
              <a:pathLst>
                <a:path w="3494404" h="1196975">
                  <a:moveTo>
                    <a:pt x="3494368" y="1196928"/>
                  </a:moveTo>
                  <a:lnTo>
                    <a:pt x="0" y="1196928"/>
                  </a:lnTo>
                  <a:lnTo>
                    <a:pt x="0" y="0"/>
                  </a:lnTo>
                  <a:lnTo>
                    <a:pt x="3494368" y="111"/>
                  </a:lnTo>
                  <a:lnTo>
                    <a:pt x="3494368" y="1196928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9320544" y="16017333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226"/>
                  </a:moveTo>
                  <a:lnTo>
                    <a:pt x="430657" y="494226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22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307538" y="15796183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539" y="210108"/>
                  </a:moveTo>
                  <a:lnTo>
                    <a:pt x="455930" y="210108"/>
                  </a:lnTo>
                  <a:lnTo>
                    <a:pt x="455104" y="202361"/>
                  </a:lnTo>
                  <a:lnTo>
                    <a:pt x="451789" y="171488"/>
                  </a:lnTo>
                  <a:lnTo>
                    <a:pt x="438492" y="131203"/>
                  </a:lnTo>
                  <a:lnTo>
                    <a:pt x="429768" y="116090"/>
                  </a:lnTo>
                  <a:lnTo>
                    <a:pt x="429768" y="202361"/>
                  </a:lnTo>
                  <a:lnTo>
                    <a:pt x="215442" y="202361"/>
                  </a:lnTo>
                  <a:lnTo>
                    <a:pt x="215442" y="231711"/>
                  </a:lnTo>
                  <a:lnTo>
                    <a:pt x="215442" y="382930"/>
                  </a:lnTo>
                  <a:lnTo>
                    <a:pt x="215442" y="404164"/>
                  </a:lnTo>
                  <a:lnTo>
                    <a:pt x="215442" y="578510"/>
                  </a:lnTo>
                  <a:lnTo>
                    <a:pt x="25882" y="578510"/>
                  </a:lnTo>
                  <a:lnTo>
                    <a:pt x="25882" y="404164"/>
                  </a:lnTo>
                  <a:lnTo>
                    <a:pt x="215442" y="404164"/>
                  </a:lnTo>
                  <a:lnTo>
                    <a:pt x="215442" y="382930"/>
                  </a:lnTo>
                  <a:lnTo>
                    <a:pt x="25882" y="382930"/>
                  </a:lnTo>
                  <a:lnTo>
                    <a:pt x="25882" y="231711"/>
                  </a:lnTo>
                  <a:lnTo>
                    <a:pt x="215442" y="231711"/>
                  </a:lnTo>
                  <a:lnTo>
                    <a:pt x="215442" y="202361"/>
                  </a:lnTo>
                  <a:lnTo>
                    <a:pt x="26771" y="202361"/>
                  </a:lnTo>
                  <a:lnTo>
                    <a:pt x="35852" y="153974"/>
                  </a:lnTo>
                  <a:lnTo>
                    <a:pt x="57099" y="110629"/>
                  </a:lnTo>
                  <a:lnTo>
                    <a:pt x="88760" y="74028"/>
                  </a:lnTo>
                  <a:lnTo>
                    <a:pt x="129032" y="45808"/>
                  </a:lnTo>
                  <a:lnTo>
                    <a:pt x="176149" y="27660"/>
                  </a:lnTo>
                  <a:lnTo>
                    <a:pt x="228333" y="21247"/>
                  </a:lnTo>
                  <a:lnTo>
                    <a:pt x="280504" y="27660"/>
                  </a:lnTo>
                  <a:lnTo>
                    <a:pt x="327609" y="45808"/>
                  </a:lnTo>
                  <a:lnTo>
                    <a:pt x="367880" y="74028"/>
                  </a:lnTo>
                  <a:lnTo>
                    <a:pt x="399516" y="110629"/>
                  </a:lnTo>
                  <a:lnTo>
                    <a:pt x="420738" y="153974"/>
                  </a:lnTo>
                  <a:lnTo>
                    <a:pt x="429768" y="202361"/>
                  </a:lnTo>
                  <a:lnTo>
                    <a:pt x="429768" y="116090"/>
                  </a:lnTo>
                  <a:lnTo>
                    <a:pt x="417449" y="94742"/>
                  </a:lnTo>
                  <a:lnTo>
                    <a:pt x="389585" y="62953"/>
                  </a:lnTo>
                  <a:lnTo>
                    <a:pt x="355828" y="36715"/>
                  </a:lnTo>
                  <a:lnTo>
                    <a:pt x="325564" y="21247"/>
                  </a:lnTo>
                  <a:lnTo>
                    <a:pt x="317080" y="16903"/>
                  </a:lnTo>
                  <a:lnTo>
                    <a:pt x="274269" y="4368"/>
                  </a:lnTo>
                  <a:lnTo>
                    <a:pt x="228333" y="0"/>
                  </a:lnTo>
                  <a:lnTo>
                    <a:pt x="182410" y="4368"/>
                  </a:lnTo>
                  <a:lnTo>
                    <a:pt x="139611" y="16903"/>
                  </a:lnTo>
                  <a:lnTo>
                    <a:pt x="100850" y="36715"/>
                  </a:lnTo>
                  <a:lnTo>
                    <a:pt x="67056" y="62953"/>
                  </a:lnTo>
                  <a:lnTo>
                    <a:pt x="39154" y="94742"/>
                  </a:lnTo>
                  <a:lnTo>
                    <a:pt x="18084" y="131203"/>
                  </a:lnTo>
                  <a:lnTo>
                    <a:pt x="4762" y="171488"/>
                  </a:lnTo>
                  <a:lnTo>
                    <a:pt x="596" y="210108"/>
                  </a:lnTo>
                  <a:lnTo>
                    <a:pt x="0" y="210108"/>
                  </a:lnTo>
                  <a:lnTo>
                    <a:pt x="0" y="231711"/>
                  </a:lnTo>
                  <a:lnTo>
                    <a:pt x="0" y="719569"/>
                  </a:lnTo>
                  <a:lnTo>
                    <a:pt x="25882" y="719569"/>
                  </a:lnTo>
                  <a:lnTo>
                    <a:pt x="25882" y="599744"/>
                  </a:lnTo>
                  <a:lnTo>
                    <a:pt x="215442" y="599744"/>
                  </a:lnTo>
                  <a:lnTo>
                    <a:pt x="215442" y="730732"/>
                  </a:lnTo>
                  <a:lnTo>
                    <a:pt x="241211" y="730732"/>
                  </a:lnTo>
                  <a:lnTo>
                    <a:pt x="241211" y="599744"/>
                  </a:lnTo>
                  <a:lnTo>
                    <a:pt x="430771" y="599744"/>
                  </a:lnTo>
                  <a:lnTo>
                    <a:pt x="430771" y="720051"/>
                  </a:lnTo>
                  <a:lnTo>
                    <a:pt x="456539" y="720051"/>
                  </a:lnTo>
                  <a:lnTo>
                    <a:pt x="456539" y="231825"/>
                  </a:lnTo>
                  <a:lnTo>
                    <a:pt x="430771" y="231825"/>
                  </a:lnTo>
                  <a:lnTo>
                    <a:pt x="430771" y="382930"/>
                  </a:lnTo>
                  <a:lnTo>
                    <a:pt x="430771" y="404164"/>
                  </a:lnTo>
                  <a:lnTo>
                    <a:pt x="430771" y="578510"/>
                  </a:lnTo>
                  <a:lnTo>
                    <a:pt x="241211" y="578510"/>
                  </a:lnTo>
                  <a:lnTo>
                    <a:pt x="241211" y="404164"/>
                  </a:lnTo>
                  <a:lnTo>
                    <a:pt x="430771" y="404164"/>
                  </a:lnTo>
                  <a:lnTo>
                    <a:pt x="430771" y="382930"/>
                  </a:lnTo>
                  <a:lnTo>
                    <a:pt x="241211" y="382930"/>
                  </a:lnTo>
                  <a:lnTo>
                    <a:pt x="241211" y="231711"/>
                  </a:lnTo>
                  <a:lnTo>
                    <a:pt x="456539" y="231711"/>
                  </a:lnTo>
                  <a:lnTo>
                    <a:pt x="456539" y="210108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334321" y="15817419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123"/>
                  </a:moveTo>
                  <a:lnTo>
                    <a:pt x="0" y="181123"/>
                  </a:lnTo>
                  <a:lnTo>
                    <a:pt x="9073" y="132729"/>
                  </a:lnTo>
                  <a:lnTo>
                    <a:pt x="30328" y="89394"/>
                  </a:lnTo>
                  <a:lnTo>
                    <a:pt x="61984" y="52786"/>
                  </a:lnTo>
                  <a:lnTo>
                    <a:pt x="102261" y="24572"/>
                  </a:lnTo>
                  <a:lnTo>
                    <a:pt x="149376" y="6421"/>
                  </a:lnTo>
                  <a:lnTo>
                    <a:pt x="201551" y="0"/>
                  </a:lnTo>
                  <a:lnTo>
                    <a:pt x="253725" y="6421"/>
                  </a:lnTo>
                  <a:lnTo>
                    <a:pt x="300837" y="24572"/>
                  </a:lnTo>
                  <a:lnTo>
                    <a:pt x="341103" y="52786"/>
                  </a:lnTo>
                  <a:lnTo>
                    <a:pt x="372741" y="89394"/>
                  </a:lnTo>
                  <a:lnTo>
                    <a:pt x="393964" y="132729"/>
                  </a:lnTo>
                  <a:lnTo>
                    <a:pt x="402991" y="18112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9249423" y="16511562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884" y="0"/>
                  </a:moveTo>
                  <a:lnTo>
                    <a:pt x="0" y="0"/>
                  </a:lnTo>
                  <a:lnTo>
                    <a:pt x="0" y="51930"/>
                  </a:lnTo>
                  <a:lnTo>
                    <a:pt x="58229" y="51930"/>
                  </a:lnTo>
                  <a:lnTo>
                    <a:pt x="58229" y="77838"/>
                  </a:lnTo>
                  <a:lnTo>
                    <a:pt x="514553" y="77838"/>
                  </a:lnTo>
                  <a:lnTo>
                    <a:pt x="514553" y="51930"/>
                  </a:lnTo>
                  <a:lnTo>
                    <a:pt x="572884" y="51930"/>
                  </a:lnTo>
                  <a:lnTo>
                    <a:pt x="572884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288121" y="16017333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226"/>
                  </a:moveTo>
                  <a:lnTo>
                    <a:pt x="430657" y="494226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22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275231" y="15796183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425" y="210108"/>
                  </a:moveTo>
                  <a:lnTo>
                    <a:pt x="455815" y="210108"/>
                  </a:lnTo>
                  <a:lnTo>
                    <a:pt x="454990" y="202361"/>
                  </a:lnTo>
                  <a:lnTo>
                    <a:pt x="451675" y="171488"/>
                  </a:lnTo>
                  <a:lnTo>
                    <a:pt x="438378" y="131203"/>
                  </a:lnTo>
                  <a:lnTo>
                    <a:pt x="429653" y="116090"/>
                  </a:lnTo>
                  <a:lnTo>
                    <a:pt x="429653" y="202361"/>
                  </a:lnTo>
                  <a:lnTo>
                    <a:pt x="215328" y="202361"/>
                  </a:lnTo>
                  <a:lnTo>
                    <a:pt x="215328" y="231711"/>
                  </a:lnTo>
                  <a:lnTo>
                    <a:pt x="215328" y="382930"/>
                  </a:lnTo>
                  <a:lnTo>
                    <a:pt x="215328" y="404164"/>
                  </a:lnTo>
                  <a:lnTo>
                    <a:pt x="215328" y="578510"/>
                  </a:lnTo>
                  <a:lnTo>
                    <a:pt x="25768" y="578510"/>
                  </a:lnTo>
                  <a:lnTo>
                    <a:pt x="25768" y="404164"/>
                  </a:lnTo>
                  <a:lnTo>
                    <a:pt x="215328" y="404164"/>
                  </a:lnTo>
                  <a:lnTo>
                    <a:pt x="215328" y="382930"/>
                  </a:lnTo>
                  <a:lnTo>
                    <a:pt x="25768" y="382930"/>
                  </a:lnTo>
                  <a:lnTo>
                    <a:pt x="25768" y="231711"/>
                  </a:lnTo>
                  <a:lnTo>
                    <a:pt x="215328" y="231711"/>
                  </a:lnTo>
                  <a:lnTo>
                    <a:pt x="215328" y="202361"/>
                  </a:lnTo>
                  <a:lnTo>
                    <a:pt x="26657" y="202361"/>
                  </a:lnTo>
                  <a:lnTo>
                    <a:pt x="35737" y="153974"/>
                  </a:lnTo>
                  <a:lnTo>
                    <a:pt x="56984" y="110629"/>
                  </a:lnTo>
                  <a:lnTo>
                    <a:pt x="88646" y="74028"/>
                  </a:lnTo>
                  <a:lnTo>
                    <a:pt x="128917" y="45808"/>
                  </a:lnTo>
                  <a:lnTo>
                    <a:pt x="176034" y="27660"/>
                  </a:lnTo>
                  <a:lnTo>
                    <a:pt x="228206" y="21247"/>
                  </a:lnTo>
                  <a:lnTo>
                    <a:pt x="280390" y="27660"/>
                  </a:lnTo>
                  <a:lnTo>
                    <a:pt x="327494" y="45808"/>
                  </a:lnTo>
                  <a:lnTo>
                    <a:pt x="367766" y="74028"/>
                  </a:lnTo>
                  <a:lnTo>
                    <a:pt x="399402" y="110629"/>
                  </a:lnTo>
                  <a:lnTo>
                    <a:pt x="420624" y="153974"/>
                  </a:lnTo>
                  <a:lnTo>
                    <a:pt x="429653" y="202361"/>
                  </a:lnTo>
                  <a:lnTo>
                    <a:pt x="429653" y="116090"/>
                  </a:lnTo>
                  <a:lnTo>
                    <a:pt x="417334" y="94742"/>
                  </a:lnTo>
                  <a:lnTo>
                    <a:pt x="389470" y="62953"/>
                  </a:lnTo>
                  <a:lnTo>
                    <a:pt x="355701" y="36715"/>
                  </a:lnTo>
                  <a:lnTo>
                    <a:pt x="325450" y="21247"/>
                  </a:lnTo>
                  <a:lnTo>
                    <a:pt x="316966" y="16903"/>
                  </a:lnTo>
                  <a:lnTo>
                    <a:pt x="274154" y="4368"/>
                  </a:lnTo>
                  <a:lnTo>
                    <a:pt x="228206" y="0"/>
                  </a:lnTo>
                  <a:lnTo>
                    <a:pt x="182295" y="4368"/>
                  </a:lnTo>
                  <a:lnTo>
                    <a:pt x="139496" y="16903"/>
                  </a:lnTo>
                  <a:lnTo>
                    <a:pt x="100736" y="36715"/>
                  </a:lnTo>
                  <a:lnTo>
                    <a:pt x="66941" y="62953"/>
                  </a:lnTo>
                  <a:lnTo>
                    <a:pt x="39039" y="94742"/>
                  </a:lnTo>
                  <a:lnTo>
                    <a:pt x="17970" y="131203"/>
                  </a:lnTo>
                  <a:lnTo>
                    <a:pt x="4648" y="171488"/>
                  </a:lnTo>
                  <a:lnTo>
                    <a:pt x="482" y="210108"/>
                  </a:lnTo>
                  <a:lnTo>
                    <a:pt x="0" y="210108"/>
                  </a:lnTo>
                  <a:lnTo>
                    <a:pt x="0" y="214706"/>
                  </a:lnTo>
                  <a:lnTo>
                    <a:pt x="0" y="223494"/>
                  </a:lnTo>
                  <a:lnTo>
                    <a:pt x="0" y="231711"/>
                  </a:lnTo>
                  <a:lnTo>
                    <a:pt x="0" y="719569"/>
                  </a:lnTo>
                  <a:lnTo>
                    <a:pt x="25768" y="719569"/>
                  </a:lnTo>
                  <a:lnTo>
                    <a:pt x="25768" y="599744"/>
                  </a:lnTo>
                  <a:lnTo>
                    <a:pt x="215328" y="599744"/>
                  </a:lnTo>
                  <a:lnTo>
                    <a:pt x="215328" y="730732"/>
                  </a:lnTo>
                  <a:lnTo>
                    <a:pt x="241096" y="730732"/>
                  </a:lnTo>
                  <a:lnTo>
                    <a:pt x="241096" y="599744"/>
                  </a:lnTo>
                  <a:lnTo>
                    <a:pt x="430657" y="599744"/>
                  </a:lnTo>
                  <a:lnTo>
                    <a:pt x="430657" y="720051"/>
                  </a:lnTo>
                  <a:lnTo>
                    <a:pt x="456425" y="720051"/>
                  </a:lnTo>
                  <a:lnTo>
                    <a:pt x="456425" y="231825"/>
                  </a:lnTo>
                  <a:lnTo>
                    <a:pt x="430657" y="231825"/>
                  </a:lnTo>
                  <a:lnTo>
                    <a:pt x="430657" y="382930"/>
                  </a:lnTo>
                  <a:lnTo>
                    <a:pt x="430657" y="404164"/>
                  </a:lnTo>
                  <a:lnTo>
                    <a:pt x="430657" y="578510"/>
                  </a:lnTo>
                  <a:lnTo>
                    <a:pt x="241096" y="578510"/>
                  </a:lnTo>
                  <a:lnTo>
                    <a:pt x="241096" y="404164"/>
                  </a:lnTo>
                  <a:lnTo>
                    <a:pt x="430657" y="404164"/>
                  </a:lnTo>
                  <a:lnTo>
                    <a:pt x="430657" y="382930"/>
                  </a:lnTo>
                  <a:lnTo>
                    <a:pt x="241096" y="382930"/>
                  </a:lnTo>
                  <a:lnTo>
                    <a:pt x="241096" y="231711"/>
                  </a:lnTo>
                  <a:lnTo>
                    <a:pt x="456425" y="231711"/>
                  </a:lnTo>
                  <a:lnTo>
                    <a:pt x="456425" y="210108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301899" y="15817419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123"/>
                  </a:moveTo>
                  <a:lnTo>
                    <a:pt x="0" y="181123"/>
                  </a:lnTo>
                  <a:lnTo>
                    <a:pt x="9073" y="132729"/>
                  </a:lnTo>
                  <a:lnTo>
                    <a:pt x="30328" y="89394"/>
                  </a:lnTo>
                  <a:lnTo>
                    <a:pt x="61984" y="52786"/>
                  </a:lnTo>
                  <a:lnTo>
                    <a:pt x="102261" y="24572"/>
                  </a:lnTo>
                  <a:lnTo>
                    <a:pt x="149376" y="6421"/>
                  </a:lnTo>
                  <a:lnTo>
                    <a:pt x="201550" y="0"/>
                  </a:lnTo>
                  <a:lnTo>
                    <a:pt x="253724" y="6421"/>
                  </a:lnTo>
                  <a:lnTo>
                    <a:pt x="300836" y="24572"/>
                  </a:lnTo>
                  <a:lnTo>
                    <a:pt x="341103" y="52786"/>
                  </a:lnTo>
                  <a:lnTo>
                    <a:pt x="372740" y="89394"/>
                  </a:lnTo>
                  <a:lnTo>
                    <a:pt x="393964" y="132729"/>
                  </a:lnTo>
                  <a:lnTo>
                    <a:pt x="402991" y="18112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217002" y="16511562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884" y="0"/>
                  </a:moveTo>
                  <a:lnTo>
                    <a:pt x="0" y="0"/>
                  </a:lnTo>
                  <a:lnTo>
                    <a:pt x="0" y="51930"/>
                  </a:lnTo>
                  <a:lnTo>
                    <a:pt x="58229" y="51930"/>
                  </a:lnTo>
                  <a:lnTo>
                    <a:pt x="58229" y="77838"/>
                  </a:lnTo>
                  <a:lnTo>
                    <a:pt x="514553" y="77838"/>
                  </a:lnTo>
                  <a:lnTo>
                    <a:pt x="514553" y="51930"/>
                  </a:lnTo>
                  <a:lnTo>
                    <a:pt x="572884" y="51930"/>
                  </a:lnTo>
                  <a:lnTo>
                    <a:pt x="572884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0352966" y="16017333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226"/>
                  </a:moveTo>
                  <a:lnTo>
                    <a:pt x="430657" y="494226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22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0339959" y="15796183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552" y="210108"/>
                  </a:moveTo>
                  <a:lnTo>
                    <a:pt x="455930" y="210108"/>
                  </a:lnTo>
                  <a:lnTo>
                    <a:pt x="455104" y="202361"/>
                  </a:lnTo>
                  <a:lnTo>
                    <a:pt x="451802" y="171488"/>
                  </a:lnTo>
                  <a:lnTo>
                    <a:pt x="438492" y="131203"/>
                  </a:lnTo>
                  <a:lnTo>
                    <a:pt x="429768" y="116090"/>
                  </a:lnTo>
                  <a:lnTo>
                    <a:pt x="429768" y="202361"/>
                  </a:lnTo>
                  <a:lnTo>
                    <a:pt x="215442" y="202361"/>
                  </a:lnTo>
                  <a:lnTo>
                    <a:pt x="215442" y="231711"/>
                  </a:lnTo>
                  <a:lnTo>
                    <a:pt x="215442" y="382930"/>
                  </a:lnTo>
                  <a:lnTo>
                    <a:pt x="215442" y="404164"/>
                  </a:lnTo>
                  <a:lnTo>
                    <a:pt x="215442" y="578510"/>
                  </a:lnTo>
                  <a:lnTo>
                    <a:pt x="25895" y="578510"/>
                  </a:lnTo>
                  <a:lnTo>
                    <a:pt x="25895" y="404164"/>
                  </a:lnTo>
                  <a:lnTo>
                    <a:pt x="215442" y="404164"/>
                  </a:lnTo>
                  <a:lnTo>
                    <a:pt x="215442" y="382930"/>
                  </a:lnTo>
                  <a:lnTo>
                    <a:pt x="25895" y="382930"/>
                  </a:lnTo>
                  <a:lnTo>
                    <a:pt x="25895" y="231711"/>
                  </a:lnTo>
                  <a:lnTo>
                    <a:pt x="215442" y="231711"/>
                  </a:lnTo>
                  <a:lnTo>
                    <a:pt x="215442" y="202361"/>
                  </a:lnTo>
                  <a:lnTo>
                    <a:pt x="26771" y="202361"/>
                  </a:lnTo>
                  <a:lnTo>
                    <a:pt x="35852" y="153974"/>
                  </a:lnTo>
                  <a:lnTo>
                    <a:pt x="57111" y="110629"/>
                  </a:lnTo>
                  <a:lnTo>
                    <a:pt x="88760" y="74028"/>
                  </a:lnTo>
                  <a:lnTo>
                    <a:pt x="129044" y="45808"/>
                  </a:lnTo>
                  <a:lnTo>
                    <a:pt x="176149" y="27660"/>
                  </a:lnTo>
                  <a:lnTo>
                    <a:pt x="228333" y="21247"/>
                  </a:lnTo>
                  <a:lnTo>
                    <a:pt x="280466" y="27660"/>
                  </a:lnTo>
                  <a:lnTo>
                    <a:pt x="327571" y="45808"/>
                  </a:lnTo>
                  <a:lnTo>
                    <a:pt x="367842" y="74028"/>
                  </a:lnTo>
                  <a:lnTo>
                    <a:pt x="399491" y="110629"/>
                  </a:lnTo>
                  <a:lnTo>
                    <a:pt x="420738" y="153974"/>
                  </a:lnTo>
                  <a:lnTo>
                    <a:pt x="429768" y="202361"/>
                  </a:lnTo>
                  <a:lnTo>
                    <a:pt x="429768" y="116090"/>
                  </a:lnTo>
                  <a:lnTo>
                    <a:pt x="417449" y="94742"/>
                  </a:lnTo>
                  <a:lnTo>
                    <a:pt x="389585" y="62953"/>
                  </a:lnTo>
                  <a:lnTo>
                    <a:pt x="355828" y="36715"/>
                  </a:lnTo>
                  <a:lnTo>
                    <a:pt x="325564" y="21247"/>
                  </a:lnTo>
                  <a:lnTo>
                    <a:pt x="317080" y="16903"/>
                  </a:lnTo>
                  <a:lnTo>
                    <a:pt x="274269" y="4368"/>
                  </a:lnTo>
                  <a:lnTo>
                    <a:pt x="228333" y="0"/>
                  </a:lnTo>
                  <a:lnTo>
                    <a:pt x="182384" y="4368"/>
                  </a:lnTo>
                  <a:lnTo>
                    <a:pt x="139560" y="16903"/>
                  </a:lnTo>
                  <a:lnTo>
                    <a:pt x="100799" y="36715"/>
                  </a:lnTo>
                  <a:lnTo>
                    <a:pt x="67017" y="62953"/>
                  </a:lnTo>
                  <a:lnTo>
                    <a:pt x="39128" y="94742"/>
                  </a:lnTo>
                  <a:lnTo>
                    <a:pt x="18072" y="131203"/>
                  </a:lnTo>
                  <a:lnTo>
                    <a:pt x="4749" y="171488"/>
                  </a:lnTo>
                  <a:lnTo>
                    <a:pt x="596" y="210108"/>
                  </a:lnTo>
                  <a:lnTo>
                    <a:pt x="0" y="210108"/>
                  </a:lnTo>
                  <a:lnTo>
                    <a:pt x="0" y="231711"/>
                  </a:lnTo>
                  <a:lnTo>
                    <a:pt x="0" y="719569"/>
                  </a:lnTo>
                  <a:lnTo>
                    <a:pt x="25895" y="719569"/>
                  </a:lnTo>
                  <a:lnTo>
                    <a:pt x="25895" y="599744"/>
                  </a:lnTo>
                  <a:lnTo>
                    <a:pt x="215442" y="599744"/>
                  </a:lnTo>
                  <a:lnTo>
                    <a:pt x="215442" y="730732"/>
                  </a:lnTo>
                  <a:lnTo>
                    <a:pt x="241223" y="730732"/>
                  </a:lnTo>
                  <a:lnTo>
                    <a:pt x="241223" y="599744"/>
                  </a:lnTo>
                  <a:lnTo>
                    <a:pt x="430657" y="599744"/>
                  </a:lnTo>
                  <a:lnTo>
                    <a:pt x="430657" y="720051"/>
                  </a:lnTo>
                  <a:lnTo>
                    <a:pt x="456552" y="720051"/>
                  </a:lnTo>
                  <a:lnTo>
                    <a:pt x="456552" y="231825"/>
                  </a:lnTo>
                  <a:lnTo>
                    <a:pt x="430657" y="231825"/>
                  </a:lnTo>
                  <a:lnTo>
                    <a:pt x="430657" y="382930"/>
                  </a:lnTo>
                  <a:lnTo>
                    <a:pt x="430657" y="404164"/>
                  </a:lnTo>
                  <a:lnTo>
                    <a:pt x="430657" y="578510"/>
                  </a:lnTo>
                  <a:lnTo>
                    <a:pt x="241223" y="578510"/>
                  </a:lnTo>
                  <a:lnTo>
                    <a:pt x="241223" y="404164"/>
                  </a:lnTo>
                  <a:lnTo>
                    <a:pt x="430657" y="404164"/>
                  </a:lnTo>
                  <a:lnTo>
                    <a:pt x="430657" y="382930"/>
                  </a:lnTo>
                  <a:lnTo>
                    <a:pt x="241223" y="382930"/>
                  </a:lnTo>
                  <a:lnTo>
                    <a:pt x="241223" y="231711"/>
                  </a:lnTo>
                  <a:lnTo>
                    <a:pt x="456552" y="231711"/>
                  </a:lnTo>
                  <a:lnTo>
                    <a:pt x="456552" y="210108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0366743" y="15817419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123"/>
                  </a:moveTo>
                  <a:lnTo>
                    <a:pt x="0" y="181123"/>
                  </a:lnTo>
                  <a:lnTo>
                    <a:pt x="9073" y="132729"/>
                  </a:lnTo>
                  <a:lnTo>
                    <a:pt x="30328" y="89394"/>
                  </a:lnTo>
                  <a:lnTo>
                    <a:pt x="61984" y="52786"/>
                  </a:lnTo>
                  <a:lnTo>
                    <a:pt x="102261" y="24572"/>
                  </a:lnTo>
                  <a:lnTo>
                    <a:pt x="149376" y="6421"/>
                  </a:lnTo>
                  <a:lnTo>
                    <a:pt x="201550" y="0"/>
                  </a:lnTo>
                  <a:lnTo>
                    <a:pt x="253686" y="6421"/>
                  </a:lnTo>
                  <a:lnTo>
                    <a:pt x="300787" y="24572"/>
                  </a:lnTo>
                  <a:lnTo>
                    <a:pt x="341061" y="52786"/>
                  </a:lnTo>
                  <a:lnTo>
                    <a:pt x="372716" y="89394"/>
                  </a:lnTo>
                  <a:lnTo>
                    <a:pt x="393956" y="132729"/>
                  </a:lnTo>
                  <a:lnTo>
                    <a:pt x="402991" y="18112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281742" y="16511562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985" y="0"/>
                  </a:moveTo>
                  <a:lnTo>
                    <a:pt x="0" y="0"/>
                  </a:lnTo>
                  <a:lnTo>
                    <a:pt x="0" y="51930"/>
                  </a:lnTo>
                  <a:lnTo>
                    <a:pt x="58331" y="51930"/>
                  </a:lnTo>
                  <a:lnTo>
                    <a:pt x="58331" y="77838"/>
                  </a:lnTo>
                  <a:lnTo>
                    <a:pt x="514654" y="77838"/>
                  </a:lnTo>
                  <a:lnTo>
                    <a:pt x="514654" y="51930"/>
                  </a:lnTo>
                  <a:lnTo>
                    <a:pt x="572985" y="51930"/>
                  </a:lnTo>
                  <a:lnTo>
                    <a:pt x="57298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320544" y="16994890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115"/>
                  </a:moveTo>
                  <a:lnTo>
                    <a:pt x="430657" y="494115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115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307538" y="16773741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539" y="210807"/>
                  </a:moveTo>
                  <a:lnTo>
                    <a:pt x="456006" y="210807"/>
                  </a:lnTo>
                  <a:lnTo>
                    <a:pt x="455104" y="202361"/>
                  </a:lnTo>
                  <a:lnTo>
                    <a:pt x="451789" y="171488"/>
                  </a:lnTo>
                  <a:lnTo>
                    <a:pt x="438492" y="131203"/>
                  </a:lnTo>
                  <a:lnTo>
                    <a:pt x="429768" y="116090"/>
                  </a:lnTo>
                  <a:lnTo>
                    <a:pt x="429768" y="202361"/>
                  </a:lnTo>
                  <a:lnTo>
                    <a:pt x="215442" y="202361"/>
                  </a:lnTo>
                  <a:lnTo>
                    <a:pt x="215442" y="231127"/>
                  </a:lnTo>
                  <a:lnTo>
                    <a:pt x="215442" y="382930"/>
                  </a:lnTo>
                  <a:lnTo>
                    <a:pt x="215442" y="404164"/>
                  </a:lnTo>
                  <a:lnTo>
                    <a:pt x="215442" y="578510"/>
                  </a:lnTo>
                  <a:lnTo>
                    <a:pt x="25882" y="578510"/>
                  </a:lnTo>
                  <a:lnTo>
                    <a:pt x="25882" y="404164"/>
                  </a:lnTo>
                  <a:lnTo>
                    <a:pt x="215442" y="404164"/>
                  </a:lnTo>
                  <a:lnTo>
                    <a:pt x="215442" y="382930"/>
                  </a:lnTo>
                  <a:lnTo>
                    <a:pt x="25882" y="382930"/>
                  </a:lnTo>
                  <a:lnTo>
                    <a:pt x="25882" y="231127"/>
                  </a:lnTo>
                  <a:lnTo>
                    <a:pt x="215442" y="231127"/>
                  </a:lnTo>
                  <a:lnTo>
                    <a:pt x="215442" y="202361"/>
                  </a:lnTo>
                  <a:lnTo>
                    <a:pt x="26771" y="202361"/>
                  </a:lnTo>
                  <a:lnTo>
                    <a:pt x="35852" y="153962"/>
                  </a:lnTo>
                  <a:lnTo>
                    <a:pt x="57099" y="110604"/>
                  </a:lnTo>
                  <a:lnTo>
                    <a:pt x="88760" y="73977"/>
                  </a:lnTo>
                  <a:lnTo>
                    <a:pt x="129032" y="45732"/>
                  </a:lnTo>
                  <a:lnTo>
                    <a:pt x="176149" y="27559"/>
                  </a:lnTo>
                  <a:lnTo>
                    <a:pt x="228333" y="21132"/>
                  </a:lnTo>
                  <a:lnTo>
                    <a:pt x="280504" y="27559"/>
                  </a:lnTo>
                  <a:lnTo>
                    <a:pt x="327609" y="45732"/>
                  </a:lnTo>
                  <a:lnTo>
                    <a:pt x="367880" y="73977"/>
                  </a:lnTo>
                  <a:lnTo>
                    <a:pt x="399516" y="110604"/>
                  </a:lnTo>
                  <a:lnTo>
                    <a:pt x="420738" y="153962"/>
                  </a:lnTo>
                  <a:lnTo>
                    <a:pt x="429768" y="202361"/>
                  </a:lnTo>
                  <a:lnTo>
                    <a:pt x="429768" y="116090"/>
                  </a:lnTo>
                  <a:lnTo>
                    <a:pt x="417449" y="94742"/>
                  </a:lnTo>
                  <a:lnTo>
                    <a:pt x="389585" y="62953"/>
                  </a:lnTo>
                  <a:lnTo>
                    <a:pt x="355828" y="36715"/>
                  </a:lnTo>
                  <a:lnTo>
                    <a:pt x="325348" y="21132"/>
                  </a:lnTo>
                  <a:lnTo>
                    <a:pt x="317080" y="16903"/>
                  </a:lnTo>
                  <a:lnTo>
                    <a:pt x="274269" y="4368"/>
                  </a:lnTo>
                  <a:lnTo>
                    <a:pt x="228333" y="0"/>
                  </a:lnTo>
                  <a:lnTo>
                    <a:pt x="182410" y="4368"/>
                  </a:lnTo>
                  <a:lnTo>
                    <a:pt x="139611" y="16903"/>
                  </a:lnTo>
                  <a:lnTo>
                    <a:pt x="100850" y="36715"/>
                  </a:lnTo>
                  <a:lnTo>
                    <a:pt x="67056" y="62953"/>
                  </a:lnTo>
                  <a:lnTo>
                    <a:pt x="39154" y="94742"/>
                  </a:lnTo>
                  <a:lnTo>
                    <a:pt x="18084" y="131203"/>
                  </a:lnTo>
                  <a:lnTo>
                    <a:pt x="4762" y="171488"/>
                  </a:lnTo>
                  <a:lnTo>
                    <a:pt x="533" y="210807"/>
                  </a:lnTo>
                  <a:lnTo>
                    <a:pt x="0" y="210807"/>
                  </a:lnTo>
                  <a:lnTo>
                    <a:pt x="0" y="231127"/>
                  </a:lnTo>
                  <a:lnTo>
                    <a:pt x="0" y="720255"/>
                  </a:lnTo>
                  <a:lnTo>
                    <a:pt x="25882" y="720255"/>
                  </a:lnTo>
                  <a:lnTo>
                    <a:pt x="25882" y="599744"/>
                  </a:lnTo>
                  <a:lnTo>
                    <a:pt x="215442" y="599744"/>
                  </a:lnTo>
                  <a:lnTo>
                    <a:pt x="215442" y="730618"/>
                  </a:lnTo>
                  <a:lnTo>
                    <a:pt x="241211" y="730618"/>
                  </a:lnTo>
                  <a:lnTo>
                    <a:pt x="241211" y="599744"/>
                  </a:lnTo>
                  <a:lnTo>
                    <a:pt x="430771" y="599744"/>
                  </a:lnTo>
                  <a:lnTo>
                    <a:pt x="430771" y="720051"/>
                  </a:lnTo>
                  <a:lnTo>
                    <a:pt x="456539" y="720051"/>
                  </a:lnTo>
                  <a:lnTo>
                    <a:pt x="456539" y="231724"/>
                  </a:lnTo>
                  <a:lnTo>
                    <a:pt x="430771" y="231724"/>
                  </a:lnTo>
                  <a:lnTo>
                    <a:pt x="430771" y="382930"/>
                  </a:lnTo>
                  <a:lnTo>
                    <a:pt x="430771" y="404164"/>
                  </a:lnTo>
                  <a:lnTo>
                    <a:pt x="430771" y="578510"/>
                  </a:lnTo>
                  <a:lnTo>
                    <a:pt x="241211" y="578510"/>
                  </a:lnTo>
                  <a:lnTo>
                    <a:pt x="241211" y="404164"/>
                  </a:lnTo>
                  <a:lnTo>
                    <a:pt x="430771" y="404164"/>
                  </a:lnTo>
                  <a:lnTo>
                    <a:pt x="430771" y="382930"/>
                  </a:lnTo>
                  <a:lnTo>
                    <a:pt x="241211" y="382930"/>
                  </a:lnTo>
                  <a:lnTo>
                    <a:pt x="241211" y="231127"/>
                  </a:lnTo>
                  <a:lnTo>
                    <a:pt x="456539" y="231127"/>
                  </a:lnTo>
                  <a:lnTo>
                    <a:pt x="456539" y="210807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334321" y="16794864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1" y="0"/>
                  </a:lnTo>
                  <a:lnTo>
                    <a:pt x="253725" y="6429"/>
                  </a:lnTo>
                  <a:lnTo>
                    <a:pt x="300837" y="24601"/>
                  </a:lnTo>
                  <a:lnTo>
                    <a:pt x="341103" y="52841"/>
                  </a:lnTo>
                  <a:lnTo>
                    <a:pt x="372741" y="89476"/>
                  </a:lnTo>
                  <a:lnTo>
                    <a:pt x="393964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9249423" y="17489017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884" y="0"/>
                  </a:moveTo>
                  <a:lnTo>
                    <a:pt x="0" y="0"/>
                  </a:lnTo>
                  <a:lnTo>
                    <a:pt x="0" y="52031"/>
                  </a:lnTo>
                  <a:lnTo>
                    <a:pt x="58229" y="52031"/>
                  </a:lnTo>
                  <a:lnTo>
                    <a:pt x="58229" y="77939"/>
                  </a:lnTo>
                  <a:lnTo>
                    <a:pt x="514553" y="77939"/>
                  </a:lnTo>
                  <a:lnTo>
                    <a:pt x="514553" y="52031"/>
                  </a:lnTo>
                  <a:lnTo>
                    <a:pt x="572884" y="52031"/>
                  </a:lnTo>
                  <a:lnTo>
                    <a:pt x="572884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288121" y="16994890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115"/>
                  </a:moveTo>
                  <a:lnTo>
                    <a:pt x="430657" y="494115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115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275231" y="16773741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425" y="210807"/>
                  </a:moveTo>
                  <a:lnTo>
                    <a:pt x="455891" y="210807"/>
                  </a:lnTo>
                  <a:lnTo>
                    <a:pt x="454990" y="202361"/>
                  </a:lnTo>
                  <a:lnTo>
                    <a:pt x="451675" y="171488"/>
                  </a:lnTo>
                  <a:lnTo>
                    <a:pt x="438378" y="131203"/>
                  </a:lnTo>
                  <a:lnTo>
                    <a:pt x="429653" y="116090"/>
                  </a:lnTo>
                  <a:lnTo>
                    <a:pt x="429653" y="202361"/>
                  </a:lnTo>
                  <a:lnTo>
                    <a:pt x="215328" y="202361"/>
                  </a:lnTo>
                  <a:lnTo>
                    <a:pt x="215328" y="231127"/>
                  </a:lnTo>
                  <a:lnTo>
                    <a:pt x="215328" y="382930"/>
                  </a:lnTo>
                  <a:lnTo>
                    <a:pt x="215328" y="404164"/>
                  </a:lnTo>
                  <a:lnTo>
                    <a:pt x="215328" y="578510"/>
                  </a:lnTo>
                  <a:lnTo>
                    <a:pt x="25768" y="578510"/>
                  </a:lnTo>
                  <a:lnTo>
                    <a:pt x="25768" y="404164"/>
                  </a:lnTo>
                  <a:lnTo>
                    <a:pt x="215328" y="404164"/>
                  </a:lnTo>
                  <a:lnTo>
                    <a:pt x="215328" y="382930"/>
                  </a:lnTo>
                  <a:lnTo>
                    <a:pt x="25768" y="382930"/>
                  </a:lnTo>
                  <a:lnTo>
                    <a:pt x="25768" y="231127"/>
                  </a:lnTo>
                  <a:lnTo>
                    <a:pt x="215328" y="231127"/>
                  </a:lnTo>
                  <a:lnTo>
                    <a:pt x="215328" y="202361"/>
                  </a:lnTo>
                  <a:lnTo>
                    <a:pt x="26657" y="202361"/>
                  </a:lnTo>
                  <a:lnTo>
                    <a:pt x="35737" y="153962"/>
                  </a:lnTo>
                  <a:lnTo>
                    <a:pt x="56984" y="110604"/>
                  </a:lnTo>
                  <a:lnTo>
                    <a:pt x="88646" y="73977"/>
                  </a:lnTo>
                  <a:lnTo>
                    <a:pt x="128917" y="45732"/>
                  </a:lnTo>
                  <a:lnTo>
                    <a:pt x="176034" y="27559"/>
                  </a:lnTo>
                  <a:lnTo>
                    <a:pt x="228206" y="21132"/>
                  </a:lnTo>
                  <a:lnTo>
                    <a:pt x="280390" y="27559"/>
                  </a:lnTo>
                  <a:lnTo>
                    <a:pt x="327494" y="45732"/>
                  </a:lnTo>
                  <a:lnTo>
                    <a:pt x="367766" y="73977"/>
                  </a:lnTo>
                  <a:lnTo>
                    <a:pt x="399402" y="110604"/>
                  </a:lnTo>
                  <a:lnTo>
                    <a:pt x="420624" y="153962"/>
                  </a:lnTo>
                  <a:lnTo>
                    <a:pt x="429653" y="202361"/>
                  </a:lnTo>
                  <a:lnTo>
                    <a:pt x="429653" y="116090"/>
                  </a:lnTo>
                  <a:lnTo>
                    <a:pt x="417334" y="94742"/>
                  </a:lnTo>
                  <a:lnTo>
                    <a:pt x="389470" y="62953"/>
                  </a:lnTo>
                  <a:lnTo>
                    <a:pt x="355701" y="36715"/>
                  </a:lnTo>
                  <a:lnTo>
                    <a:pt x="325234" y="21132"/>
                  </a:lnTo>
                  <a:lnTo>
                    <a:pt x="316966" y="16903"/>
                  </a:lnTo>
                  <a:lnTo>
                    <a:pt x="274154" y="4368"/>
                  </a:lnTo>
                  <a:lnTo>
                    <a:pt x="228206" y="0"/>
                  </a:lnTo>
                  <a:lnTo>
                    <a:pt x="182295" y="4368"/>
                  </a:lnTo>
                  <a:lnTo>
                    <a:pt x="139496" y="16903"/>
                  </a:lnTo>
                  <a:lnTo>
                    <a:pt x="100736" y="36715"/>
                  </a:lnTo>
                  <a:lnTo>
                    <a:pt x="66941" y="62953"/>
                  </a:lnTo>
                  <a:lnTo>
                    <a:pt x="39039" y="94742"/>
                  </a:lnTo>
                  <a:lnTo>
                    <a:pt x="17970" y="131203"/>
                  </a:lnTo>
                  <a:lnTo>
                    <a:pt x="4648" y="171488"/>
                  </a:lnTo>
                  <a:lnTo>
                    <a:pt x="419" y="210807"/>
                  </a:lnTo>
                  <a:lnTo>
                    <a:pt x="0" y="210807"/>
                  </a:lnTo>
                  <a:lnTo>
                    <a:pt x="0" y="214706"/>
                  </a:lnTo>
                  <a:lnTo>
                    <a:pt x="0" y="223494"/>
                  </a:lnTo>
                  <a:lnTo>
                    <a:pt x="0" y="231127"/>
                  </a:lnTo>
                  <a:lnTo>
                    <a:pt x="0" y="720255"/>
                  </a:lnTo>
                  <a:lnTo>
                    <a:pt x="25768" y="720255"/>
                  </a:lnTo>
                  <a:lnTo>
                    <a:pt x="25768" y="599744"/>
                  </a:lnTo>
                  <a:lnTo>
                    <a:pt x="215328" y="599744"/>
                  </a:lnTo>
                  <a:lnTo>
                    <a:pt x="215328" y="730618"/>
                  </a:lnTo>
                  <a:lnTo>
                    <a:pt x="241096" y="730618"/>
                  </a:lnTo>
                  <a:lnTo>
                    <a:pt x="241096" y="599744"/>
                  </a:lnTo>
                  <a:lnTo>
                    <a:pt x="430657" y="599744"/>
                  </a:lnTo>
                  <a:lnTo>
                    <a:pt x="430657" y="720051"/>
                  </a:lnTo>
                  <a:lnTo>
                    <a:pt x="456425" y="720051"/>
                  </a:lnTo>
                  <a:lnTo>
                    <a:pt x="456425" y="231724"/>
                  </a:lnTo>
                  <a:lnTo>
                    <a:pt x="430657" y="231724"/>
                  </a:lnTo>
                  <a:lnTo>
                    <a:pt x="430657" y="382930"/>
                  </a:lnTo>
                  <a:lnTo>
                    <a:pt x="430657" y="404164"/>
                  </a:lnTo>
                  <a:lnTo>
                    <a:pt x="430657" y="578510"/>
                  </a:lnTo>
                  <a:lnTo>
                    <a:pt x="241096" y="578510"/>
                  </a:lnTo>
                  <a:lnTo>
                    <a:pt x="241096" y="404164"/>
                  </a:lnTo>
                  <a:lnTo>
                    <a:pt x="430657" y="404164"/>
                  </a:lnTo>
                  <a:lnTo>
                    <a:pt x="430657" y="382930"/>
                  </a:lnTo>
                  <a:lnTo>
                    <a:pt x="241096" y="382930"/>
                  </a:lnTo>
                  <a:lnTo>
                    <a:pt x="241096" y="231127"/>
                  </a:lnTo>
                  <a:lnTo>
                    <a:pt x="456425" y="231127"/>
                  </a:lnTo>
                  <a:lnTo>
                    <a:pt x="456425" y="210807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301899" y="16794864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724" y="6429"/>
                  </a:lnTo>
                  <a:lnTo>
                    <a:pt x="300836" y="24601"/>
                  </a:lnTo>
                  <a:lnTo>
                    <a:pt x="341103" y="52841"/>
                  </a:lnTo>
                  <a:lnTo>
                    <a:pt x="372740" y="89476"/>
                  </a:lnTo>
                  <a:lnTo>
                    <a:pt x="393964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217002" y="17489017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884" y="0"/>
                  </a:moveTo>
                  <a:lnTo>
                    <a:pt x="0" y="0"/>
                  </a:lnTo>
                  <a:lnTo>
                    <a:pt x="0" y="52031"/>
                  </a:lnTo>
                  <a:lnTo>
                    <a:pt x="58229" y="52031"/>
                  </a:lnTo>
                  <a:lnTo>
                    <a:pt x="58229" y="77939"/>
                  </a:lnTo>
                  <a:lnTo>
                    <a:pt x="514553" y="77939"/>
                  </a:lnTo>
                  <a:lnTo>
                    <a:pt x="514553" y="52031"/>
                  </a:lnTo>
                  <a:lnTo>
                    <a:pt x="572884" y="52031"/>
                  </a:lnTo>
                  <a:lnTo>
                    <a:pt x="572884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352966" y="16994890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115"/>
                  </a:moveTo>
                  <a:lnTo>
                    <a:pt x="430657" y="494115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115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339959" y="16773741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552" y="210807"/>
                  </a:moveTo>
                  <a:lnTo>
                    <a:pt x="456006" y="210807"/>
                  </a:lnTo>
                  <a:lnTo>
                    <a:pt x="455104" y="202361"/>
                  </a:lnTo>
                  <a:lnTo>
                    <a:pt x="451802" y="171488"/>
                  </a:lnTo>
                  <a:lnTo>
                    <a:pt x="438492" y="131203"/>
                  </a:lnTo>
                  <a:lnTo>
                    <a:pt x="429768" y="116090"/>
                  </a:lnTo>
                  <a:lnTo>
                    <a:pt x="429768" y="202361"/>
                  </a:lnTo>
                  <a:lnTo>
                    <a:pt x="215442" y="202361"/>
                  </a:lnTo>
                  <a:lnTo>
                    <a:pt x="215442" y="231127"/>
                  </a:lnTo>
                  <a:lnTo>
                    <a:pt x="215442" y="382930"/>
                  </a:lnTo>
                  <a:lnTo>
                    <a:pt x="215442" y="404164"/>
                  </a:lnTo>
                  <a:lnTo>
                    <a:pt x="215442" y="578510"/>
                  </a:lnTo>
                  <a:lnTo>
                    <a:pt x="25895" y="578510"/>
                  </a:lnTo>
                  <a:lnTo>
                    <a:pt x="25895" y="404164"/>
                  </a:lnTo>
                  <a:lnTo>
                    <a:pt x="215442" y="404164"/>
                  </a:lnTo>
                  <a:lnTo>
                    <a:pt x="215442" y="382930"/>
                  </a:lnTo>
                  <a:lnTo>
                    <a:pt x="25895" y="382930"/>
                  </a:lnTo>
                  <a:lnTo>
                    <a:pt x="25895" y="231127"/>
                  </a:lnTo>
                  <a:lnTo>
                    <a:pt x="215442" y="231127"/>
                  </a:lnTo>
                  <a:lnTo>
                    <a:pt x="215442" y="202361"/>
                  </a:lnTo>
                  <a:lnTo>
                    <a:pt x="26771" y="202361"/>
                  </a:lnTo>
                  <a:lnTo>
                    <a:pt x="35852" y="153962"/>
                  </a:lnTo>
                  <a:lnTo>
                    <a:pt x="57111" y="110604"/>
                  </a:lnTo>
                  <a:lnTo>
                    <a:pt x="88760" y="73977"/>
                  </a:lnTo>
                  <a:lnTo>
                    <a:pt x="129044" y="45732"/>
                  </a:lnTo>
                  <a:lnTo>
                    <a:pt x="176149" y="27559"/>
                  </a:lnTo>
                  <a:lnTo>
                    <a:pt x="228333" y="21132"/>
                  </a:lnTo>
                  <a:lnTo>
                    <a:pt x="280466" y="27559"/>
                  </a:lnTo>
                  <a:lnTo>
                    <a:pt x="327571" y="45732"/>
                  </a:lnTo>
                  <a:lnTo>
                    <a:pt x="367842" y="73977"/>
                  </a:lnTo>
                  <a:lnTo>
                    <a:pt x="399491" y="110604"/>
                  </a:lnTo>
                  <a:lnTo>
                    <a:pt x="420738" y="153962"/>
                  </a:lnTo>
                  <a:lnTo>
                    <a:pt x="429768" y="202361"/>
                  </a:lnTo>
                  <a:lnTo>
                    <a:pt x="429768" y="116090"/>
                  </a:lnTo>
                  <a:lnTo>
                    <a:pt x="417449" y="94742"/>
                  </a:lnTo>
                  <a:lnTo>
                    <a:pt x="389585" y="62953"/>
                  </a:lnTo>
                  <a:lnTo>
                    <a:pt x="355828" y="36715"/>
                  </a:lnTo>
                  <a:lnTo>
                    <a:pt x="325348" y="21132"/>
                  </a:lnTo>
                  <a:lnTo>
                    <a:pt x="317080" y="16903"/>
                  </a:lnTo>
                  <a:lnTo>
                    <a:pt x="274269" y="4368"/>
                  </a:lnTo>
                  <a:lnTo>
                    <a:pt x="228333" y="0"/>
                  </a:lnTo>
                  <a:lnTo>
                    <a:pt x="182384" y="4368"/>
                  </a:lnTo>
                  <a:lnTo>
                    <a:pt x="139560" y="16903"/>
                  </a:lnTo>
                  <a:lnTo>
                    <a:pt x="100799" y="36715"/>
                  </a:lnTo>
                  <a:lnTo>
                    <a:pt x="67017" y="62953"/>
                  </a:lnTo>
                  <a:lnTo>
                    <a:pt x="39128" y="94742"/>
                  </a:lnTo>
                  <a:lnTo>
                    <a:pt x="18072" y="131203"/>
                  </a:lnTo>
                  <a:lnTo>
                    <a:pt x="4749" y="171488"/>
                  </a:lnTo>
                  <a:lnTo>
                    <a:pt x="520" y="210807"/>
                  </a:lnTo>
                  <a:lnTo>
                    <a:pt x="0" y="210807"/>
                  </a:lnTo>
                  <a:lnTo>
                    <a:pt x="0" y="231127"/>
                  </a:lnTo>
                  <a:lnTo>
                    <a:pt x="0" y="720255"/>
                  </a:lnTo>
                  <a:lnTo>
                    <a:pt x="25895" y="720255"/>
                  </a:lnTo>
                  <a:lnTo>
                    <a:pt x="25895" y="599744"/>
                  </a:lnTo>
                  <a:lnTo>
                    <a:pt x="215442" y="599744"/>
                  </a:lnTo>
                  <a:lnTo>
                    <a:pt x="215442" y="730618"/>
                  </a:lnTo>
                  <a:lnTo>
                    <a:pt x="241223" y="730618"/>
                  </a:lnTo>
                  <a:lnTo>
                    <a:pt x="241223" y="599744"/>
                  </a:lnTo>
                  <a:lnTo>
                    <a:pt x="430657" y="599744"/>
                  </a:lnTo>
                  <a:lnTo>
                    <a:pt x="430657" y="720051"/>
                  </a:lnTo>
                  <a:lnTo>
                    <a:pt x="456552" y="720051"/>
                  </a:lnTo>
                  <a:lnTo>
                    <a:pt x="456552" y="231724"/>
                  </a:lnTo>
                  <a:lnTo>
                    <a:pt x="430657" y="231724"/>
                  </a:lnTo>
                  <a:lnTo>
                    <a:pt x="430657" y="382930"/>
                  </a:lnTo>
                  <a:lnTo>
                    <a:pt x="430657" y="404164"/>
                  </a:lnTo>
                  <a:lnTo>
                    <a:pt x="430657" y="578510"/>
                  </a:lnTo>
                  <a:lnTo>
                    <a:pt x="241223" y="578510"/>
                  </a:lnTo>
                  <a:lnTo>
                    <a:pt x="241223" y="404164"/>
                  </a:lnTo>
                  <a:lnTo>
                    <a:pt x="430657" y="404164"/>
                  </a:lnTo>
                  <a:lnTo>
                    <a:pt x="430657" y="382930"/>
                  </a:lnTo>
                  <a:lnTo>
                    <a:pt x="241223" y="382930"/>
                  </a:lnTo>
                  <a:lnTo>
                    <a:pt x="241223" y="231127"/>
                  </a:lnTo>
                  <a:lnTo>
                    <a:pt x="456552" y="231127"/>
                  </a:lnTo>
                  <a:lnTo>
                    <a:pt x="456552" y="210807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366743" y="16794864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686" y="6429"/>
                  </a:lnTo>
                  <a:lnTo>
                    <a:pt x="300787" y="24601"/>
                  </a:lnTo>
                  <a:lnTo>
                    <a:pt x="341061" y="52841"/>
                  </a:lnTo>
                  <a:lnTo>
                    <a:pt x="372716" y="89476"/>
                  </a:lnTo>
                  <a:lnTo>
                    <a:pt x="393956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281742" y="17489017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985" y="0"/>
                  </a:moveTo>
                  <a:lnTo>
                    <a:pt x="0" y="0"/>
                  </a:lnTo>
                  <a:lnTo>
                    <a:pt x="0" y="52031"/>
                  </a:lnTo>
                  <a:lnTo>
                    <a:pt x="58331" y="52031"/>
                  </a:lnTo>
                  <a:lnTo>
                    <a:pt x="58331" y="77939"/>
                  </a:lnTo>
                  <a:lnTo>
                    <a:pt x="514654" y="77939"/>
                  </a:lnTo>
                  <a:lnTo>
                    <a:pt x="514654" y="52031"/>
                  </a:lnTo>
                  <a:lnTo>
                    <a:pt x="572985" y="52031"/>
                  </a:lnTo>
                  <a:lnTo>
                    <a:pt x="57298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9270767" y="17835020"/>
              <a:ext cx="499745" cy="915669"/>
            </a:xfrm>
            <a:custGeom>
              <a:avLst/>
              <a:gdLst/>
              <a:ahLst/>
              <a:cxnLst/>
              <a:rect l="l" t="t" r="r" b="b"/>
              <a:pathLst>
                <a:path w="499745" h="915669">
                  <a:moveTo>
                    <a:pt x="499211" y="915403"/>
                  </a:moveTo>
                  <a:lnTo>
                    <a:pt x="0" y="915403"/>
                  </a:lnTo>
                  <a:lnTo>
                    <a:pt x="0" y="0"/>
                  </a:lnTo>
                  <a:lnTo>
                    <a:pt x="499211" y="0"/>
                  </a:lnTo>
                  <a:lnTo>
                    <a:pt x="499211" y="915403"/>
                  </a:lnTo>
                  <a:close/>
                </a:path>
              </a:pathLst>
            </a:custGeom>
            <a:solidFill>
              <a:srgbClr val="462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188323" y="17675923"/>
              <a:ext cx="664210" cy="1094105"/>
            </a:xfrm>
            <a:custGeom>
              <a:avLst/>
              <a:gdLst/>
              <a:ahLst/>
              <a:cxnLst/>
              <a:rect l="l" t="t" r="r" b="b"/>
              <a:pathLst>
                <a:path w="664209" h="1094105">
                  <a:moveTo>
                    <a:pt x="596646" y="139496"/>
                  </a:moveTo>
                  <a:lnTo>
                    <a:pt x="317093" y="139496"/>
                  </a:lnTo>
                  <a:lnTo>
                    <a:pt x="317093" y="177609"/>
                  </a:lnTo>
                  <a:lnTo>
                    <a:pt x="317093" y="449745"/>
                  </a:lnTo>
                  <a:lnTo>
                    <a:pt x="317093" y="487883"/>
                  </a:lnTo>
                  <a:lnTo>
                    <a:pt x="317093" y="800989"/>
                  </a:lnTo>
                  <a:lnTo>
                    <a:pt x="317093" y="839127"/>
                  </a:lnTo>
                  <a:lnTo>
                    <a:pt x="317093" y="1055484"/>
                  </a:lnTo>
                  <a:lnTo>
                    <a:pt x="97434" y="1055484"/>
                  </a:lnTo>
                  <a:lnTo>
                    <a:pt x="97434" y="839127"/>
                  </a:lnTo>
                  <a:lnTo>
                    <a:pt x="317093" y="839127"/>
                  </a:lnTo>
                  <a:lnTo>
                    <a:pt x="317093" y="800989"/>
                  </a:lnTo>
                  <a:lnTo>
                    <a:pt x="97434" y="800989"/>
                  </a:lnTo>
                  <a:lnTo>
                    <a:pt x="97434" y="487883"/>
                  </a:lnTo>
                  <a:lnTo>
                    <a:pt x="317093" y="487883"/>
                  </a:lnTo>
                  <a:lnTo>
                    <a:pt x="317093" y="449745"/>
                  </a:lnTo>
                  <a:lnTo>
                    <a:pt x="97434" y="449745"/>
                  </a:lnTo>
                  <a:lnTo>
                    <a:pt x="97434" y="177609"/>
                  </a:lnTo>
                  <a:lnTo>
                    <a:pt x="317093" y="177609"/>
                  </a:lnTo>
                  <a:lnTo>
                    <a:pt x="317093" y="139496"/>
                  </a:lnTo>
                  <a:lnTo>
                    <a:pt x="67437" y="139496"/>
                  </a:lnTo>
                  <a:lnTo>
                    <a:pt x="67437" y="177609"/>
                  </a:lnTo>
                  <a:lnTo>
                    <a:pt x="67437" y="1055484"/>
                  </a:lnTo>
                  <a:lnTo>
                    <a:pt x="67437" y="1093597"/>
                  </a:lnTo>
                  <a:lnTo>
                    <a:pt x="596646" y="1093597"/>
                  </a:lnTo>
                  <a:lnTo>
                    <a:pt x="596646" y="1055484"/>
                  </a:lnTo>
                  <a:lnTo>
                    <a:pt x="347103" y="1055484"/>
                  </a:lnTo>
                  <a:lnTo>
                    <a:pt x="347103" y="839127"/>
                  </a:lnTo>
                  <a:lnTo>
                    <a:pt x="566648" y="839127"/>
                  </a:lnTo>
                  <a:lnTo>
                    <a:pt x="566648" y="1055382"/>
                  </a:lnTo>
                  <a:lnTo>
                    <a:pt x="596646" y="1055382"/>
                  </a:lnTo>
                  <a:lnTo>
                    <a:pt x="596646" y="178231"/>
                  </a:lnTo>
                  <a:lnTo>
                    <a:pt x="566648" y="178231"/>
                  </a:lnTo>
                  <a:lnTo>
                    <a:pt x="566648" y="449745"/>
                  </a:lnTo>
                  <a:lnTo>
                    <a:pt x="566648" y="487883"/>
                  </a:lnTo>
                  <a:lnTo>
                    <a:pt x="566648" y="800989"/>
                  </a:lnTo>
                  <a:lnTo>
                    <a:pt x="347103" y="800989"/>
                  </a:lnTo>
                  <a:lnTo>
                    <a:pt x="347103" y="487883"/>
                  </a:lnTo>
                  <a:lnTo>
                    <a:pt x="566648" y="487883"/>
                  </a:lnTo>
                  <a:lnTo>
                    <a:pt x="566648" y="449745"/>
                  </a:lnTo>
                  <a:lnTo>
                    <a:pt x="347103" y="449745"/>
                  </a:lnTo>
                  <a:lnTo>
                    <a:pt x="347103" y="177609"/>
                  </a:lnTo>
                  <a:lnTo>
                    <a:pt x="596646" y="177609"/>
                  </a:lnTo>
                  <a:lnTo>
                    <a:pt x="596646" y="139496"/>
                  </a:lnTo>
                  <a:close/>
                </a:path>
                <a:path w="664209" h="1094105">
                  <a:moveTo>
                    <a:pt x="664095" y="0"/>
                  </a:moveTo>
                  <a:lnTo>
                    <a:pt x="0" y="0"/>
                  </a:lnTo>
                  <a:lnTo>
                    <a:pt x="0" y="93167"/>
                  </a:lnTo>
                  <a:lnTo>
                    <a:pt x="664095" y="93167"/>
                  </a:lnTo>
                  <a:lnTo>
                    <a:pt x="66409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188323" y="17769090"/>
              <a:ext cx="664210" cy="1000760"/>
            </a:xfrm>
            <a:custGeom>
              <a:avLst/>
              <a:gdLst/>
              <a:ahLst/>
              <a:cxnLst/>
              <a:rect l="l" t="t" r="r" b="b"/>
              <a:pathLst>
                <a:path w="664209" h="1000759">
                  <a:moveTo>
                    <a:pt x="67437" y="0"/>
                  </a:moveTo>
                  <a:lnTo>
                    <a:pt x="0" y="0"/>
                  </a:lnTo>
                  <a:lnTo>
                    <a:pt x="0" y="1000353"/>
                  </a:lnTo>
                  <a:lnTo>
                    <a:pt x="67437" y="1000353"/>
                  </a:lnTo>
                  <a:lnTo>
                    <a:pt x="67437" y="0"/>
                  </a:lnTo>
                  <a:close/>
                </a:path>
                <a:path w="664209" h="1000759">
                  <a:moveTo>
                    <a:pt x="596531" y="0"/>
                  </a:moveTo>
                  <a:lnTo>
                    <a:pt x="67551" y="0"/>
                  </a:lnTo>
                  <a:lnTo>
                    <a:pt x="67551" y="46697"/>
                  </a:lnTo>
                  <a:lnTo>
                    <a:pt x="596531" y="46697"/>
                  </a:lnTo>
                  <a:lnTo>
                    <a:pt x="596531" y="0"/>
                  </a:lnTo>
                  <a:close/>
                </a:path>
                <a:path w="664209" h="1000759">
                  <a:moveTo>
                    <a:pt x="664095" y="0"/>
                  </a:moveTo>
                  <a:lnTo>
                    <a:pt x="596646" y="0"/>
                  </a:lnTo>
                  <a:lnTo>
                    <a:pt x="596646" y="1000353"/>
                  </a:lnTo>
                  <a:lnTo>
                    <a:pt x="664095" y="1000353"/>
                  </a:lnTo>
                  <a:lnTo>
                    <a:pt x="664095" y="0"/>
                  </a:lnTo>
                  <a:close/>
                </a:path>
              </a:pathLst>
            </a:custGeom>
            <a:solidFill>
              <a:srgbClr val="462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190431" y="17761305"/>
              <a:ext cx="665480" cy="127000"/>
            </a:xfrm>
            <a:custGeom>
              <a:avLst/>
              <a:gdLst/>
              <a:ahLst/>
              <a:cxnLst/>
              <a:rect l="l" t="t" r="r" b="b"/>
              <a:pathLst>
                <a:path w="665479" h="127000">
                  <a:moveTo>
                    <a:pt x="12446" y="11239"/>
                  </a:moveTo>
                  <a:lnTo>
                    <a:pt x="5435" y="6451"/>
                  </a:lnTo>
                  <a:lnTo>
                    <a:pt x="4216" y="11341"/>
                  </a:lnTo>
                  <a:lnTo>
                    <a:pt x="2857" y="18783"/>
                  </a:lnTo>
                  <a:lnTo>
                    <a:pt x="2374" y="26530"/>
                  </a:lnTo>
                  <a:lnTo>
                    <a:pt x="2679" y="67157"/>
                  </a:lnTo>
                  <a:lnTo>
                    <a:pt x="3327" y="96735"/>
                  </a:lnTo>
                  <a:lnTo>
                    <a:pt x="10769" y="99961"/>
                  </a:lnTo>
                  <a:lnTo>
                    <a:pt x="9867" y="65430"/>
                  </a:lnTo>
                  <a:lnTo>
                    <a:pt x="9359" y="35394"/>
                  </a:lnTo>
                  <a:lnTo>
                    <a:pt x="9779" y="25057"/>
                  </a:lnTo>
                  <a:lnTo>
                    <a:pt x="11442" y="15240"/>
                  </a:lnTo>
                  <a:lnTo>
                    <a:pt x="12446" y="11239"/>
                  </a:lnTo>
                  <a:close/>
                </a:path>
                <a:path w="665479" h="127000">
                  <a:moveTo>
                    <a:pt x="28702" y="82283"/>
                  </a:moveTo>
                  <a:lnTo>
                    <a:pt x="27901" y="72491"/>
                  </a:lnTo>
                  <a:lnTo>
                    <a:pt x="26543" y="62623"/>
                  </a:lnTo>
                  <a:lnTo>
                    <a:pt x="25781" y="53263"/>
                  </a:lnTo>
                  <a:lnTo>
                    <a:pt x="25666" y="45593"/>
                  </a:lnTo>
                  <a:lnTo>
                    <a:pt x="25781" y="26238"/>
                  </a:lnTo>
                  <a:lnTo>
                    <a:pt x="26885" y="22021"/>
                  </a:lnTo>
                  <a:lnTo>
                    <a:pt x="24104" y="13906"/>
                  </a:lnTo>
                  <a:lnTo>
                    <a:pt x="16662" y="12788"/>
                  </a:lnTo>
                  <a:lnTo>
                    <a:pt x="19443" y="21018"/>
                  </a:lnTo>
                  <a:lnTo>
                    <a:pt x="18326" y="28689"/>
                  </a:lnTo>
                  <a:lnTo>
                    <a:pt x="18326" y="51371"/>
                  </a:lnTo>
                  <a:lnTo>
                    <a:pt x="19050" y="60159"/>
                  </a:lnTo>
                  <a:lnTo>
                    <a:pt x="20447" y="69583"/>
                  </a:lnTo>
                  <a:lnTo>
                    <a:pt x="21336" y="78955"/>
                  </a:lnTo>
                  <a:lnTo>
                    <a:pt x="20548" y="87617"/>
                  </a:lnTo>
                  <a:lnTo>
                    <a:pt x="19659" y="91617"/>
                  </a:lnTo>
                  <a:lnTo>
                    <a:pt x="26555" y="96405"/>
                  </a:lnTo>
                  <a:lnTo>
                    <a:pt x="27774" y="91401"/>
                  </a:lnTo>
                  <a:lnTo>
                    <a:pt x="28702" y="82283"/>
                  </a:lnTo>
                  <a:close/>
                </a:path>
                <a:path w="665479" h="127000">
                  <a:moveTo>
                    <a:pt x="42887" y="103962"/>
                  </a:moveTo>
                  <a:lnTo>
                    <a:pt x="40551" y="57937"/>
                  </a:lnTo>
                  <a:lnTo>
                    <a:pt x="39827" y="37630"/>
                  </a:lnTo>
                  <a:lnTo>
                    <a:pt x="39547" y="17348"/>
                  </a:lnTo>
                  <a:lnTo>
                    <a:pt x="39547" y="13119"/>
                  </a:lnTo>
                  <a:lnTo>
                    <a:pt x="32219" y="9893"/>
                  </a:lnTo>
                  <a:lnTo>
                    <a:pt x="32486" y="35737"/>
                  </a:lnTo>
                  <a:lnTo>
                    <a:pt x="33172" y="56032"/>
                  </a:lnTo>
                  <a:lnTo>
                    <a:pt x="35445" y="100736"/>
                  </a:lnTo>
                  <a:lnTo>
                    <a:pt x="42887" y="103962"/>
                  </a:lnTo>
                  <a:close/>
                </a:path>
                <a:path w="665479" h="127000">
                  <a:moveTo>
                    <a:pt x="54381" y="81965"/>
                  </a:moveTo>
                  <a:lnTo>
                    <a:pt x="54317" y="62369"/>
                  </a:lnTo>
                  <a:lnTo>
                    <a:pt x="53771" y="23126"/>
                  </a:lnTo>
                  <a:lnTo>
                    <a:pt x="53771" y="18910"/>
                  </a:lnTo>
                  <a:lnTo>
                    <a:pt x="46443" y="15684"/>
                  </a:lnTo>
                  <a:lnTo>
                    <a:pt x="46647" y="40843"/>
                  </a:lnTo>
                  <a:lnTo>
                    <a:pt x="46977" y="60439"/>
                  </a:lnTo>
                  <a:lnTo>
                    <a:pt x="47053" y="80035"/>
                  </a:lnTo>
                  <a:lnTo>
                    <a:pt x="46215" y="103847"/>
                  </a:lnTo>
                  <a:lnTo>
                    <a:pt x="53555" y="107073"/>
                  </a:lnTo>
                  <a:lnTo>
                    <a:pt x="54381" y="81965"/>
                  </a:lnTo>
                  <a:close/>
                </a:path>
                <a:path w="665479" h="127000">
                  <a:moveTo>
                    <a:pt x="61772" y="123202"/>
                  </a:moveTo>
                  <a:lnTo>
                    <a:pt x="58661" y="115189"/>
                  </a:lnTo>
                  <a:lnTo>
                    <a:pt x="54660" y="115189"/>
                  </a:lnTo>
                  <a:lnTo>
                    <a:pt x="0" y="115189"/>
                  </a:lnTo>
                  <a:lnTo>
                    <a:pt x="3225" y="123202"/>
                  </a:lnTo>
                  <a:lnTo>
                    <a:pt x="61772" y="123202"/>
                  </a:lnTo>
                  <a:close/>
                </a:path>
                <a:path w="665479" h="127000">
                  <a:moveTo>
                    <a:pt x="582879" y="36360"/>
                  </a:moveTo>
                  <a:lnTo>
                    <a:pt x="578319" y="28917"/>
                  </a:lnTo>
                  <a:lnTo>
                    <a:pt x="574763" y="30695"/>
                  </a:lnTo>
                  <a:lnTo>
                    <a:pt x="555637" y="36957"/>
                  </a:lnTo>
                  <a:lnTo>
                    <a:pt x="538556" y="36169"/>
                  </a:lnTo>
                  <a:lnTo>
                    <a:pt x="521754" y="31000"/>
                  </a:lnTo>
                  <a:lnTo>
                    <a:pt x="503428" y="24130"/>
                  </a:lnTo>
                  <a:lnTo>
                    <a:pt x="483920" y="23037"/>
                  </a:lnTo>
                  <a:lnTo>
                    <a:pt x="447624" y="34226"/>
                  </a:lnTo>
                  <a:lnTo>
                    <a:pt x="428993" y="32131"/>
                  </a:lnTo>
                  <a:lnTo>
                    <a:pt x="401866" y="19126"/>
                  </a:lnTo>
                  <a:lnTo>
                    <a:pt x="387540" y="14719"/>
                  </a:lnTo>
                  <a:lnTo>
                    <a:pt x="372656" y="14795"/>
                  </a:lnTo>
                  <a:lnTo>
                    <a:pt x="355346" y="21209"/>
                  </a:lnTo>
                  <a:lnTo>
                    <a:pt x="339217" y="29476"/>
                  </a:lnTo>
                  <a:lnTo>
                    <a:pt x="322910" y="34201"/>
                  </a:lnTo>
                  <a:lnTo>
                    <a:pt x="305104" y="29908"/>
                  </a:lnTo>
                  <a:lnTo>
                    <a:pt x="295732" y="26035"/>
                  </a:lnTo>
                  <a:lnTo>
                    <a:pt x="286334" y="24701"/>
                  </a:lnTo>
                  <a:lnTo>
                    <a:pt x="276707" y="25298"/>
                  </a:lnTo>
                  <a:lnTo>
                    <a:pt x="266661" y="27241"/>
                  </a:lnTo>
                  <a:lnTo>
                    <a:pt x="243395" y="33921"/>
                  </a:lnTo>
                  <a:lnTo>
                    <a:pt x="233045" y="32461"/>
                  </a:lnTo>
                  <a:lnTo>
                    <a:pt x="209994" y="21463"/>
                  </a:lnTo>
                  <a:lnTo>
                    <a:pt x="202653" y="19900"/>
                  </a:lnTo>
                  <a:lnTo>
                    <a:pt x="196100" y="19900"/>
                  </a:lnTo>
                  <a:lnTo>
                    <a:pt x="189445" y="20828"/>
                  </a:lnTo>
                  <a:lnTo>
                    <a:pt x="171107" y="27800"/>
                  </a:lnTo>
                  <a:lnTo>
                    <a:pt x="159080" y="30276"/>
                  </a:lnTo>
                  <a:lnTo>
                    <a:pt x="149453" y="30810"/>
                  </a:lnTo>
                  <a:lnTo>
                    <a:pt x="139687" y="28879"/>
                  </a:lnTo>
                  <a:lnTo>
                    <a:pt x="127215" y="23914"/>
                  </a:lnTo>
                  <a:lnTo>
                    <a:pt x="116598" y="21767"/>
                  </a:lnTo>
                  <a:lnTo>
                    <a:pt x="106159" y="23837"/>
                  </a:lnTo>
                  <a:lnTo>
                    <a:pt x="96316" y="28651"/>
                  </a:lnTo>
                  <a:lnTo>
                    <a:pt x="83997" y="37249"/>
                  </a:lnTo>
                  <a:lnTo>
                    <a:pt x="89446" y="44145"/>
                  </a:lnTo>
                  <a:lnTo>
                    <a:pt x="103644" y="34937"/>
                  </a:lnTo>
                  <a:lnTo>
                    <a:pt x="114325" y="31711"/>
                  </a:lnTo>
                  <a:lnTo>
                    <a:pt x="125514" y="32258"/>
                  </a:lnTo>
                  <a:lnTo>
                    <a:pt x="153327" y="43916"/>
                  </a:lnTo>
                  <a:lnTo>
                    <a:pt x="173507" y="36271"/>
                  </a:lnTo>
                  <a:lnTo>
                    <a:pt x="188493" y="31280"/>
                  </a:lnTo>
                  <a:lnTo>
                    <a:pt x="203555" y="30238"/>
                  </a:lnTo>
                  <a:lnTo>
                    <a:pt x="220103" y="35801"/>
                  </a:lnTo>
                  <a:lnTo>
                    <a:pt x="231368" y="40297"/>
                  </a:lnTo>
                  <a:lnTo>
                    <a:pt x="242201" y="41795"/>
                  </a:lnTo>
                  <a:lnTo>
                    <a:pt x="253187" y="41109"/>
                  </a:lnTo>
                  <a:lnTo>
                    <a:pt x="264883" y="39027"/>
                  </a:lnTo>
                  <a:lnTo>
                    <a:pt x="283464" y="33185"/>
                  </a:lnTo>
                  <a:lnTo>
                    <a:pt x="292354" y="32727"/>
                  </a:lnTo>
                  <a:lnTo>
                    <a:pt x="303542" y="36918"/>
                  </a:lnTo>
                  <a:lnTo>
                    <a:pt x="315988" y="44030"/>
                  </a:lnTo>
                  <a:lnTo>
                    <a:pt x="322211" y="44589"/>
                  </a:lnTo>
                  <a:lnTo>
                    <a:pt x="334479" y="42684"/>
                  </a:lnTo>
                  <a:lnTo>
                    <a:pt x="346481" y="36690"/>
                  </a:lnTo>
                  <a:lnTo>
                    <a:pt x="358292" y="29451"/>
                  </a:lnTo>
                  <a:lnTo>
                    <a:pt x="369989" y="23799"/>
                  </a:lnTo>
                  <a:lnTo>
                    <a:pt x="390626" y="22733"/>
                  </a:lnTo>
                  <a:lnTo>
                    <a:pt x="409460" y="30010"/>
                  </a:lnTo>
                  <a:lnTo>
                    <a:pt x="427837" y="39357"/>
                  </a:lnTo>
                  <a:lnTo>
                    <a:pt x="447103" y="44475"/>
                  </a:lnTo>
                  <a:lnTo>
                    <a:pt x="455434" y="44919"/>
                  </a:lnTo>
                  <a:lnTo>
                    <a:pt x="456209" y="41249"/>
                  </a:lnTo>
                  <a:lnTo>
                    <a:pt x="464654" y="37807"/>
                  </a:lnTo>
                  <a:lnTo>
                    <a:pt x="481482" y="33020"/>
                  </a:lnTo>
                  <a:lnTo>
                    <a:pt x="496404" y="32943"/>
                  </a:lnTo>
                  <a:lnTo>
                    <a:pt x="511276" y="36499"/>
                  </a:lnTo>
                  <a:lnTo>
                    <a:pt x="527989" y="42583"/>
                  </a:lnTo>
                  <a:lnTo>
                    <a:pt x="541655" y="46647"/>
                  </a:lnTo>
                  <a:lnTo>
                    <a:pt x="553491" y="47244"/>
                  </a:lnTo>
                  <a:lnTo>
                    <a:pt x="565238" y="44475"/>
                  </a:lnTo>
                  <a:lnTo>
                    <a:pt x="582879" y="36360"/>
                  </a:lnTo>
                  <a:close/>
                </a:path>
                <a:path w="665479" h="127000">
                  <a:moveTo>
                    <a:pt x="612660" y="83261"/>
                  </a:moveTo>
                  <a:lnTo>
                    <a:pt x="611111" y="60540"/>
                  </a:lnTo>
                  <a:lnTo>
                    <a:pt x="608914" y="37820"/>
                  </a:lnTo>
                  <a:lnTo>
                    <a:pt x="606983" y="15125"/>
                  </a:lnTo>
                  <a:lnTo>
                    <a:pt x="606767" y="11010"/>
                  </a:lnTo>
                  <a:lnTo>
                    <a:pt x="599313" y="7785"/>
                  </a:lnTo>
                  <a:lnTo>
                    <a:pt x="601522" y="35890"/>
                  </a:lnTo>
                  <a:lnTo>
                    <a:pt x="603694" y="58610"/>
                  </a:lnTo>
                  <a:lnTo>
                    <a:pt x="605256" y="81356"/>
                  </a:lnTo>
                  <a:lnTo>
                    <a:pt x="605320" y="104076"/>
                  </a:lnTo>
                  <a:lnTo>
                    <a:pt x="605091" y="108305"/>
                  </a:lnTo>
                  <a:lnTo>
                    <a:pt x="612432" y="111518"/>
                  </a:lnTo>
                  <a:lnTo>
                    <a:pt x="612648" y="105968"/>
                  </a:lnTo>
                  <a:lnTo>
                    <a:pt x="612660" y="83261"/>
                  </a:lnTo>
                  <a:close/>
                </a:path>
                <a:path w="665479" h="127000">
                  <a:moveTo>
                    <a:pt x="627316" y="106184"/>
                  </a:moveTo>
                  <a:lnTo>
                    <a:pt x="627075" y="86906"/>
                  </a:lnTo>
                  <a:lnTo>
                    <a:pt x="624878" y="45808"/>
                  </a:lnTo>
                  <a:lnTo>
                    <a:pt x="624497" y="28333"/>
                  </a:lnTo>
                  <a:lnTo>
                    <a:pt x="623671" y="19392"/>
                  </a:lnTo>
                  <a:lnTo>
                    <a:pt x="621538" y="11341"/>
                  </a:lnTo>
                  <a:lnTo>
                    <a:pt x="619645" y="6680"/>
                  </a:lnTo>
                  <a:lnTo>
                    <a:pt x="613206" y="8229"/>
                  </a:lnTo>
                  <a:lnTo>
                    <a:pt x="615315" y="13563"/>
                  </a:lnTo>
                  <a:lnTo>
                    <a:pt x="616762" y="19926"/>
                  </a:lnTo>
                  <a:lnTo>
                    <a:pt x="617245" y="28117"/>
                  </a:lnTo>
                  <a:lnTo>
                    <a:pt x="617423" y="43916"/>
                  </a:lnTo>
                  <a:lnTo>
                    <a:pt x="619086" y="71335"/>
                  </a:lnTo>
                  <a:lnTo>
                    <a:pt x="619696" y="85013"/>
                  </a:lnTo>
                  <a:lnTo>
                    <a:pt x="619988" y="102958"/>
                  </a:lnTo>
                  <a:lnTo>
                    <a:pt x="627316" y="106184"/>
                  </a:lnTo>
                  <a:close/>
                </a:path>
                <a:path w="665479" h="127000">
                  <a:moveTo>
                    <a:pt x="641248" y="15671"/>
                  </a:moveTo>
                  <a:lnTo>
                    <a:pt x="640092" y="6121"/>
                  </a:lnTo>
                  <a:lnTo>
                    <a:pt x="639089" y="2781"/>
                  </a:lnTo>
                  <a:lnTo>
                    <a:pt x="632980" y="0"/>
                  </a:lnTo>
                  <a:lnTo>
                    <a:pt x="633209" y="6896"/>
                  </a:lnTo>
                  <a:lnTo>
                    <a:pt x="634174" y="15938"/>
                  </a:lnTo>
                  <a:lnTo>
                    <a:pt x="633577" y="26327"/>
                  </a:lnTo>
                  <a:lnTo>
                    <a:pt x="632383" y="36766"/>
                  </a:lnTo>
                  <a:lnTo>
                    <a:pt x="631545" y="45923"/>
                  </a:lnTo>
                  <a:lnTo>
                    <a:pt x="631240" y="59588"/>
                  </a:lnTo>
                  <a:lnTo>
                    <a:pt x="631253" y="73215"/>
                  </a:lnTo>
                  <a:lnTo>
                    <a:pt x="631647" y="86855"/>
                  </a:lnTo>
                  <a:lnTo>
                    <a:pt x="632879" y="104635"/>
                  </a:lnTo>
                  <a:lnTo>
                    <a:pt x="640321" y="107962"/>
                  </a:lnTo>
                  <a:lnTo>
                    <a:pt x="638975" y="87261"/>
                  </a:lnTo>
                  <a:lnTo>
                    <a:pt x="638644" y="72148"/>
                  </a:lnTo>
                  <a:lnTo>
                    <a:pt x="638746" y="57010"/>
                  </a:lnTo>
                  <a:lnTo>
                    <a:pt x="639089" y="41808"/>
                  </a:lnTo>
                  <a:lnTo>
                    <a:pt x="639787" y="33489"/>
                  </a:lnTo>
                  <a:lnTo>
                    <a:pt x="640791" y="24574"/>
                  </a:lnTo>
                  <a:lnTo>
                    <a:pt x="641248" y="15671"/>
                  </a:lnTo>
                  <a:close/>
                </a:path>
                <a:path w="665479" h="127000">
                  <a:moveTo>
                    <a:pt x="659536" y="7785"/>
                  </a:moveTo>
                  <a:lnTo>
                    <a:pt x="653313" y="1892"/>
                  </a:lnTo>
                  <a:lnTo>
                    <a:pt x="650544" y="5676"/>
                  </a:lnTo>
                  <a:lnTo>
                    <a:pt x="648246" y="11760"/>
                  </a:lnTo>
                  <a:lnTo>
                    <a:pt x="647496" y="19380"/>
                  </a:lnTo>
                  <a:lnTo>
                    <a:pt x="647636" y="50431"/>
                  </a:lnTo>
                  <a:lnTo>
                    <a:pt x="649084" y="84112"/>
                  </a:lnTo>
                  <a:lnTo>
                    <a:pt x="648868" y="100965"/>
                  </a:lnTo>
                  <a:lnTo>
                    <a:pt x="648652" y="105181"/>
                  </a:lnTo>
                  <a:lnTo>
                    <a:pt x="655980" y="108407"/>
                  </a:lnTo>
                  <a:lnTo>
                    <a:pt x="656310" y="102857"/>
                  </a:lnTo>
                  <a:lnTo>
                    <a:pt x="656678" y="89877"/>
                  </a:lnTo>
                  <a:lnTo>
                    <a:pt x="656539" y="76949"/>
                  </a:lnTo>
                  <a:lnTo>
                    <a:pt x="655421" y="51041"/>
                  </a:lnTo>
                  <a:lnTo>
                    <a:pt x="653897" y="30556"/>
                  </a:lnTo>
                  <a:lnTo>
                    <a:pt x="654367" y="19545"/>
                  </a:lnTo>
                  <a:lnTo>
                    <a:pt x="657199" y="11239"/>
                  </a:lnTo>
                  <a:lnTo>
                    <a:pt x="659536" y="7785"/>
                  </a:lnTo>
                  <a:close/>
                </a:path>
                <a:path w="665479" h="127000">
                  <a:moveTo>
                    <a:pt x="664870" y="122758"/>
                  </a:moveTo>
                  <a:lnTo>
                    <a:pt x="661543" y="118414"/>
                  </a:lnTo>
                  <a:lnTo>
                    <a:pt x="656310" y="111633"/>
                  </a:lnTo>
                  <a:lnTo>
                    <a:pt x="647979" y="113855"/>
                  </a:lnTo>
                  <a:lnTo>
                    <a:pt x="618871" y="114287"/>
                  </a:lnTo>
                  <a:lnTo>
                    <a:pt x="608203" y="114642"/>
                  </a:lnTo>
                  <a:lnTo>
                    <a:pt x="592543" y="115417"/>
                  </a:lnTo>
                  <a:lnTo>
                    <a:pt x="595655" y="123418"/>
                  </a:lnTo>
                  <a:lnTo>
                    <a:pt x="607491" y="122859"/>
                  </a:lnTo>
                  <a:lnTo>
                    <a:pt x="630758" y="122415"/>
                  </a:lnTo>
                  <a:lnTo>
                    <a:pt x="644207" y="121056"/>
                  </a:lnTo>
                  <a:lnTo>
                    <a:pt x="651954" y="120916"/>
                  </a:lnTo>
                  <a:lnTo>
                    <a:pt x="656653" y="122529"/>
                  </a:lnTo>
                  <a:lnTo>
                    <a:pt x="659866" y="126974"/>
                  </a:lnTo>
                  <a:lnTo>
                    <a:pt x="664870" y="122758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785311" y="18659472"/>
              <a:ext cx="63887" cy="112076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9189314" y="18658916"/>
              <a:ext cx="67310" cy="108585"/>
            </a:xfrm>
            <a:custGeom>
              <a:avLst/>
              <a:gdLst/>
              <a:ahLst/>
              <a:cxnLst/>
              <a:rect l="l" t="t" r="r" b="b"/>
              <a:pathLst>
                <a:path w="67309" h="108584">
                  <a:moveTo>
                    <a:pt x="9702" y="31864"/>
                  </a:moveTo>
                  <a:lnTo>
                    <a:pt x="9220" y="21577"/>
                  </a:lnTo>
                  <a:lnTo>
                    <a:pt x="8674" y="17348"/>
                  </a:lnTo>
                  <a:lnTo>
                    <a:pt x="1117" y="14122"/>
                  </a:lnTo>
                  <a:lnTo>
                    <a:pt x="1778" y="19570"/>
                  </a:lnTo>
                  <a:lnTo>
                    <a:pt x="2222" y="28371"/>
                  </a:lnTo>
                  <a:lnTo>
                    <a:pt x="1765" y="37426"/>
                  </a:lnTo>
                  <a:lnTo>
                    <a:pt x="1041" y="46469"/>
                  </a:lnTo>
                  <a:lnTo>
                    <a:pt x="673" y="55270"/>
                  </a:lnTo>
                  <a:lnTo>
                    <a:pt x="0" y="104190"/>
                  </a:lnTo>
                  <a:lnTo>
                    <a:pt x="7442" y="107416"/>
                  </a:lnTo>
                  <a:lnTo>
                    <a:pt x="8001" y="63385"/>
                  </a:lnTo>
                  <a:lnTo>
                    <a:pt x="8458" y="52971"/>
                  </a:lnTo>
                  <a:lnTo>
                    <a:pt x="9245" y="42392"/>
                  </a:lnTo>
                  <a:lnTo>
                    <a:pt x="9702" y="31864"/>
                  </a:lnTo>
                  <a:close/>
                </a:path>
                <a:path w="67309" h="108584">
                  <a:moveTo>
                    <a:pt x="21780" y="20243"/>
                  </a:moveTo>
                  <a:lnTo>
                    <a:pt x="14452" y="17018"/>
                  </a:lnTo>
                  <a:lnTo>
                    <a:pt x="14452" y="22580"/>
                  </a:lnTo>
                  <a:lnTo>
                    <a:pt x="14452" y="102971"/>
                  </a:lnTo>
                  <a:lnTo>
                    <a:pt x="21780" y="106184"/>
                  </a:lnTo>
                  <a:lnTo>
                    <a:pt x="21780" y="20243"/>
                  </a:lnTo>
                  <a:close/>
                </a:path>
                <a:path w="67309" h="108584">
                  <a:moveTo>
                    <a:pt x="35001" y="19024"/>
                  </a:moveTo>
                  <a:lnTo>
                    <a:pt x="27673" y="15798"/>
                  </a:lnTo>
                  <a:lnTo>
                    <a:pt x="27673" y="21348"/>
                  </a:lnTo>
                  <a:lnTo>
                    <a:pt x="27114" y="104749"/>
                  </a:lnTo>
                  <a:lnTo>
                    <a:pt x="34442" y="107962"/>
                  </a:lnTo>
                  <a:lnTo>
                    <a:pt x="35001" y="19024"/>
                  </a:lnTo>
                  <a:close/>
                </a:path>
                <a:path w="67309" h="108584">
                  <a:moveTo>
                    <a:pt x="49606" y="33642"/>
                  </a:moveTo>
                  <a:lnTo>
                    <a:pt x="48895" y="23914"/>
                  </a:lnTo>
                  <a:lnTo>
                    <a:pt x="48221" y="19799"/>
                  </a:lnTo>
                  <a:lnTo>
                    <a:pt x="40665" y="16573"/>
                  </a:lnTo>
                  <a:lnTo>
                    <a:pt x="41554" y="21907"/>
                  </a:lnTo>
                  <a:lnTo>
                    <a:pt x="42214" y="31534"/>
                  </a:lnTo>
                  <a:lnTo>
                    <a:pt x="42100" y="33642"/>
                  </a:lnTo>
                  <a:lnTo>
                    <a:pt x="41694" y="41617"/>
                  </a:lnTo>
                  <a:lnTo>
                    <a:pt x="40805" y="51739"/>
                  </a:lnTo>
                  <a:lnTo>
                    <a:pt x="40716" y="53530"/>
                  </a:lnTo>
                  <a:lnTo>
                    <a:pt x="40335" y="61493"/>
                  </a:lnTo>
                  <a:lnTo>
                    <a:pt x="40220" y="72555"/>
                  </a:lnTo>
                  <a:lnTo>
                    <a:pt x="39878" y="90906"/>
                  </a:lnTo>
                  <a:lnTo>
                    <a:pt x="39776" y="102412"/>
                  </a:lnTo>
                  <a:lnTo>
                    <a:pt x="47117" y="105638"/>
                  </a:lnTo>
                  <a:lnTo>
                    <a:pt x="47155" y="97523"/>
                  </a:lnTo>
                  <a:lnTo>
                    <a:pt x="47269" y="90906"/>
                  </a:lnTo>
                  <a:lnTo>
                    <a:pt x="47320" y="88506"/>
                  </a:lnTo>
                  <a:lnTo>
                    <a:pt x="47688" y="72555"/>
                  </a:lnTo>
                  <a:lnTo>
                    <a:pt x="47777" y="63385"/>
                  </a:lnTo>
                  <a:lnTo>
                    <a:pt x="47866" y="61493"/>
                  </a:lnTo>
                  <a:lnTo>
                    <a:pt x="48247" y="53530"/>
                  </a:lnTo>
                  <a:lnTo>
                    <a:pt x="49123" y="43561"/>
                  </a:lnTo>
                  <a:lnTo>
                    <a:pt x="49225" y="41617"/>
                  </a:lnTo>
                  <a:lnTo>
                    <a:pt x="49606" y="33642"/>
                  </a:lnTo>
                  <a:close/>
                </a:path>
                <a:path w="67309" h="108584">
                  <a:moveTo>
                    <a:pt x="61887" y="21463"/>
                  </a:moveTo>
                  <a:lnTo>
                    <a:pt x="54559" y="18237"/>
                  </a:lnTo>
                  <a:lnTo>
                    <a:pt x="54229" y="23685"/>
                  </a:lnTo>
                  <a:lnTo>
                    <a:pt x="53263" y="42265"/>
                  </a:lnTo>
                  <a:lnTo>
                    <a:pt x="52057" y="79286"/>
                  </a:lnTo>
                  <a:lnTo>
                    <a:pt x="50444" y="101739"/>
                  </a:lnTo>
                  <a:lnTo>
                    <a:pt x="57556" y="106527"/>
                  </a:lnTo>
                  <a:lnTo>
                    <a:pt x="59334" y="82638"/>
                  </a:lnTo>
                  <a:lnTo>
                    <a:pt x="60591" y="44640"/>
                  </a:lnTo>
                  <a:lnTo>
                    <a:pt x="61556" y="25577"/>
                  </a:lnTo>
                  <a:lnTo>
                    <a:pt x="61887" y="21463"/>
                  </a:lnTo>
                  <a:close/>
                </a:path>
                <a:path w="67309" h="108584">
                  <a:moveTo>
                    <a:pt x="66776" y="8013"/>
                  </a:moveTo>
                  <a:lnTo>
                    <a:pt x="63665" y="0"/>
                  </a:lnTo>
                  <a:lnTo>
                    <a:pt x="59664" y="0"/>
                  </a:lnTo>
                  <a:lnTo>
                    <a:pt x="0" y="0"/>
                  </a:lnTo>
                  <a:lnTo>
                    <a:pt x="3225" y="8013"/>
                  </a:lnTo>
                  <a:lnTo>
                    <a:pt x="66776" y="8013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704980" y="18293777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4" h="47625">
                  <a:moveTo>
                    <a:pt x="22999" y="47254"/>
                  </a:moveTo>
                  <a:lnTo>
                    <a:pt x="14062" y="45400"/>
                  </a:lnTo>
                  <a:lnTo>
                    <a:pt x="6749" y="40347"/>
                  </a:lnTo>
                  <a:lnTo>
                    <a:pt x="1812" y="32854"/>
                  </a:lnTo>
                  <a:lnTo>
                    <a:pt x="0" y="23682"/>
                  </a:lnTo>
                  <a:lnTo>
                    <a:pt x="1812" y="14447"/>
                  </a:lnTo>
                  <a:lnTo>
                    <a:pt x="6749" y="6921"/>
                  </a:lnTo>
                  <a:lnTo>
                    <a:pt x="14062" y="1855"/>
                  </a:lnTo>
                  <a:lnTo>
                    <a:pt x="22999" y="0"/>
                  </a:lnTo>
                  <a:lnTo>
                    <a:pt x="32000" y="1855"/>
                  </a:lnTo>
                  <a:lnTo>
                    <a:pt x="39346" y="6921"/>
                  </a:lnTo>
                  <a:lnTo>
                    <a:pt x="44295" y="14447"/>
                  </a:lnTo>
                  <a:lnTo>
                    <a:pt x="46110" y="23682"/>
                  </a:lnTo>
                  <a:lnTo>
                    <a:pt x="44295" y="32854"/>
                  </a:lnTo>
                  <a:lnTo>
                    <a:pt x="39346" y="40347"/>
                  </a:lnTo>
                  <a:lnTo>
                    <a:pt x="32000" y="45400"/>
                  </a:lnTo>
                  <a:lnTo>
                    <a:pt x="22999" y="47254"/>
                  </a:lnTo>
                  <a:close/>
                </a:path>
              </a:pathLst>
            </a:custGeom>
            <a:solidFill>
              <a:srgbClr val="DFC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2" name="object 44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70624" y="18042495"/>
              <a:ext cx="88123" cy="150486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8288121" y="17972336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226"/>
                  </a:moveTo>
                  <a:lnTo>
                    <a:pt x="430657" y="494226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22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275231" y="17751196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425" y="210324"/>
                  </a:moveTo>
                  <a:lnTo>
                    <a:pt x="455841" y="210324"/>
                  </a:lnTo>
                  <a:lnTo>
                    <a:pt x="454990" y="202349"/>
                  </a:lnTo>
                  <a:lnTo>
                    <a:pt x="451675" y="171475"/>
                  </a:lnTo>
                  <a:lnTo>
                    <a:pt x="438378" y="131191"/>
                  </a:lnTo>
                  <a:lnTo>
                    <a:pt x="430657" y="117817"/>
                  </a:lnTo>
                  <a:lnTo>
                    <a:pt x="430657" y="231914"/>
                  </a:lnTo>
                  <a:lnTo>
                    <a:pt x="430657" y="382917"/>
                  </a:lnTo>
                  <a:lnTo>
                    <a:pt x="430657" y="404164"/>
                  </a:lnTo>
                  <a:lnTo>
                    <a:pt x="430657" y="578497"/>
                  </a:lnTo>
                  <a:lnTo>
                    <a:pt x="241096" y="578497"/>
                  </a:lnTo>
                  <a:lnTo>
                    <a:pt x="241096" y="404164"/>
                  </a:lnTo>
                  <a:lnTo>
                    <a:pt x="430657" y="404164"/>
                  </a:lnTo>
                  <a:lnTo>
                    <a:pt x="430657" y="382917"/>
                  </a:lnTo>
                  <a:lnTo>
                    <a:pt x="241096" y="382917"/>
                  </a:lnTo>
                  <a:lnTo>
                    <a:pt x="241096" y="231914"/>
                  </a:lnTo>
                  <a:lnTo>
                    <a:pt x="430657" y="231914"/>
                  </a:lnTo>
                  <a:lnTo>
                    <a:pt x="430657" y="117817"/>
                  </a:lnTo>
                  <a:lnTo>
                    <a:pt x="429653" y="116078"/>
                  </a:lnTo>
                  <a:lnTo>
                    <a:pt x="429653" y="202349"/>
                  </a:lnTo>
                  <a:lnTo>
                    <a:pt x="215328" y="202349"/>
                  </a:lnTo>
                  <a:lnTo>
                    <a:pt x="215328" y="231914"/>
                  </a:lnTo>
                  <a:lnTo>
                    <a:pt x="215328" y="382917"/>
                  </a:lnTo>
                  <a:lnTo>
                    <a:pt x="215328" y="404164"/>
                  </a:lnTo>
                  <a:lnTo>
                    <a:pt x="215328" y="578497"/>
                  </a:lnTo>
                  <a:lnTo>
                    <a:pt x="25768" y="578497"/>
                  </a:lnTo>
                  <a:lnTo>
                    <a:pt x="25768" y="404164"/>
                  </a:lnTo>
                  <a:lnTo>
                    <a:pt x="215328" y="404164"/>
                  </a:lnTo>
                  <a:lnTo>
                    <a:pt x="215328" y="382917"/>
                  </a:lnTo>
                  <a:lnTo>
                    <a:pt x="25768" y="382917"/>
                  </a:lnTo>
                  <a:lnTo>
                    <a:pt x="25768" y="231914"/>
                  </a:lnTo>
                  <a:lnTo>
                    <a:pt x="215328" y="231914"/>
                  </a:lnTo>
                  <a:lnTo>
                    <a:pt x="215328" y="202349"/>
                  </a:lnTo>
                  <a:lnTo>
                    <a:pt x="26657" y="202349"/>
                  </a:lnTo>
                  <a:lnTo>
                    <a:pt x="35737" y="153949"/>
                  </a:lnTo>
                  <a:lnTo>
                    <a:pt x="56984" y="110591"/>
                  </a:lnTo>
                  <a:lnTo>
                    <a:pt x="88646" y="73964"/>
                  </a:lnTo>
                  <a:lnTo>
                    <a:pt x="128917" y="45720"/>
                  </a:lnTo>
                  <a:lnTo>
                    <a:pt x="176034" y="27546"/>
                  </a:lnTo>
                  <a:lnTo>
                    <a:pt x="228206" y="21120"/>
                  </a:lnTo>
                  <a:lnTo>
                    <a:pt x="280390" y="27546"/>
                  </a:lnTo>
                  <a:lnTo>
                    <a:pt x="327494" y="45720"/>
                  </a:lnTo>
                  <a:lnTo>
                    <a:pt x="367766" y="73964"/>
                  </a:lnTo>
                  <a:lnTo>
                    <a:pt x="399402" y="110591"/>
                  </a:lnTo>
                  <a:lnTo>
                    <a:pt x="420624" y="153949"/>
                  </a:lnTo>
                  <a:lnTo>
                    <a:pt x="429653" y="202349"/>
                  </a:lnTo>
                  <a:lnTo>
                    <a:pt x="429653" y="116078"/>
                  </a:lnTo>
                  <a:lnTo>
                    <a:pt x="417334" y="94729"/>
                  </a:lnTo>
                  <a:lnTo>
                    <a:pt x="389470" y="62941"/>
                  </a:lnTo>
                  <a:lnTo>
                    <a:pt x="355701" y="36703"/>
                  </a:lnTo>
                  <a:lnTo>
                    <a:pt x="325234" y="21120"/>
                  </a:lnTo>
                  <a:lnTo>
                    <a:pt x="316966" y="16891"/>
                  </a:lnTo>
                  <a:lnTo>
                    <a:pt x="274154" y="4368"/>
                  </a:lnTo>
                  <a:lnTo>
                    <a:pt x="228206" y="0"/>
                  </a:lnTo>
                  <a:lnTo>
                    <a:pt x="182295" y="4368"/>
                  </a:lnTo>
                  <a:lnTo>
                    <a:pt x="139496" y="16891"/>
                  </a:lnTo>
                  <a:lnTo>
                    <a:pt x="100736" y="36703"/>
                  </a:lnTo>
                  <a:lnTo>
                    <a:pt x="66941" y="62941"/>
                  </a:lnTo>
                  <a:lnTo>
                    <a:pt x="39039" y="94729"/>
                  </a:lnTo>
                  <a:lnTo>
                    <a:pt x="17970" y="131191"/>
                  </a:lnTo>
                  <a:lnTo>
                    <a:pt x="4648" y="171475"/>
                  </a:lnTo>
                  <a:lnTo>
                    <a:pt x="457" y="210324"/>
                  </a:lnTo>
                  <a:lnTo>
                    <a:pt x="0" y="210324"/>
                  </a:lnTo>
                  <a:lnTo>
                    <a:pt x="0" y="214693"/>
                  </a:lnTo>
                  <a:lnTo>
                    <a:pt x="0" y="223596"/>
                  </a:lnTo>
                  <a:lnTo>
                    <a:pt x="0" y="231914"/>
                  </a:lnTo>
                  <a:lnTo>
                    <a:pt x="0" y="719772"/>
                  </a:lnTo>
                  <a:lnTo>
                    <a:pt x="25768" y="719772"/>
                  </a:lnTo>
                  <a:lnTo>
                    <a:pt x="25768" y="599732"/>
                  </a:lnTo>
                  <a:lnTo>
                    <a:pt x="215328" y="599732"/>
                  </a:lnTo>
                  <a:lnTo>
                    <a:pt x="215328" y="730719"/>
                  </a:lnTo>
                  <a:lnTo>
                    <a:pt x="241096" y="730719"/>
                  </a:lnTo>
                  <a:lnTo>
                    <a:pt x="241096" y="599732"/>
                  </a:lnTo>
                  <a:lnTo>
                    <a:pt x="430657" y="599732"/>
                  </a:lnTo>
                  <a:lnTo>
                    <a:pt x="430657" y="720039"/>
                  </a:lnTo>
                  <a:lnTo>
                    <a:pt x="456425" y="720039"/>
                  </a:lnTo>
                  <a:lnTo>
                    <a:pt x="456425" y="231914"/>
                  </a:lnTo>
                  <a:lnTo>
                    <a:pt x="456425" y="210324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301899" y="17772310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724" y="6429"/>
                  </a:lnTo>
                  <a:lnTo>
                    <a:pt x="300836" y="24601"/>
                  </a:lnTo>
                  <a:lnTo>
                    <a:pt x="341103" y="52841"/>
                  </a:lnTo>
                  <a:lnTo>
                    <a:pt x="372740" y="89476"/>
                  </a:lnTo>
                  <a:lnTo>
                    <a:pt x="393964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217002" y="18466575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884" y="0"/>
                  </a:moveTo>
                  <a:lnTo>
                    <a:pt x="0" y="0"/>
                  </a:lnTo>
                  <a:lnTo>
                    <a:pt x="0" y="51917"/>
                  </a:lnTo>
                  <a:lnTo>
                    <a:pt x="58229" y="51917"/>
                  </a:lnTo>
                  <a:lnTo>
                    <a:pt x="58229" y="77825"/>
                  </a:lnTo>
                  <a:lnTo>
                    <a:pt x="514553" y="77825"/>
                  </a:lnTo>
                  <a:lnTo>
                    <a:pt x="514553" y="51917"/>
                  </a:lnTo>
                  <a:lnTo>
                    <a:pt x="572884" y="51917"/>
                  </a:lnTo>
                  <a:lnTo>
                    <a:pt x="572884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352966" y="17972336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226"/>
                  </a:moveTo>
                  <a:lnTo>
                    <a:pt x="430657" y="494226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22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0339959" y="17751196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552" y="210324"/>
                  </a:moveTo>
                  <a:lnTo>
                    <a:pt x="455955" y="210324"/>
                  </a:lnTo>
                  <a:lnTo>
                    <a:pt x="455104" y="202349"/>
                  </a:lnTo>
                  <a:lnTo>
                    <a:pt x="451802" y="171475"/>
                  </a:lnTo>
                  <a:lnTo>
                    <a:pt x="438492" y="131191"/>
                  </a:lnTo>
                  <a:lnTo>
                    <a:pt x="430657" y="117614"/>
                  </a:lnTo>
                  <a:lnTo>
                    <a:pt x="430657" y="231914"/>
                  </a:lnTo>
                  <a:lnTo>
                    <a:pt x="430657" y="382917"/>
                  </a:lnTo>
                  <a:lnTo>
                    <a:pt x="430657" y="404164"/>
                  </a:lnTo>
                  <a:lnTo>
                    <a:pt x="430657" y="578497"/>
                  </a:lnTo>
                  <a:lnTo>
                    <a:pt x="241223" y="578497"/>
                  </a:lnTo>
                  <a:lnTo>
                    <a:pt x="241223" y="404164"/>
                  </a:lnTo>
                  <a:lnTo>
                    <a:pt x="430657" y="404164"/>
                  </a:lnTo>
                  <a:lnTo>
                    <a:pt x="430657" y="382917"/>
                  </a:lnTo>
                  <a:lnTo>
                    <a:pt x="241223" y="382917"/>
                  </a:lnTo>
                  <a:lnTo>
                    <a:pt x="241223" y="231914"/>
                  </a:lnTo>
                  <a:lnTo>
                    <a:pt x="430657" y="231914"/>
                  </a:lnTo>
                  <a:lnTo>
                    <a:pt x="430657" y="117614"/>
                  </a:lnTo>
                  <a:lnTo>
                    <a:pt x="429768" y="116078"/>
                  </a:lnTo>
                  <a:lnTo>
                    <a:pt x="429768" y="202349"/>
                  </a:lnTo>
                  <a:lnTo>
                    <a:pt x="215442" y="202349"/>
                  </a:lnTo>
                  <a:lnTo>
                    <a:pt x="215442" y="231914"/>
                  </a:lnTo>
                  <a:lnTo>
                    <a:pt x="215442" y="382917"/>
                  </a:lnTo>
                  <a:lnTo>
                    <a:pt x="215442" y="404164"/>
                  </a:lnTo>
                  <a:lnTo>
                    <a:pt x="215442" y="578497"/>
                  </a:lnTo>
                  <a:lnTo>
                    <a:pt x="25895" y="578497"/>
                  </a:lnTo>
                  <a:lnTo>
                    <a:pt x="25895" y="404164"/>
                  </a:lnTo>
                  <a:lnTo>
                    <a:pt x="215442" y="404164"/>
                  </a:lnTo>
                  <a:lnTo>
                    <a:pt x="215442" y="382917"/>
                  </a:lnTo>
                  <a:lnTo>
                    <a:pt x="25895" y="382917"/>
                  </a:lnTo>
                  <a:lnTo>
                    <a:pt x="25895" y="231914"/>
                  </a:lnTo>
                  <a:lnTo>
                    <a:pt x="215442" y="231914"/>
                  </a:lnTo>
                  <a:lnTo>
                    <a:pt x="215442" y="202349"/>
                  </a:lnTo>
                  <a:lnTo>
                    <a:pt x="26771" y="202349"/>
                  </a:lnTo>
                  <a:lnTo>
                    <a:pt x="35852" y="153949"/>
                  </a:lnTo>
                  <a:lnTo>
                    <a:pt x="57111" y="110591"/>
                  </a:lnTo>
                  <a:lnTo>
                    <a:pt x="88760" y="73964"/>
                  </a:lnTo>
                  <a:lnTo>
                    <a:pt x="129044" y="45720"/>
                  </a:lnTo>
                  <a:lnTo>
                    <a:pt x="176149" y="27546"/>
                  </a:lnTo>
                  <a:lnTo>
                    <a:pt x="228333" y="21120"/>
                  </a:lnTo>
                  <a:lnTo>
                    <a:pt x="280466" y="27546"/>
                  </a:lnTo>
                  <a:lnTo>
                    <a:pt x="327571" y="45720"/>
                  </a:lnTo>
                  <a:lnTo>
                    <a:pt x="367842" y="73964"/>
                  </a:lnTo>
                  <a:lnTo>
                    <a:pt x="399491" y="110591"/>
                  </a:lnTo>
                  <a:lnTo>
                    <a:pt x="420738" y="153949"/>
                  </a:lnTo>
                  <a:lnTo>
                    <a:pt x="429768" y="202349"/>
                  </a:lnTo>
                  <a:lnTo>
                    <a:pt x="429768" y="116078"/>
                  </a:lnTo>
                  <a:lnTo>
                    <a:pt x="417449" y="94729"/>
                  </a:lnTo>
                  <a:lnTo>
                    <a:pt x="389585" y="62941"/>
                  </a:lnTo>
                  <a:lnTo>
                    <a:pt x="355828" y="36703"/>
                  </a:lnTo>
                  <a:lnTo>
                    <a:pt x="325348" y="21120"/>
                  </a:lnTo>
                  <a:lnTo>
                    <a:pt x="317080" y="16891"/>
                  </a:lnTo>
                  <a:lnTo>
                    <a:pt x="274269" y="4368"/>
                  </a:lnTo>
                  <a:lnTo>
                    <a:pt x="228333" y="0"/>
                  </a:lnTo>
                  <a:lnTo>
                    <a:pt x="182384" y="4368"/>
                  </a:lnTo>
                  <a:lnTo>
                    <a:pt x="139560" y="16891"/>
                  </a:lnTo>
                  <a:lnTo>
                    <a:pt x="100799" y="36703"/>
                  </a:lnTo>
                  <a:lnTo>
                    <a:pt x="67017" y="62941"/>
                  </a:lnTo>
                  <a:lnTo>
                    <a:pt x="39128" y="94729"/>
                  </a:lnTo>
                  <a:lnTo>
                    <a:pt x="18072" y="131191"/>
                  </a:lnTo>
                  <a:lnTo>
                    <a:pt x="4749" y="171475"/>
                  </a:lnTo>
                  <a:lnTo>
                    <a:pt x="571" y="210324"/>
                  </a:lnTo>
                  <a:lnTo>
                    <a:pt x="0" y="210324"/>
                  </a:lnTo>
                  <a:lnTo>
                    <a:pt x="0" y="231914"/>
                  </a:lnTo>
                  <a:lnTo>
                    <a:pt x="0" y="719772"/>
                  </a:lnTo>
                  <a:lnTo>
                    <a:pt x="25895" y="719772"/>
                  </a:lnTo>
                  <a:lnTo>
                    <a:pt x="25895" y="599732"/>
                  </a:lnTo>
                  <a:lnTo>
                    <a:pt x="215442" y="599732"/>
                  </a:lnTo>
                  <a:lnTo>
                    <a:pt x="215442" y="730719"/>
                  </a:lnTo>
                  <a:lnTo>
                    <a:pt x="241223" y="730719"/>
                  </a:lnTo>
                  <a:lnTo>
                    <a:pt x="241223" y="599732"/>
                  </a:lnTo>
                  <a:lnTo>
                    <a:pt x="430657" y="599732"/>
                  </a:lnTo>
                  <a:lnTo>
                    <a:pt x="430657" y="720039"/>
                  </a:lnTo>
                  <a:lnTo>
                    <a:pt x="456552" y="720039"/>
                  </a:lnTo>
                  <a:lnTo>
                    <a:pt x="456552" y="231914"/>
                  </a:lnTo>
                  <a:lnTo>
                    <a:pt x="456552" y="210324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0366743" y="17772310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686" y="6429"/>
                  </a:lnTo>
                  <a:lnTo>
                    <a:pt x="300787" y="24601"/>
                  </a:lnTo>
                  <a:lnTo>
                    <a:pt x="341061" y="52841"/>
                  </a:lnTo>
                  <a:lnTo>
                    <a:pt x="372716" y="89476"/>
                  </a:lnTo>
                  <a:lnTo>
                    <a:pt x="393956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0281742" y="18466575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985" y="0"/>
                  </a:moveTo>
                  <a:lnTo>
                    <a:pt x="0" y="0"/>
                  </a:lnTo>
                  <a:lnTo>
                    <a:pt x="0" y="51917"/>
                  </a:lnTo>
                  <a:lnTo>
                    <a:pt x="58331" y="51917"/>
                  </a:lnTo>
                  <a:lnTo>
                    <a:pt x="58331" y="77825"/>
                  </a:lnTo>
                  <a:lnTo>
                    <a:pt x="514654" y="77825"/>
                  </a:lnTo>
                  <a:lnTo>
                    <a:pt x="514654" y="51917"/>
                  </a:lnTo>
                  <a:lnTo>
                    <a:pt x="572985" y="51917"/>
                  </a:lnTo>
                  <a:lnTo>
                    <a:pt x="57298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832887" y="14849202"/>
              <a:ext cx="1409700" cy="587375"/>
            </a:xfrm>
            <a:custGeom>
              <a:avLst/>
              <a:gdLst/>
              <a:ahLst/>
              <a:cxnLst/>
              <a:rect l="l" t="t" r="r" b="b"/>
              <a:pathLst>
                <a:path w="1409700" h="587375">
                  <a:moveTo>
                    <a:pt x="1409191" y="587067"/>
                  </a:moveTo>
                  <a:lnTo>
                    <a:pt x="0" y="587067"/>
                  </a:lnTo>
                  <a:lnTo>
                    <a:pt x="704651" y="0"/>
                  </a:lnTo>
                  <a:lnTo>
                    <a:pt x="1409191" y="587067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164658" y="15021653"/>
              <a:ext cx="742315" cy="394970"/>
            </a:xfrm>
            <a:custGeom>
              <a:avLst/>
              <a:gdLst/>
              <a:ahLst/>
              <a:cxnLst/>
              <a:rect l="l" t="t" r="r" b="b"/>
              <a:pathLst>
                <a:path w="742315" h="394969">
                  <a:moveTo>
                    <a:pt x="742317" y="394602"/>
                  </a:moveTo>
                  <a:lnTo>
                    <a:pt x="0" y="394602"/>
                  </a:lnTo>
                  <a:lnTo>
                    <a:pt x="2892" y="345106"/>
                  </a:lnTo>
                  <a:lnTo>
                    <a:pt x="11338" y="297443"/>
                  </a:lnTo>
                  <a:lnTo>
                    <a:pt x="24988" y="251985"/>
                  </a:lnTo>
                  <a:lnTo>
                    <a:pt x="43494" y="209100"/>
                  </a:lnTo>
                  <a:lnTo>
                    <a:pt x="66508" y="169160"/>
                  </a:lnTo>
                  <a:lnTo>
                    <a:pt x="93682" y="132534"/>
                  </a:lnTo>
                  <a:lnTo>
                    <a:pt x="124666" y="99591"/>
                  </a:lnTo>
                  <a:lnTo>
                    <a:pt x="159114" y="70701"/>
                  </a:lnTo>
                  <a:lnTo>
                    <a:pt x="196676" y="46235"/>
                  </a:lnTo>
                  <a:lnTo>
                    <a:pt x="237004" y="26562"/>
                  </a:lnTo>
                  <a:lnTo>
                    <a:pt x="279750" y="12051"/>
                  </a:lnTo>
                  <a:lnTo>
                    <a:pt x="324566" y="3074"/>
                  </a:lnTo>
                  <a:lnTo>
                    <a:pt x="371102" y="0"/>
                  </a:lnTo>
                  <a:lnTo>
                    <a:pt x="417663" y="3074"/>
                  </a:lnTo>
                  <a:lnTo>
                    <a:pt x="462498" y="12051"/>
                  </a:lnTo>
                  <a:lnTo>
                    <a:pt x="505261" y="26562"/>
                  </a:lnTo>
                  <a:lnTo>
                    <a:pt x="545603" y="46235"/>
                  </a:lnTo>
                  <a:lnTo>
                    <a:pt x="583176" y="70701"/>
                  </a:lnTo>
                  <a:lnTo>
                    <a:pt x="617632" y="99591"/>
                  </a:lnTo>
                  <a:lnTo>
                    <a:pt x="648624" y="132534"/>
                  </a:lnTo>
                  <a:lnTo>
                    <a:pt x="675802" y="169160"/>
                  </a:lnTo>
                  <a:lnTo>
                    <a:pt x="698819" y="209100"/>
                  </a:lnTo>
                  <a:lnTo>
                    <a:pt x="717327" y="251985"/>
                  </a:lnTo>
                  <a:lnTo>
                    <a:pt x="730978" y="297443"/>
                  </a:lnTo>
                  <a:lnTo>
                    <a:pt x="739424" y="345106"/>
                  </a:lnTo>
                  <a:lnTo>
                    <a:pt x="742317" y="39460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148648" y="15004542"/>
              <a:ext cx="774700" cy="429259"/>
            </a:xfrm>
            <a:custGeom>
              <a:avLst/>
              <a:gdLst/>
              <a:ahLst/>
              <a:cxnLst/>
              <a:rect l="l" t="t" r="r" b="b"/>
              <a:pathLst>
                <a:path w="774700" h="429259">
                  <a:moveTo>
                    <a:pt x="774319" y="411721"/>
                  </a:moveTo>
                  <a:lnTo>
                    <a:pt x="773391" y="394703"/>
                  </a:lnTo>
                  <a:lnTo>
                    <a:pt x="771715" y="363766"/>
                  </a:lnTo>
                  <a:lnTo>
                    <a:pt x="764082" y="317423"/>
                  </a:lnTo>
                  <a:lnTo>
                    <a:pt x="751713" y="272999"/>
                  </a:lnTo>
                  <a:lnTo>
                    <a:pt x="741870" y="248297"/>
                  </a:lnTo>
                  <a:lnTo>
                    <a:pt x="741870" y="394703"/>
                  </a:lnTo>
                  <a:lnTo>
                    <a:pt x="596430" y="394703"/>
                  </a:lnTo>
                  <a:lnTo>
                    <a:pt x="596430" y="226923"/>
                  </a:lnTo>
                  <a:lnTo>
                    <a:pt x="695960" y="226923"/>
                  </a:lnTo>
                  <a:lnTo>
                    <a:pt x="709663" y="253847"/>
                  </a:lnTo>
                  <a:lnTo>
                    <a:pt x="725893" y="298424"/>
                  </a:lnTo>
                  <a:lnTo>
                    <a:pt x="736765" y="345528"/>
                  </a:lnTo>
                  <a:lnTo>
                    <a:pt x="741870" y="394703"/>
                  </a:lnTo>
                  <a:lnTo>
                    <a:pt x="741870" y="248297"/>
                  </a:lnTo>
                  <a:lnTo>
                    <a:pt x="734910" y="230809"/>
                  </a:lnTo>
                  <a:lnTo>
                    <a:pt x="713955" y="191147"/>
                  </a:lnTo>
                  <a:lnTo>
                    <a:pt x="689152" y="154355"/>
                  </a:lnTo>
                  <a:lnTo>
                    <a:pt x="675436" y="138087"/>
                  </a:lnTo>
                  <a:lnTo>
                    <a:pt x="675436" y="192798"/>
                  </a:lnTo>
                  <a:lnTo>
                    <a:pt x="596430" y="192798"/>
                  </a:lnTo>
                  <a:lnTo>
                    <a:pt x="596430" y="107111"/>
                  </a:lnTo>
                  <a:lnTo>
                    <a:pt x="598995" y="108889"/>
                  </a:lnTo>
                  <a:lnTo>
                    <a:pt x="632739" y="139280"/>
                  </a:lnTo>
                  <a:lnTo>
                    <a:pt x="662698" y="173850"/>
                  </a:lnTo>
                  <a:lnTo>
                    <a:pt x="675436" y="192798"/>
                  </a:lnTo>
                  <a:lnTo>
                    <a:pt x="675436" y="138087"/>
                  </a:lnTo>
                  <a:lnTo>
                    <a:pt x="660793" y="120713"/>
                  </a:lnTo>
                  <a:lnTo>
                    <a:pt x="629158" y="90551"/>
                  </a:lnTo>
                  <a:lnTo>
                    <a:pt x="594550" y="64185"/>
                  </a:lnTo>
                  <a:lnTo>
                    <a:pt x="564324" y="46126"/>
                  </a:lnTo>
                  <a:lnTo>
                    <a:pt x="564324" y="84810"/>
                  </a:lnTo>
                  <a:lnTo>
                    <a:pt x="564324" y="192798"/>
                  </a:lnTo>
                  <a:lnTo>
                    <a:pt x="564324" y="226923"/>
                  </a:lnTo>
                  <a:lnTo>
                    <a:pt x="564324" y="394703"/>
                  </a:lnTo>
                  <a:lnTo>
                    <a:pt x="403212" y="394703"/>
                  </a:lnTo>
                  <a:lnTo>
                    <a:pt x="403212" y="226923"/>
                  </a:lnTo>
                  <a:lnTo>
                    <a:pt x="564324" y="226923"/>
                  </a:lnTo>
                  <a:lnTo>
                    <a:pt x="564324" y="192798"/>
                  </a:lnTo>
                  <a:lnTo>
                    <a:pt x="403212" y="192798"/>
                  </a:lnTo>
                  <a:lnTo>
                    <a:pt x="403212" y="35255"/>
                  </a:lnTo>
                  <a:lnTo>
                    <a:pt x="478929" y="46926"/>
                  </a:lnTo>
                  <a:lnTo>
                    <a:pt x="521690" y="62293"/>
                  </a:lnTo>
                  <a:lnTo>
                    <a:pt x="561848" y="83083"/>
                  </a:lnTo>
                  <a:lnTo>
                    <a:pt x="564324" y="84810"/>
                  </a:lnTo>
                  <a:lnTo>
                    <a:pt x="564324" y="46126"/>
                  </a:lnTo>
                  <a:lnTo>
                    <a:pt x="517575" y="24041"/>
                  </a:lnTo>
                  <a:lnTo>
                    <a:pt x="475792" y="10883"/>
                  </a:lnTo>
                  <a:lnTo>
                    <a:pt x="432206" y="2768"/>
                  </a:lnTo>
                  <a:lnTo>
                    <a:pt x="387108" y="0"/>
                  </a:lnTo>
                  <a:lnTo>
                    <a:pt x="371106" y="990"/>
                  </a:lnTo>
                  <a:lnTo>
                    <a:pt x="371106" y="35255"/>
                  </a:lnTo>
                  <a:lnTo>
                    <a:pt x="371106" y="192798"/>
                  </a:lnTo>
                  <a:lnTo>
                    <a:pt x="371106" y="226923"/>
                  </a:lnTo>
                  <a:lnTo>
                    <a:pt x="371106" y="394703"/>
                  </a:lnTo>
                  <a:lnTo>
                    <a:pt x="199440" y="394703"/>
                  </a:lnTo>
                  <a:lnTo>
                    <a:pt x="199440" y="226923"/>
                  </a:lnTo>
                  <a:lnTo>
                    <a:pt x="371106" y="226923"/>
                  </a:lnTo>
                  <a:lnTo>
                    <a:pt x="371106" y="192798"/>
                  </a:lnTo>
                  <a:lnTo>
                    <a:pt x="199440" y="192798"/>
                  </a:lnTo>
                  <a:lnTo>
                    <a:pt x="199440" y="92125"/>
                  </a:lnTo>
                  <a:lnTo>
                    <a:pt x="252577" y="62293"/>
                  </a:lnTo>
                  <a:lnTo>
                    <a:pt x="295338" y="46926"/>
                  </a:lnTo>
                  <a:lnTo>
                    <a:pt x="340309" y="37401"/>
                  </a:lnTo>
                  <a:lnTo>
                    <a:pt x="371106" y="35255"/>
                  </a:lnTo>
                  <a:lnTo>
                    <a:pt x="371106" y="990"/>
                  </a:lnTo>
                  <a:lnTo>
                    <a:pt x="298462" y="10883"/>
                  </a:lnTo>
                  <a:lnTo>
                    <a:pt x="256692" y="24041"/>
                  </a:lnTo>
                  <a:lnTo>
                    <a:pt x="217017" y="41897"/>
                  </a:lnTo>
                  <a:lnTo>
                    <a:pt x="179743" y="64185"/>
                  </a:lnTo>
                  <a:lnTo>
                    <a:pt x="167335" y="73647"/>
                  </a:lnTo>
                  <a:lnTo>
                    <a:pt x="167335" y="116078"/>
                  </a:lnTo>
                  <a:lnTo>
                    <a:pt x="167335" y="192798"/>
                  </a:lnTo>
                  <a:lnTo>
                    <a:pt x="167335" y="226923"/>
                  </a:lnTo>
                  <a:lnTo>
                    <a:pt x="167335" y="394703"/>
                  </a:lnTo>
                  <a:lnTo>
                    <a:pt x="32448" y="394703"/>
                  </a:lnTo>
                  <a:lnTo>
                    <a:pt x="37566" y="345528"/>
                  </a:lnTo>
                  <a:lnTo>
                    <a:pt x="48437" y="298424"/>
                  </a:lnTo>
                  <a:lnTo>
                    <a:pt x="64655" y="253847"/>
                  </a:lnTo>
                  <a:lnTo>
                    <a:pt x="78346" y="226923"/>
                  </a:lnTo>
                  <a:lnTo>
                    <a:pt x="167335" y="226923"/>
                  </a:lnTo>
                  <a:lnTo>
                    <a:pt x="167335" y="192798"/>
                  </a:lnTo>
                  <a:lnTo>
                    <a:pt x="98869" y="192798"/>
                  </a:lnTo>
                  <a:lnTo>
                    <a:pt x="111620" y="173850"/>
                  </a:lnTo>
                  <a:lnTo>
                    <a:pt x="141566" y="139280"/>
                  </a:lnTo>
                  <a:lnTo>
                    <a:pt x="167335" y="116078"/>
                  </a:lnTo>
                  <a:lnTo>
                    <a:pt x="167335" y="73647"/>
                  </a:lnTo>
                  <a:lnTo>
                    <a:pt x="113512" y="120713"/>
                  </a:lnTo>
                  <a:lnTo>
                    <a:pt x="85153" y="154355"/>
                  </a:lnTo>
                  <a:lnTo>
                    <a:pt x="60363" y="191147"/>
                  </a:lnTo>
                  <a:lnTo>
                    <a:pt x="39408" y="230809"/>
                  </a:lnTo>
                  <a:lnTo>
                    <a:pt x="22606" y="272999"/>
                  </a:lnTo>
                  <a:lnTo>
                    <a:pt x="10248" y="317423"/>
                  </a:lnTo>
                  <a:lnTo>
                    <a:pt x="2616" y="363766"/>
                  </a:lnTo>
                  <a:lnTo>
                    <a:pt x="0" y="411721"/>
                  </a:lnTo>
                  <a:lnTo>
                    <a:pt x="0" y="428840"/>
                  </a:lnTo>
                  <a:lnTo>
                    <a:pt x="16002" y="428840"/>
                  </a:lnTo>
                  <a:lnTo>
                    <a:pt x="758317" y="428840"/>
                  </a:lnTo>
                  <a:lnTo>
                    <a:pt x="774319" y="428840"/>
                  </a:lnTo>
                  <a:lnTo>
                    <a:pt x="774319" y="411721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802652" y="18369496"/>
              <a:ext cx="415290" cy="577215"/>
            </a:xfrm>
            <a:custGeom>
              <a:avLst/>
              <a:gdLst/>
              <a:ahLst/>
              <a:cxnLst/>
              <a:rect l="l" t="t" r="r" b="b"/>
              <a:pathLst>
                <a:path w="415290" h="577215">
                  <a:moveTo>
                    <a:pt x="369540" y="43779"/>
                  </a:moveTo>
                  <a:lnTo>
                    <a:pt x="367548" y="43779"/>
                  </a:lnTo>
                  <a:lnTo>
                    <a:pt x="355728" y="43321"/>
                  </a:lnTo>
                  <a:lnTo>
                    <a:pt x="344239" y="37808"/>
                  </a:lnTo>
                  <a:lnTo>
                    <a:pt x="338228" y="28575"/>
                  </a:lnTo>
                  <a:lnTo>
                    <a:pt x="340544" y="17746"/>
                  </a:lnTo>
                  <a:lnTo>
                    <a:pt x="350256" y="8908"/>
                  </a:lnTo>
                  <a:lnTo>
                    <a:pt x="364509" y="2760"/>
                  </a:lnTo>
                  <a:lnTo>
                    <a:pt x="380449" y="0"/>
                  </a:lnTo>
                  <a:lnTo>
                    <a:pt x="397678" y="1424"/>
                  </a:lnTo>
                  <a:lnTo>
                    <a:pt x="409782" y="7060"/>
                  </a:lnTo>
                  <a:lnTo>
                    <a:pt x="415136" y="15948"/>
                  </a:lnTo>
                  <a:lnTo>
                    <a:pt x="414844" y="17032"/>
                  </a:lnTo>
                  <a:lnTo>
                    <a:pt x="381856" y="17032"/>
                  </a:lnTo>
                  <a:lnTo>
                    <a:pt x="371005" y="18568"/>
                  </a:lnTo>
                  <a:lnTo>
                    <a:pt x="363117" y="21236"/>
                  </a:lnTo>
                  <a:lnTo>
                    <a:pt x="361006" y="26240"/>
                  </a:lnTo>
                  <a:lnTo>
                    <a:pt x="365249" y="30392"/>
                  </a:lnTo>
                  <a:lnTo>
                    <a:pt x="364813" y="31439"/>
                  </a:lnTo>
                  <a:lnTo>
                    <a:pt x="362117" y="32133"/>
                  </a:lnTo>
                  <a:lnTo>
                    <a:pt x="363228" y="32355"/>
                  </a:lnTo>
                  <a:lnTo>
                    <a:pt x="363117" y="32911"/>
                  </a:lnTo>
                  <a:lnTo>
                    <a:pt x="384063" y="32911"/>
                  </a:lnTo>
                  <a:lnTo>
                    <a:pt x="382030" y="37808"/>
                  </a:lnTo>
                  <a:lnTo>
                    <a:pt x="381955" y="37991"/>
                  </a:lnTo>
                  <a:lnTo>
                    <a:pt x="382214" y="37991"/>
                  </a:lnTo>
                  <a:lnTo>
                    <a:pt x="369540" y="43779"/>
                  </a:lnTo>
                  <a:close/>
                </a:path>
                <a:path w="415290" h="577215">
                  <a:moveTo>
                    <a:pt x="100723" y="294367"/>
                  </a:moveTo>
                  <a:lnTo>
                    <a:pt x="61609" y="294367"/>
                  </a:lnTo>
                  <a:lnTo>
                    <a:pt x="73873" y="290726"/>
                  </a:lnTo>
                  <a:lnTo>
                    <a:pt x="83171" y="282255"/>
                  </a:lnTo>
                  <a:lnTo>
                    <a:pt x="89234" y="272853"/>
                  </a:lnTo>
                  <a:lnTo>
                    <a:pt x="96312" y="260707"/>
                  </a:lnTo>
                  <a:lnTo>
                    <a:pt x="104858" y="248822"/>
                  </a:lnTo>
                  <a:lnTo>
                    <a:pt x="145111" y="204288"/>
                  </a:lnTo>
                  <a:lnTo>
                    <a:pt x="191200" y="162781"/>
                  </a:lnTo>
                  <a:lnTo>
                    <a:pt x="237279" y="128547"/>
                  </a:lnTo>
                  <a:lnTo>
                    <a:pt x="287764" y="104298"/>
                  </a:lnTo>
                  <a:lnTo>
                    <a:pt x="310340" y="90506"/>
                  </a:lnTo>
                  <a:lnTo>
                    <a:pt x="323366" y="81336"/>
                  </a:lnTo>
                  <a:lnTo>
                    <a:pt x="336964" y="72605"/>
                  </a:lnTo>
                  <a:lnTo>
                    <a:pt x="350667" y="63956"/>
                  </a:lnTo>
                  <a:lnTo>
                    <a:pt x="364006" y="55037"/>
                  </a:lnTo>
                  <a:lnTo>
                    <a:pt x="369794" y="49367"/>
                  </a:lnTo>
                  <a:lnTo>
                    <a:pt x="375978" y="43779"/>
                  </a:lnTo>
                  <a:lnTo>
                    <a:pt x="382214" y="37991"/>
                  </a:lnTo>
                  <a:lnTo>
                    <a:pt x="383570" y="36508"/>
                  </a:lnTo>
                  <a:lnTo>
                    <a:pt x="387449" y="32355"/>
                  </a:lnTo>
                  <a:lnTo>
                    <a:pt x="390349" y="25635"/>
                  </a:lnTo>
                  <a:lnTo>
                    <a:pt x="388394" y="19958"/>
                  </a:lnTo>
                  <a:lnTo>
                    <a:pt x="381856" y="17032"/>
                  </a:lnTo>
                  <a:lnTo>
                    <a:pt x="414844" y="17032"/>
                  </a:lnTo>
                  <a:lnTo>
                    <a:pt x="390672" y="51034"/>
                  </a:lnTo>
                  <a:lnTo>
                    <a:pt x="385705" y="56601"/>
                  </a:lnTo>
                  <a:lnTo>
                    <a:pt x="380936" y="62459"/>
                  </a:lnTo>
                  <a:lnTo>
                    <a:pt x="375812" y="68109"/>
                  </a:lnTo>
                  <a:lnTo>
                    <a:pt x="369783" y="73049"/>
                  </a:lnTo>
                  <a:lnTo>
                    <a:pt x="369377" y="85391"/>
                  </a:lnTo>
                  <a:lnTo>
                    <a:pt x="349784" y="85391"/>
                  </a:lnTo>
                  <a:lnTo>
                    <a:pt x="345355" y="89359"/>
                  </a:lnTo>
                  <a:lnTo>
                    <a:pt x="335353" y="94703"/>
                  </a:lnTo>
                  <a:lnTo>
                    <a:pt x="317340" y="103181"/>
                  </a:lnTo>
                  <a:lnTo>
                    <a:pt x="292137" y="116643"/>
                  </a:lnTo>
                  <a:lnTo>
                    <a:pt x="283785" y="121193"/>
                  </a:lnTo>
                  <a:lnTo>
                    <a:pt x="268949" y="128886"/>
                  </a:lnTo>
                  <a:lnTo>
                    <a:pt x="253425" y="137788"/>
                  </a:lnTo>
                  <a:lnTo>
                    <a:pt x="241692" y="148149"/>
                  </a:lnTo>
                  <a:lnTo>
                    <a:pt x="238230" y="160220"/>
                  </a:lnTo>
                  <a:lnTo>
                    <a:pt x="238545" y="162110"/>
                  </a:lnTo>
                  <a:lnTo>
                    <a:pt x="221342" y="162110"/>
                  </a:lnTo>
                  <a:lnTo>
                    <a:pt x="184334" y="193606"/>
                  </a:lnTo>
                  <a:lnTo>
                    <a:pt x="150524" y="226029"/>
                  </a:lnTo>
                  <a:lnTo>
                    <a:pt x="121630" y="260177"/>
                  </a:lnTo>
                  <a:lnTo>
                    <a:pt x="121516" y="260312"/>
                  </a:lnTo>
                  <a:lnTo>
                    <a:pt x="100723" y="294367"/>
                  </a:lnTo>
                  <a:close/>
                </a:path>
                <a:path w="415290" h="577215">
                  <a:moveTo>
                    <a:pt x="384063" y="32911"/>
                  </a:moveTo>
                  <a:lnTo>
                    <a:pt x="363117" y="32911"/>
                  </a:lnTo>
                  <a:lnTo>
                    <a:pt x="364339" y="32577"/>
                  </a:lnTo>
                  <a:lnTo>
                    <a:pt x="364813" y="31439"/>
                  </a:lnTo>
                  <a:lnTo>
                    <a:pt x="366005" y="31132"/>
                  </a:lnTo>
                  <a:lnTo>
                    <a:pt x="365249" y="30392"/>
                  </a:lnTo>
                  <a:lnTo>
                    <a:pt x="368316" y="23033"/>
                  </a:lnTo>
                  <a:lnTo>
                    <a:pt x="378491" y="22431"/>
                  </a:lnTo>
                  <a:lnTo>
                    <a:pt x="385979" y="28293"/>
                  </a:lnTo>
                  <a:lnTo>
                    <a:pt x="384063" y="32911"/>
                  </a:lnTo>
                  <a:close/>
                </a:path>
                <a:path w="415290" h="577215">
                  <a:moveTo>
                    <a:pt x="364813" y="31439"/>
                  </a:moveTo>
                  <a:lnTo>
                    <a:pt x="365249" y="30392"/>
                  </a:lnTo>
                  <a:lnTo>
                    <a:pt x="366005" y="31132"/>
                  </a:lnTo>
                  <a:lnTo>
                    <a:pt x="364813" y="31439"/>
                  </a:lnTo>
                  <a:close/>
                </a:path>
                <a:path w="415290" h="577215">
                  <a:moveTo>
                    <a:pt x="381770" y="38436"/>
                  </a:moveTo>
                  <a:lnTo>
                    <a:pt x="382033" y="37991"/>
                  </a:lnTo>
                  <a:lnTo>
                    <a:pt x="382186" y="37991"/>
                  </a:lnTo>
                  <a:lnTo>
                    <a:pt x="381770" y="38436"/>
                  </a:lnTo>
                  <a:close/>
                </a:path>
                <a:path w="415290" h="577215">
                  <a:moveTo>
                    <a:pt x="356179" y="403803"/>
                  </a:moveTo>
                  <a:lnTo>
                    <a:pt x="349441" y="403803"/>
                  </a:lnTo>
                  <a:lnTo>
                    <a:pt x="342318" y="400884"/>
                  </a:lnTo>
                  <a:lnTo>
                    <a:pt x="338117" y="396048"/>
                  </a:lnTo>
                  <a:lnTo>
                    <a:pt x="330239" y="345915"/>
                  </a:lnTo>
                  <a:lnTo>
                    <a:pt x="330201" y="345672"/>
                  </a:lnTo>
                  <a:lnTo>
                    <a:pt x="329881" y="316448"/>
                  </a:lnTo>
                  <a:lnTo>
                    <a:pt x="329822" y="310998"/>
                  </a:lnTo>
                  <a:lnTo>
                    <a:pt x="329741" y="303651"/>
                  </a:lnTo>
                  <a:lnTo>
                    <a:pt x="329636" y="293986"/>
                  </a:lnTo>
                  <a:lnTo>
                    <a:pt x="333867" y="241553"/>
                  </a:lnTo>
                  <a:lnTo>
                    <a:pt x="340339" y="188935"/>
                  </a:lnTo>
                  <a:lnTo>
                    <a:pt x="346497" y="136694"/>
                  </a:lnTo>
                  <a:lnTo>
                    <a:pt x="349784" y="85391"/>
                  </a:lnTo>
                  <a:lnTo>
                    <a:pt x="369377" y="85391"/>
                  </a:lnTo>
                  <a:lnTo>
                    <a:pt x="368358" y="116371"/>
                  </a:lnTo>
                  <a:lnTo>
                    <a:pt x="368274" y="118929"/>
                  </a:lnTo>
                  <a:lnTo>
                    <a:pt x="363571" y="165685"/>
                  </a:lnTo>
                  <a:lnTo>
                    <a:pt x="357556" y="212938"/>
                  </a:lnTo>
                  <a:lnTo>
                    <a:pt x="352126" y="260177"/>
                  </a:lnTo>
                  <a:lnTo>
                    <a:pt x="349212" y="305919"/>
                  </a:lnTo>
                  <a:lnTo>
                    <a:pt x="349219" y="310998"/>
                  </a:lnTo>
                  <a:lnTo>
                    <a:pt x="350387" y="351573"/>
                  </a:lnTo>
                  <a:lnTo>
                    <a:pt x="350454" y="353912"/>
                  </a:lnTo>
                  <a:lnTo>
                    <a:pt x="358006" y="399384"/>
                  </a:lnTo>
                  <a:lnTo>
                    <a:pt x="356179" y="403803"/>
                  </a:lnTo>
                  <a:close/>
                </a:path>
                <a:path w="415290" h="577215">
                  <a:moveTo>
                    <a:pt x="224398" y="495310"/>
                  </a:moveTo>
                  <a:lnTo>
                    <a:pt x="217561" y="492246"/>
                  </a:lnTo>
                  <a:lnTo>
                    <a:pt x="214453" y="487221"/>
                  </a:lnTo>
                  <a:lnTo>
                    <a:pt x="214964" y="432987"/>
                  </a:lnTo>
                  <a:lnTo>
                    <a:pt x="216239" y="378793"/>
                  </a:lnTo>
                  <a:lnTo>
                    <a:pt x="219410" y="275215"/>
                  </a:lnTo>
                  <a:lnTo>
                    <a:pt x="219483" y="272853"/>
                  </a:lnTo>
                  <a:lnTo>
                    <a:pt x="219556" y="270464"/>
                  </a:lnTo>
                  <a:lnTo>
                    <a:pt x="220832" y="216298"/>
                  </a:lnTo>
                  <a:lnTo>
                    <a:pt x="220945" y="204288"/>
                  </a:lnTo>
                  <a:lnTo>
                    <a:pt x="221045" y="193606"/>
                  </a:lnTo>
                  <a:lnTo>
                    <a:pt x="221143" y="183264"/>
                  </a:lnTo>
                  <a:lnTo>
                    <a:pt x="221250" y="171895"/>
                  </a:lnTo>
                  <a:lnTo>
                    <a:pt x="221342" y="162110"/>
                  </a:lnTo>
                  <a:lnTo>
                    <a:pt x="238545" y="162110"/>
                  </a:lnTo>
                  <a:lnTo>
                    <a:pt x="238897" y="164223"/>
                  </a:lnTo>
                  <a:lnTo>
                    <a:pt x="241119" y="167670"/>
                  </a:lnTo>
                  <a:lnTo>
                    <a:pt x="241341" y="171895"/>
                  </a:lnTo>
                  <a:lnTo>
                    <a:pt x="241372" y="193606"/>
                  </a:lnTo>
                  <a:lnTo>
                    <a:pt x="241185" y="201259"/>
                  </a:lnTo>
                  <a:lnTo>
                    <a:pt x="241130" y="204288"/>
                  </a:lnTo>
                  <a:lnTo>
                    <a:pt x="241008" y="211033"/>
                  </a:lnTo>
                  <a:lnTo>
                    <a:pt x="240450" y="237250"/>
                  </a:lnTo>
                  <a:lnTo>
                    <a:pt x="240358" y="241553"/>
                  </a:lnTo>
                  <a:lnTo>
                    <a:pt x="240260" y="246157"/>
                  </a:lnTo>
                  <a:lnTo>
                    <a:pt x="239010" y="289753"/>
                  </a:lnTo>
                  <a:lnTo>
                    <a:pt x="237119" y="351573"/>
                  </a:lnTo>
                  <a:lnTo>
                    <a:pt x="236029" y="386314"/>
                  </a:lnTo>
                  <a:lnTo>
                    <a:pt x="235147" y="421107"/>
                  </a:lnTo>
                  <a:lnTo>
                    <a:pt x="234557" y="455879"/>
                  </a:lnTo>
                  <a:lnTo>
                    <a:pt x="234362" y="487221"/>
                  </a:lnTo>
                  <a:lnTo>
                    <a:pt x="234342" y="490557"/>
                  </a:lnTo>
                  <a:lnTo>
                    <a:pt x="231234" y="495164"/>
                  </a:lnTo>
                  <a:lnTo>
                    <a:pt x="224398" y="495310"/>
                  </a:lnTo>
                  <a:close/>
                </a:path>
                <a:path w="415290" h="577215">
                  <a:moveTo>
                    <a:pt x="38943" y="307918"/>
                  </a:moveTo>
                  <a:lnTo>
                    <a:pt x="23160" y="305919"/>
                  </a:lnTo>
                  <a:lnTo>
                    <a:pt x="9013" y="298759"/>
                  </a:lnTo>
                  <a:lnTo>
                    <a:pt x="1970" y="289904"/>
                  </a:lnTo>
                  <a:lnTo>
                    <a:pt x="0" y="279538"/>
                  </a:lnTo>
                  <a:lnTo>
                    <a:pt x="2841" y="269192"/>
                  </a:lnTo>
                  <a:lnTo>
                    <a:pt x="9977" y="260707"/>
                  </a:lnTo>
                  <a:lnTo>
                    <a:pt x="10405" y="260312"/>
                  </a:lnTo>
                  <a:lnTo>
                    <a:pt x="20917" y="254861"/>
                  </a:lnTo>
                  <a:lnTo>
                    <a:pt x="34693" y="251616"/>
                  </a:lnTo>
                  <a:lnTo>
                    <a:pt x="47656" y="252707"/>
                  </a:lnTo>
                  <a:lnTo>
                    <a:pt x="55901" y="260177"/>
                  </a:lnTo>
                  <a:lnTo>
                    <a:pt x="53752" y="268051"/>
                  </a:lnTo>
                  <a:lnTo>
                    <a:pt x="46040" y="275215"/>
                  </a:lnTo>
                  <a:lnTo>
                    <a:pt x="40870" y="282255"/>
                  </a:lnTo>
                  <a:lnTo>
                    <a:pt x="46346" y="289753"/>
                  </a:lnTo>
                  <a:lnTo>
                    <a:pt x="61609" y="294367"/>
                  </a:lnTo>
                  <a:lnTo>
                    <a:pt x="100723" y="294367"/>
                  </a:lnTo>
                  <a:lnTo>
                    <a:pt x="98789" y="297536"/>
                  </a:lnTo>
                  <a:lnTo>
                    <a:pt x="98178" y="298759"/>
                  </a:lnTo>
                  <a:lnTo>
                    <a:pt x="97122" y="299649"/>
                  </a:lnTo>
                  <a:lnTo>
                    <a:pt x="96011" y="300205"/>
                  </a:lnTo>
                  <a:lnTo>
                    <a:pt x="96345" y="300872"/>
                  </a:lnTo>
                  <a:lnTo>
                    <a:pt x="96678" y="301428"/>
                  </a:lnTo>
                  <a:lnTo>
                    <a:pt x="96678" y="303651"/>
                  </a:lnTo>
                  <a:lnTo>
                    <a:pt x="72456" y="303651"/>
                  </a:lnTo>
                  <a:lnTo>
                    <a:pt x="55622" y="306561"/>
                  </a:lnTo>
                  <a:lnTo>
                    <a:pt x="38943" y="307918"/>
                  </a:lnTo>
                  <a:close/>
                </a:path>
                <a:path w="415290" h="577215">
                  <a:moveTo>
                    <a:pt x="86678" y="577158"/>
                  </a:moveTo>
                  <a:lnTo>
                    <a:pt x="79803" y="574126"/>
                  </a:lnTo>
                  <a:lnTo>
                    <a:pt x="76678" y="569166"/>
                  </a:lnTo>
                  <a:lnTo>
                    <a:pt x="76729" y="345672"/>
                  </a:lnTo>
                  <a:lnTo>
                    <a:pt x="76095" y="328071"/>
                  </a:lnTo>
                  <a:lnTo>
                    <a:pt x="74744" y="310998"/>
                  </a:lnTo>
                  <a:lnTo>
                    <a:pt x="72456" y="303651"/>
                  </a:lnTo>
                  <a:lnTo>
                    <a:pt x="96678" y="303651"/>
                  </a:lnTo>
                  <a:lnTo>
                    <a:pt x="96678" y="572391"/>
                  </a:lnTo>
                  <a:lnTo>
                    <a:pt x="93553" y="577000"/>
                  </a:lnTo>
                  <a:lnTo>
                    <a:pt x="86678" y="5771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857109" y="18762653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306326" y="234048"/>
                  </a:moveTo>
                  <a:lnTo>
                    <a:pt x="0" y="234048"/>
                  </a:lnTo>
                  <a:lnTo>
                    <a:pt x="0" y="170116"/>
                  </a:lnTo>
                  <a:lnTo>
                    <a:pt x="89553" y="170116"/>
                  </a:lnTo>
                  <a:lnTo>
                    <a:pt x="92886" y="92841"/>
                  </a:lnTo>
                  <a:lnTo>
                    <a:pt x="192329" y="82723"/>
                  </a:lnTo>
                  <a:lnTo>
                    <a:pt x="214217" y="0"/>
                  </a:lnTo>
                  <a:lnTo>
                    <a:pt x="306326" y="0"/>
                  </a:lnTo>
                  <a:lnTo>
                    <a:pt x="306326" y="234048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857109" y="18762653"/>
              <a:ext cx="952500" cy="234315"/>
            </a:xfrm>
            <a:custGeom>
              <a:avLst/>
              <a:gdLst/>
              <a:ahLst/>
              <a:cxnLst/>
              <a:rect l="l" t="t" r="r" b="b"/>
              <a:pathLst>
                <a:path w="952500" h="234315">
                  <a:moveTo>
                    <a:pt x="737872" y="234048"/>
                  </a:moveTo>
                  <a:lnTo>
                    <a:pt x="0" y="234048"/>
                  </a:lnTo>
                  <a:lnTo>
                    <a:pt x="0" y="170116"/>
                  </a:lnTo>
                  <a:lnTo>
                    <a:pt x="89553" y="170116"/>
                  </a:lnTo>
                  <a:lnTo>
                    <a:pt x="92886" y="92841"/>
                  </a:lnTo>
                  <a:lnTo>
                    <a:pt x="192329" y="82723"/>
                  </a:lnTo>
                  <a:lnTo>
                    <a:pt x="214217" y="0"/>
                  </a:lnTo>
                  <a:lnTo>
                    <a:pt x="952090" y="0"/>
                  </a:lnTo>
                  <a:lnTo>
                    <a:pt x="930313" y="82723"/>
                  </a:lnTo>
                  <a:lnTo>
                    <a:pt x="830870" y="92841"/>
                  </a:lnTo>
                  <a:lnTo>
                    <a:pt x="827426" y="170116"/>
                  </a:lnTo>
                  <a:lnTo>
                    <a:pt x="737872" y="170116"/>
                  </a:lnTo>
                  <a:lnTo>
                    <a:pt x="737872" y="234048"/>
                  </a:lnTo>
                  <a:close/>
                </a:path>
              </a:pathLst>
            </a:custGeom>
            <a:solidFill>
              <a:srgbClr val="D4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857107" y="18762662"/>
              <a:ext cx="952500" cy="188595"/>
            </a:xfrm>
            <a:custGeom>
              <a:avLst/>
              <a:gdLst/>
              <a:ahLst/>
              <a:cxnLst/>
              <a:rect l="l" t="t" r="r" b="b"/>
              <a:pathLst>
                <a:path w="952500" h="188594">
                  <a:moveTo>
                    <a:pt x="737870" y="170776"/>
                  </a:moveTo>
                  <a:lnTo>
                    <a:pt x="2108" y="170776"/>
                  </a:lnTo>
                  <a:lnTo>
                    <a:pt x="2108" y="170116"/>
                  </a:lnTo>
                  <a:lnTo>
                    <a:pt x="0" y="170116"/>
                  </a:lnTo>
                  <a:lnTo>
                    <a:pt x="0" y="182905"/>
                  </a:lnTo>
                  <a:lnTo>
                    <a:pt x="8775" y="188455"/>
                  </a:lnTo>
                  <a:lnTo>
                    <a:pt x="737870" y="188455"/>
                  </a:lnTo>
                  <a:lnTo>
                    <a:pt x="737870" y="170776"/>
                  </a:lnTo>
                  <a:close/>
                </a:path>
                <a:path w="952500" h="188594">
                  <a:moveTo>
                    <a:pt x="931303" y="78613"/>
                  </a:moveTo>
                  <a:lnTo>
                    <a:pt x="193433" y="78613"/>
                  </a:lnTo>
                  <a:lnTo>
                    <a:pt x="192328" y="82715"/>
                  </a:lnTo>
                  <a:lnTo>
                    <a:pt x="92887" y="92837"/>
                  </a:lnTo>
                  <a:lnTo>
                    <a:pt x="92214" y="106959"/>
                  </a:lnTo>
                  <a:lnTo>
                    <a:pt x="830199" y="106959"/>
                  </a:lnTo>
                  <a:lnTo>
                    <a:pt x="830872" y="92837"/>
                  </a:lnTo>
                  <a:lnTo>
                    <a:pt x="930313" y="82715"/>
                  </a:lnTo>
                  <a:lnTo>
                    <a:pt x="931303" y="78613"/>
                  </a:lnTo>
                  <a:close/>
                </a:path>
                <a:path w="952500" h="188594">
                  <a:moveTo>
                    <a:pt x="952080" y="0"/>
                  </a:moveTo>
                  <a:lnTo>
                    <a:pt x="214210" y="0"/>
                  </a:lnTo>
                  <a:lnTo>
                    <a:pt x="210324" y="14782"/>
                  </a:lnTo>
                  <a:lnTo>
                    <a:pt x="948194" y="14782"/>
                  </a:lnTo>
                  <a:lnTo>
                    <a:pt x="952080" y="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518970" y="18369496"/>
              <a:ext cx="415290" cy="577215"/>
            </a:xfrm>
            <a:custGeom>
              <a:avLst/>
              <a:gdLst/>
              <a:ahLst/>
              <a:cxnLst/>
              <a:rect l="l" t="t" r="r" b="b"/>
              <a:pathLst>
                <a:path w="415290" h="577215">
                  <a:moveTo>
                    <a:pt x="369525" y="43779"/>
                  </a:moveTo>
                  <a:lnTo>
                    <a:pt x="367529" y="43779"/>
                  </a:lnTo>
                  <a:lnTo>
                    <a:pt x="355686" y="43321"/>
                  </a:lnTo>
                  <a:lnTo>
                    <a:pt x="344192" y="37808"/>
                  </a:lnTo>
                  <a:lnTo>
                    <a:pt x="338228" y="28575"/>
                  </a:lnTo>
                  <a:lnTo>
                    <a:pt x="340544" y="17746"/>
                  </a:lnTo>
                  <a:lnTo>
                    <a:pt x="350256" y="8908"/>
                  </a:lnTo>
                  <a:lnTo>
                    <a:pt x="364509" y="2760"/>
                  </a:lnTo>
                  <a:lnTo>
                    <a:pt x="380450" y="0"/>
                  </a:lnTo>
                  <a:lnTo>
                    <a:pt x="397678" y="1424"/>
                  </a:lnTo>
                  <a:lnTo>
                    <a:pt x="409782" y="7060"/>
                  </a:lnTo>
                  <a:lnTo>
                    <a:pt x="415136" y="15948"/>
                  </a:lnTo>
                  <a:lnTo>
                    <a:pt x="414844" y="17032"/>
                  </a:lnTo>
                  <a:lnTo>
                    <a:pt x="381809" y="17032"/>
                  </a:lnTo>
                  <a:lnTo>
                    <a:pt x="371006" y="18568"/>
                  </a:lnTo>
                  <a:lnTo>
                    <a:pt x="363117" y="21236"/>
                  </a:lnTo>
                  <a:lnTo>
                    <a:pt x="361006" y="26240"/>
                  </a:lnTo>
                  <a:lnTo>
                    <a:pt x="365250" y="30392"/>
                  </a:lnTo>
                  <a:lnTo>
                    <a:pt x="364813" y="31439"/>
                  </a:lnTo>
                  <a:lnTo>
                    <a:pt x="362117" y="32133"/>
                  </a:lnTo>
                  <a:lnTo>
                    <a:pt x="363228" y="32355"/>
                  </a:lnTo>
                  <a:lnTo>
                    <a:pt x="363117" y="32911"/>
                  </a:lnTo>
                  <a:lnTo>
                    <a:pt x="384100" y="32911"/>
                  </a:lnTo>
                  <a:lnTo>
                    <a:pt x="382107" y="37808"/>
                  </a:lnTo>
                  <a:lnTo>
                    <a:pt x="382014" y="38038"/>
                  </a:lnTo>
                  <a:lnTo>
                    <a:pt x="379091" y="39415"/>
                  </a:lnTo>
                  <a:lnTo>
                    <a:pt x="369525" y="43779"/>
                  </a:lnTo>
                  <a:close/>
                </a:path>
                <a:path w="415290" h="577215">
                  <a:moveTo>
                    <a:pt x="100618" y="294367"/>
                  </a:moveTo>
                  <a:lnTo>
                    <a:pt x="61608" y="294367"/>
                  </a:lnTo>
                  <a:lnTo>
                    <a:pt x="73859" y="290726"/>
                  </a:lnTo>
                  <a:lnTo>
                    <a:pt x="83123" y="282255"/>
                  </a:lnTo>
                  <a:lnTo>
                    <a:pt x="89123" y="272853"/>
                  </a:lnTo>
                  <a:lnTo>
                    <a:pt x="96265" y="260707"/>
                  </a:lnTo>
                  <a:lnTo>
                    <a:pt x="104845" y="248822"/>
                  </a:lnTo>
                  <a:lnTo>
                    <a:pt x="145064" y="204288"/>
                  </a:lnTo>
                  <a:lnTo>
                    <a:pt x="191185" y="162781"/>
                  </a:lnTo>
                  <a:lnTo>
                    <a:pt x="237232" y="128547"/>
                  </a:lnTo>
                  <a:lnTo>
                    <a:pt x="287749" y="104298"/>
                  </a:lnTo>
                  <a:lnTo>
                    <a:pt x="310340" y="90506"/>
                  </a:lnTo>
                  <a:lnTo>
                    <a:pt x="323366" y="81336"/>
                  </a:lnTo>
                  <a:lnTo>
                    <a:pt x="336965" y="72605"/>
                  </a:lnTo>
                  <a:lnTo>
                    <a:pt x="350667" y="63956"/>
                  </a:lnTo>
                  <a:lnTo>
                    <a:pt x="364006" y="55037"/>
                  </a:lnTo>
                  <a:lnTo>
                    <a:pt x="369778" y="49367"/>
                  </a:lnTo>
                  <a:lnTo>
                    <a:pt x="375936" y="43779"/>
                  </a:lnTo>
                  <a:lnTo>
                    <a:pt x="382111" y="38038"/>
                  </a:lnTo>
                  <a:lnTo>
                    <a:pt x="383206" y="36805"/>
                  </a:lnTo>
                  <a:lnTo>
                    <a:pt x="387449" y="32355"/>
                  </a:lnTo>
                  <a:lnTo>
                    <a:pt x="390333" y="25635"/>
                  </a:lnTo>
                  <a:lnTo>
                    <a:pt x="388352" y="19958"/>
                  </a:lnTo>
                  <a:lnTo>
                    <a:pt x="381809" y="17032"/>
                  </a:lnTo>
                  <a:lnTo>
                    <a:pt x="414844" y="17032"/>
                  </a:lnTo>
                  <a:lnTo>
                    <a:pt x="390672" y="51034"/>
                  </a:lnTo>
                  <a:lnTo>
                    <a:pt x="385703" y="56601"/>
                  </a:lnTo>
                  <a:lnTo>
                    <a:pt x="380922" y="62459"/>
                  </a:lnTo>
                  <a:lnTo>
                    <a:pt x="375766" y="68109"/>
                  </a:lnTo>
                  <a:lnTo>
                    <a:pt x="369672" y="73049"/>
                  </a:lnTo>
                  <a:lnTo>
                    <a:pt x="369277" y="85391"/>
                  </a:lnTo>
                  <a:lnTo>
                    <a:pt x="349673" y="85391"/>
                  </a:lnTo>
                  <a:lnTo>
                    <a:pt x="345308" y="89359"/>
                  </a:lnTo>
                  <a:lnTo>
                    <a:pt x="335340" y="94703"/>
                  </a:lnTo>
                  <a:lnTo>
                    <a:pt x="317340" y="103181"/>
                  </a:lnTo>
                  <a:lnTo>
                    <a:pt x="292137" y="116643"/>
                  </a:lnTo>
                  <a:lnTo>
                    <a:pt x="283785" y="121193"/>
                  </a:lnTo>
                  <a:lnTo>
                    <a:pt x="268964" y="128886"/>
                  </a:lnTo>
                  <a:lnTo>
                    <a:pt x="253466" y="137788"/>
                  </a:lnTo>
                  <a:lnTo>
                    <a:pt x="241739" y="148149"/>
                  </a:lnTo>
                  <a:lnTo>
                    <a:pt x="238231" y="160220"/>
                  </a:lnTo>
                  <a:lnTo>
                    <a:pt x="238545" y="162110"/>
                  </a:lnTo>
                  <a:lnTo>
                    <a:pt x="221342" y="162110"/>
                  </a:lnTo>
                  <a:lnTo>
                    <a:pt x="184332" y="193606"/>
                  </a:lnTo>
                  <a:lnTo>
                    <a:pt x="150510" y="226029"/>
                  </a:lnTo>
                  <a:lnTo>
                    <a:pt x="121584" y="260177"/>
                  </a:lnTo>
                  <a:lnTo>
                    <a:pt x="121470" y="260312"/>
                  </a:lnTo>
                  <a:lnTo>
                    <a:pt x="100618" y="294367"/>
                  </a:lnTo>
                  <a:close/>
                </a:path>
                <a:path w="415290" h="577215">
                  <a:moveTo>
                    <a:pt x="384100" y="32911"/>
                  </a:moveTo>
                  <a:lnTo>
                    <a:pt x="363117" y="32911"/>
                  </a:lnTo>
                  <a:lnTo>
                    <a:pt x="364339" y="32577"/>
                  </a:lnTo>
                  <a:lnTo>
                    <a:pt x="364813" y="31439"/>
                  </a:lnTo>
                  <a:lnTo>
                    <a:pt x="366006" y="31132"/>
                  </a:lnTo>
                  <a:lnTo>
                    <a:pt x="365250" y="30392"/>
                  </a:lnTo>
                  <a:lnTo>
                    <a:pt x="368316" y="23033"/>
                  </a:lnTo>
                  <a:lnTo>
                    <a:pt x="378491" y="22431"/>
                  </a:lnTo>
                  <a:lnTo>
                    <a:pt x="385979" y="28293"/>
                  </a:lnTo>
                  <a:lnTo>
                    <a:pt x="384100" y="32911"/>
                  </a:lnTo>
                  <a:close/>
                </a:path>
                <a:path w="415290" h="577215">
                  <a:moveTo>
                    <a:pt x="364813" y="31439"/>
                  </a:moveTo>
                  <a:lnTo>
                    <a:pt x="365250" y="30392"/>
                  </a:lnTo>
                  <a:lnTo>
                    <a:pt x="366006" y="31132"/>
                  </a:lnTo>
                  <a:lnTo>
                    <a:pt x="364813" y="31439"/>
                  </a:lnTo>
                  <a:close/>
                </a:path>
                <a:path w="415290" h="577215">
                  <a:moveTo>
                    <a:pt x="356133" y="403803"/>
                  </a:moveTo>
                  <a:lnTo>
                    <a:pt x="349401" y="403803"/>
                  </a:lnTo>
                  <a:lnTo>
                    <a:pt x="342303" y="400884"/>
                  </a:lnTo>
                  <a:lnTo>
                    <a:pt x="338117" y="396048"/>
                  </a:lnTo>
                  <a:lnTo>
                    <a:pt x="330200" y="345915"/>
                  </a:lnTo>
                  <a:lnTo>
                    <a:pt x="330162" y="345672"/>
                  </a:lnTo>
                  <a:lnTo>
                    <a:pt x="329773" y="310998"/>
                  </a:lnTo>
                  <a:lnTo>
                    <a:pt x="329691" y="303651"/>
                  </a:lnTo>
                  <a:lnTo>
                    <a:pt x="329582" y="293986"/>
                  </a:lnTo>
                  <a:lnTo>
                    <a:pt x="333812" y="241553"/>
                  </a:lnTo>
                  <a:lnTo>
                    <a:pt x="340282" y="188935"/>
                  </a:lnTo>
                  <a:lnTo>
                    <a:pt x="346425" y="136694"/>
                  </a:lnTo>
                  <a:lnTo>
                    <a:pt x="349673" y="85391"/>
                  </a:lnTo>
                  <a:lnTo>
                    <a:pt x="369277" y="85391"/>
                  </a:lnTo>
                  <a:lnTo>
                    <a:pt x="368286" y="116371"/>
                  </a:lnTo>
                  <a:lnTo>
                    <a:pt x="368204" y="118929"/>
                  </a:lnTo>
                  <a:lnTo>
                    <a:pt x="363530" y="165685"/>
                  </a:lnTo>
                  <a:lnTo>
                    <a:pt x="357535" y="212938"/>
                  </a:lnTo>
                  <a:lnTo>
                    <a:pt x="352117" y="260177"/>
                  </a:lnTo>
                  <a:lnTo>
                    <a:pt x="349210" y="305919"/>
                  </a:lnTo>
                  <a:lnTo>
                    <a:pt x="349217" y="310998"/>
                  </a:lnTo>
                  <a:lnTo>
                    <a:pt x="350387" y="351573"/>
                  </a:lnTo>
                  <a:lnTo>
                    <a:pt x="350454" y="353912"/>
                  </a:lnTo>
                  <a:lnTo>
                    <a:pt x="358006" y="399384"/>
                  </a:lnTo>
                  <a:lnTo>
                    <a:pt x="356133" y="403803"/>
                  </a:lnTo>
                  <a:close/>
                </a:path>
                <a:path w="415290" h="577215">
                  <a:moveTo>
                    <a:pt x="224398" y="495310"/>
                  </a:moveTo>
                  <a:lnTo>
                    <a:pt x="217561" y="492246"/>
                  </a:lnTo>
                  <a:lnTo>
                    <a:pt x="214453" y="487221"/>
                  </a:lnTo>
                  <a:lnTo>
                    <a:pt x="214956" y="432987"/>
                  </a:lnTo>
                  <a:lnTo>
                    <a:pt x="216215" y="378793"/>
                  </a:lnTo>
                  <a:lnTo>
                    <a:pt x="219362" y="275215"/>
                  </a:lnTo>
                  <a:lnTo>
                    <a:pt x="219434" y="272853"/>
                  </a:lnTo>
                  <a:lnTo>
                    <a:pt x="219507" y="270464"/>
                  </a:lnTo>
                  <a:lnTo>
                    <a:pt x="220793" y="216298"/>
                  </a:lnTo>
                  <a:lnTo>
                    <a:pt x="220915" y="204288"/>
                  </a:lnTo>
                  <a:lnTo>
                    <a:pt x="221023" y="193606"/>
                  </a:lnTo>
                  <a:lnTo>
                    <a:pt x="221128" y="183264"/>
                  </a:lnTo>
                  <a:lnTo>
                    <a:pt x="221243" y="171895"/>
                  </a:lnTo>
                  <a:lnTo>
                    <a:pt x="221342" y="162110"/>
                  </a:lnTo>
                  <a:lnTo>
                    <a:pt x="238545" y="162110"/>
                  </a:lnTo>
                  <a:lnTo>
                    <a:pt x="238897" y="164223"/>
                  </a:lnTo>
                  <a:lnTo>
                    <a:pt x="241119" y="167670"/>
                  </a:lnTo>
                  <a:lnTo>
                    <a:pt x="241341" y="171895"/>
                  </a:lnTo>
                  <a:lnTo>
                    <a:pt x="241351" y="193606"/>
                  </a:lnTo>
                  <a:lnTo>
                    <a:pt x="241138" y="201259"/>
                  </a:lnTo>
                  <a:lnTo>
                    <a:pt x="240897" y="211033"/>
                  </a:lnTo>
                  <a:lnTo>
                    <a:pt x="240387" y="237250"/>
                  </a:lnTo>
                  <a:lnTo>
                    <a:pt x="240303" y="241553"/>
                  </a:lnTo>
                  <a:lnTo>
                    <a:pt x="240213" y="246157"/>
                  </a:lnTo>
                  <a:lnTo>
                    <a:pt x="239618" y="268051"/>
                  </a:lnTo>
                  <a:lnTo>
                    <a:pt x="239001" y="289753"/>
                  </a:lnTo>
                  <a:lnTo>
                    <a:pt x="237120" y="351573"/>
                  </a:lnTo>
                  <a:lnTo>
                    <a:pt x="236029" y="386314"/>
                  </a:lnTo>
                  <a:lnTo>
                    <a:pt x="235147" y="421107"/>
                  </a:lnTo>
                  <a:lnTo>
                    <a:pt x="234557" y="455879"/>
                  </a:lnTo>
                  <a:lnTo>
                    <a:pt x="234362" y="487221"/>
                  </a:lnTo>
                  <a:lnTo>
                    <a:pt x="234342" y="490557"/>
                  </a:lnTo>
                  <a:lnTo>
                    <a:pt x="231234" y="495164"/>
                  </a:lnTo>
                  <a:lnTo>
                    <a:pt x="224398" y="495310"/>
                  </a:lnTo>
                  <a:close/>
                </a:path>
                <a:path w="415290" h="577215">
                  <a:moveTo>
                    <a:pt x="38901" y="307918"/>
                  </a:moveTo>
                  <a:lnTo>
                    <a:pt x="23114" y="305919"/>
                  </a:lnTo>
                  <a:lnTo>
                    <a:pt x="9013" y="298759"/>
                  </a:lnTo>
                  <a:lnTo>
                    <a:pt x="1970" y="289904"/>
                  </a:lnTo>
                  <a:lnTo>
                    <a:pt x="0" y="279538"/>
                  </a:lnTo>
                  <a:lnTo>
                    <a:pt x="2841" y="269192"/>
                  </a:lnTo>
                  <a:lnTo>
                    <a:pt x="9977" y="260707"/>
                  </a:lnTo>
                  <a:lnTo>
                    <a:pt x="10405" y="260312"/>
                  </a:lnTo>
                  <a:lnTo>
                    <a:pt x="20917" y="254861"/>
                  </a:lnTo>
                  <a:lnTo>
                    <a:pt x="34693" y="251616"/>
                  </a:lnTo>
                  <a:lnTo>
                    <a:pt x="47657" y="252707"/>
                  </a:lnTo>
                  <a:lnTo>
                    <a:pt x="55901" y="260177"/>
                  </a:lnTo>
                  <a:lnTo>
                    <a:pt x="53752" y="268051"/>
                  </a:lnTo>
                  <a:lnTo>
                    <a:pt x="46040" y="275215"/>
                  </a:lnTo>
                  <a:lnTo>
                    <a:pt x="40870" y="282255"/>
                  </a:lnTo>
                  <a:lnTo>
                    <a:pt x="46346" y="289753"/>
                  </a:lnTo>
                  <a:lnTo>
                    <a:pt x="61608" y="294367"/>
                  </a:lnTo>
                  <a:lnTo>
                    <a:pt x="100618" y="294367"/>
                  </a:lnTo>
                  <a:lnTo>
                    <a:pt x="98678" y="297536"/>
                  </a:lnTo>
                  <a:lnTo>
                    <a:pt x="98169" y="298759"/>
                  </a:lnTo>
                  <a:lnTo>
                    <a:pt x="97122" y="299649"/>
                  </a:lnTo>
                  <a:lnTo>
                    <a:pt x="96011" y="300205"/>
                  </a:lnTo>
                  <a:lnTo>
                    <a:pt x="96234" y="300872"/>
                  </a:lnTo>
                  <a:lnTo>
                    <a:pt x="96678" y="301428"/>
                  </a:lnTo>
                  <a:lnTo>
                    <a:pt x="96678" y="303651"/>
                  </a:lnTo>
                  <a:lnTo>
                    <a:pt x="72456" y="303651"/>
                  </a:lnTo>
                  <a:lnTo>
                    <a:pt x="55606" y="306561"/>
                  </a:lnTo>
                  <a:lnTo>
                    <a:pt x="38901" y="307918"/>
                  </a:lnTo>
                  <a:close/>
                </a:path>
                <a:path w="415290" h="577215">
                  <a:moveTo>
                    <a:pt x="86678" y="577158"/>
                  </a:moveTo>
                  <a:lnTo>
                    <a:pt x="79803" y="574126"/>
                  </a:lnTo>
                  <a:lnTo>
                    <a:pt x="76678" y="569166"/>
                  </a:lnTo>
                  <a:lnTo>
                    <a:pt x="76713" y="345672"/>
                  </a:lnTo>
                  <a:lnTo>
                    <a:pt x="76053" y="328071"/>
                  </a:lnTo>
                  <a:lnTo>
                    <a:pt x="74698" y="310998"/>
                  </a:lnTo>
                  <a:lnTo>
                    <a:pt x="72456" y="303651"/>
                  </a:lnTo>
                  <a:lnTo>
                    <a:pt x="96678" y="303651"/>
                  </a:lnTo>
                  <a:lnTo>
                    <a:pt x="96678" y="572391"/>
                  </a:lnTo>
                  <a:lnTo>
                    <a:pt x="93553" y="577000"/>
                  </a:lnTo>
                  <a:lnTo>
                    <a:pt x="86678" y="5771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594982" y="18762653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306326" y="234048"/>
                  </a:moveTo>
                  <a:lnTo>
                    <a:pt x="0" y="234048"/>
                  </a:lnTo>
                  <a:lnTo>
                    <a:pt x="0" y="170116"/>
                  </a:lnTo>
                  <a:lnTo>
                    <a:pt x="89553" y="170116"/>
                  </a:lnTo>
                  <a:lnTo>
                    <a:pt x="92997" y="92841"/>
                  </a:lnTo>
                  <a:lnTo>
                    <a:pt x="192440" y="82723"/>
                  </a:lnTo>
                  <a:lnTo>
                    <a:pt x="214217" y="0"/>
                  </a:lnTo>
                  <a:lnTo>
                    <a:pt x="306326" y="0"/>
                  </a:lnTo>
                  <a:lnTo>
                    <a:pt x="306326" y="234048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788576" y="15436270"/>
              <a:ext cx="3495675" cy="60325"/>
            </a:xfrm>
            <a:custGeom>
              <a:avLst/>
              <a:gdLst/>
              <a:ahLst/>
              <a:cxnLst/>
              <a:rect l="l" t="t" r="r" b="b"/>
              <a:pathLst>
                <a:path w="3495675" h="60325">
                  <a:moveTo>
                    <a:pt x="3495480" y="59818"/>
                  </a:moveTo>
                  <a:lnTo>
                    <a:pt x="0" y="59818"/>
                  </a:lnTo>
                  <a:lnTo>
                    <a:pt x="0" y="0"/>
                  </a:lnTo>
                  <a:lnTo>
                    <a:pt x="3495480" y="0"/>
                  </a:lnTo>
                  <a:lnTo>
                    <a:pt x="3495480" y="59818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840226" y="15309584"/>
              <a:ext cx="1054735" cy="71755"/>
            </a:xfrm>
            <a:custGeom>
              <a:avLst/>
              <a:gdLst/>
              <a:ahLst/>
              <a:cxnLst/>
              <a:rect l="l" t="t" r="r" b="b"/>
              <a:pathLst>
                <a:path w="1054734" h="71755">
                  <a:moveTo>
                    <a:pt x="14015" y="71425"/>
                  </a:moveTo>
                  <a:lnTo>
                    <a:pt x="5579" y="68345"/>
                  </a:lnTo>
                  <a:lnTo>
                    <a:pt x="196" y="60376"/>
                  </a:lnTo>
                  <a:lnTo>
                    <a:pt x="0" y="51927"/>
                  </a:lnTo>
                  <a:lnTo>
                    <a:pt x="7126" y="47409"/>
                  </a:lnTo>
                  <a:lnTo>
                    <a:pt x="45495" y="39252"/>
                  </a:lnTo>
                  <a:lnTo>
                    <a:pt x="83916" y="26519"/>
                  </a:lnTo>
                  <a:lnTo>
                    <a:pt x="122608" y="16059"/>
                  </a:lnTo>
                  <a:lnTo>
                    <a:pt x="161790" y="14720"/>
                  </a:lnTo>
                  <a:lnTo>
                    <a:pt x="191844" y="18867"/>
                  </a:lnTo>
                  <a:lnTo>
                    <a:pt x="219983" y="22127"/>
                  </a:lnTo>
                  <a:lnTo>
                    <a:pt x="247913" y="23741"/>
                  </a:lnTo>
                  <a:lnTo>
                    <a:pt x="277343" y="22947"/>
                  </a:lnTo>
                  <a:lnTo>
                    <a:pt x="310741" y="18830"/>
                  </a:lnTo>
                  <a:lnTo>
                    <a:pt x="346035" y="13274"/>
                  </a:lnTo>
                  <a:lnTo>
                    <a:pt x="381371" y="9219"/>
                  </a:lnTo>
                  <a:lnTo>
                    <a:pt x="414895" y="9605"/>
                  </a:lnTo>
                  <a:lnTo>
                    <a:pt x="446755" y="14164"/>
                  </a:lnTo>
                  <a:lnTo>
                    <a:pt x="478116" y="20057"/>
                  </a:lnTo>
                  <a:lnTo>
                    <a:pt x="498385" y="20795"/>
                  </a:lnTo>
                  <a:lnTo>
                    <a:pt x="517101" y="16540"/>
                  </a:lnTo>
                  <a:lnTo>
                    <a:pt x="535380" y="10347"/>
                  </a:lnTo>
                  <a:lnTo>
                    <a:pt x="554337" y="5269"/>
                  </a:lnTo>
                  <a:lnTo>
                    <a:pt x="584003" y="1002"/>
                  </a:lnTo>
                  <a:lnTo>
                    <a:pt x="598898" y="0"/>
                  </a:lnTo>
                  <a:lnTo>
                    <a:pt x="614002" y="154"/>
                  </a:lnTo>
                  <a:lnTo>
                    <a:pt x="650668" y="4018"/>
                  </a:lnTo>
                  <a:lnTo>
                    <a:pt x="672376" y="7253"/>
                  </a:lnTo>
                  <a:lnTo>
                    <a:pt x="677667" y="10050"/>
                  </a:lnTo>
                  <a:lnTo>
                    <a:pt x="704531" y="4761"/>
                  </a:lnTo>
                  <a:lnTo>
                    <a:pt x="737666" y="1850"/>
                  </a:lnTo>
                  <a:lnTo>
                    <a:pt x="771134" y="1231"/>
                  </a:lnTo>
                  <a:lnTo>
                    <a:pt x="848109" y="6089"/>
                  </a:lnTo>
                  <a:lnTo>
                    <a:pt x="896078" y="5870"/>
                  </a:lnTo>
                  <a:lnTo>
                    <a:pt x="991602" y="1318"/>
                  </a:lnTo>
                  <a:lnTo>
                    <a:pt x="1040659" y="154"/>
                  </a:lnTo>
                  <a:lnTo>
                    <a:pt x="1049078" y="3907"/>
                  </a:lnTo>
                  <a:lnTo>
                    <a:pt x="1054423" y="12162"/>
                  </a:lnTo>
                  <a:lnTo>
                    <a:pt x="1054581" y="20418"/>
                  </a:lnTo>
                  <a:lnTo>
                    <a:pt x="1047437" y="24171"/>
                  </a:lnTo>
                  <a:lnTo>
                    <a:pt x="1011528" y="26285"/>
                  </a:lnTo>
                  <a:lnTo>
                    <a:pt x="940752" y="35850"/>
                  </a:lnTo>
                  <a:lnTo>
                    <a:pt x="905218" y="38402"/>
                  </a:lnTo>
                  <a:lnTo>
                    <a:pt x="875984" y="36627"/>
                  </a:lnTo>
                  <a:lnTo>
                    <a:pt x="817392" y="28489"/>
                  </a:lnTo>
                  <a:lnTo>
                    <a:pt x="788220" y="27840"/>
                  </a:lnTo>
                  <a:lnTo>
                    <a:pt x="761584" y="31311"/>
                  </a:lnTo>
                  <a:lnTo>
                    <a:pt x="729958" y="36346"/>
                  </a:lnTo>
                  <a:lnTo>
                    <a:pt x="698519" y="39379"/>
                  </a:lnTo>
                  <a:lnTo>
                    <a:pt x="672445" y="36846"/>
                  </a:lnTo>
                  <a:lnTo>
                    <a:pt x="637310" y="28903"/>
                  </a:lnTo>
                  <a:lnTo>
                    <a:pt x="604530" y="26839"/>
                  </a:lnTo>
                  <a:lnTo>
                    <a:pt x="571791" y="30029"/>
                  </a:lnTo>
                  <a:lnTo>
                    <a:pt x="536781" y="37847"/>
                  </a:lnTo>
                  <a:lnTo>
                    <a:pt x="502551" y="41943"/>
                  </a:lnTo>
                  <a:lnTo>
                    <a:pt x="470436" y="38764"/>
                  </a:lnTo>
                  <a:lnTo>
                    <a:pt x="438299" y="34375"/>
                  </a:lnTo>
                  <a:lnTo>
                    <a:pt x="404006" y="34844"/>
                  </a:lnTo>
                  <a:lnTo>
                    <a:pt x="367733" y="38453"/>
                  </a:lnTo>
                  <a:lnTo>
                    <a:pt x="330230" y="41446"/>
                  </a:lnTo>
                  <a:lnTo>
                    <a:pt x="293228" y="46337"/>
                  </a:lnTo>
                  <a:lnTo>
                    <a:pt x="258454" y="55636"/>
                  </a:lnTo>
                  <a:lnTo>
                    <a:pt x="235140" y="56512"/>
                  </a:lnTo>
                  <a:lnTo>
                    <a:pt x="206275" y="49549"/>
                  </a:lnTo>
                  <a:lnTo>
                    <a:pt x="176721" y="41627"/>
                  </a:lnTo>
                  <a:lnTo>
                    <a:pt x="151345" y="39626"/>
                  </a:lnTo>
                  <a:lnTo>
                    <a:pt x="116653" y="46893"/>
                  </a:lnTo>
                  <a:lnTo>
                    <a:pt x="48894" y="65596"/>
                  </a:lnTo>
                  <a:lnTo>
                    <a:pt x="14015" y="71425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50212" y="14021026"/>
              <a:ext cx="3709707" cy="1450606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10715511" y="18673038"/>
              <a:ext cx="554355" cy="323850"/>
            </a:xfrm>
            <a:custGeom>
              <a:avLst/>
              <a:gdLst/>
              <a:ahLst/>
              <a:cxnLst/>
              <a:rect l="l" t="t" r="r" b="b"/>
              <a:pathLst>
                <a:path w="554354" h="323850">
                  <a:moveTo>
                    <a:pt x="6438" y="157111"/>
                  </a:moveTo>
                  <a:lnTo>
                    <a:pt x="5994" y="154114"/>
                  </a:lnTo>
                  <a:lnTo>
                    <a:pt x="5880" y="152996"/>
                  </a:lnTo>
                  <a:lnTo>
                    <a:pt x="5664" y="150215"/>
                  </a:lnTo>
                  <a:lnTo>
                    <a:pt x="4000" y="144767"/>
                  </a:lnTo>
                  <a:lnTo>
                    <a:pt x="1104" y="148323"/>
                  </a:lnTo>
                  <a:lnTo>
                    <a:pt x="101" y="149440"/>
                  </a:lnTo>
                  <a:lnTo>
                    <a:pt x="0" y="151663"/>
                  </a:lnTo>
                  <a:lnTo>
                    <a:pt x="546" y="153771"/>
                  </a:lnTo>
                  <a:lnTo>
                    <a:pt x="1219" y="156552"/>
                  </a:lnTo>
                  <a:lnTo>
                    <a:pt x="2882" y="159118"/>
                  </a:lnTo>
                  <a:lnTo>
                    <a:pt x="5105" y="157886"/>
                  </a:lnTo>
                  <a:lnTo>
                    <a:pt x="6438" y="157111"/>
                  </a:lnTo>
                  <a:close/>
                </a:path>
                <a:path w="554354" h="323850">
                  <a:moveTo>
                    <a:pt x="20332" y="205143"/>
                  </a:moveTo>
                  <a:lnTo>
                    <a:pt x="17995" y="204139"/>
                  </a:lnTo>
                  <a:lnTo>
                    <a:pt x="16002" y="204482"/>
                  </a:lnTo>
                  <a:lnTo>
                    <a:pt x="15443" y="205701"/>
                  </a:lnTo>
                  <a:lnTo>
                    <a:pt x="14554" y="206806"/>
                  </a:lnTo>
                  <a:lnTo>
                    <a:pt x="13550" y="207810"/>
                  </a:lnTo>
                  <a:lnTo>
                    <a:pt x="13995" y="210261"/>
                  </a:lnTo>
                  <a:lnTo>
                    <a:pt x="17106" y="210375"/>
                  </a:lnTo>
                  <a:lnTo>
                    <a:pt x="18999" y="209042"/>
                  </a:lnTo>
                  <a:lnTo>
                    <a:pt x="19659" y="208597"/>
                  </a:lnTo>
                  <a:lnTo>
                    <a:pt x="20218" y="207924"/>
                  </a:lnTo>
                  <a:lnTo>
                    <a:pt x="20218" y="207149"/>
                  </a:lnTo>
                  <a:lnTo>
                    <a:pt x="20332" y="205143"/>
                  </a:lnTo>
                  <a:close/>
                </a:path>
                <a:path w="554354" h="323850">
                  <a:moveTo>
                    <a:pt x="31546" y="247167"/>
                  </a:moveTo>
                  <a:lnTo>
                    <a:pt x="27546" y="247510"/>
                  </a:lnTo>
                  <a:lnTo>
                    <a:pt x="22885" y="247954"/>
                  </a:lnTo>
                  <a:lnTo>
                    <a:pt x="22656" y="255295"/>
                  </a:lnTo>
                  <a:lnTo>
                    <a:pt x="26885" y="254063"/>
                  </a:lnTo>
                  <a:lnTo>
                    <a:pt x="27444" y="253847"/>
                  </a:lnTo>
                  <a:lnTo>
                    <a:pt x="27990" y="253403"/>
                  </a:lnTo>
                  <a:lnTo>
                    <a:pt x="30441" y="250952"/>
                  </a:lnTo>
                  <a:lnTo>
                    <a:pt x="31546" y="247167"/>
                  </a:lnTo>
                  <a:close/>
                </a:path>
                <a:path w="554354" h="323850">
                  <a:moveTo>
                    <a:pt x="38328" y="75831"/>
                  </a:moveTo>
                  <a:lnTo>
                    <a:pt x="36779" y="70167"/>
                  </a:lnTo>
                  <a:lnTo>
                    <a:pt x="32664" y="69723"/>
                  </a:lnTo>
                  <a:lnTo>
                    <a:pt x="31102" y="69494"/>
                  </a:lnTo>
                  <a:lnTo>
                    <a:pt x="29667" y="69494"/>
                  </a:lnTo>
                  <a:lnTo>
                    <a:pt x="28549" y="70713"/>
                  </a:lnTo>
                  <a:lnTo>
                    <a:pt x="26885" y="72390"/>
                  </a:lnTo>
                  <a:lnTo>
                    <a:pt x="26885" y="74383"/>
                  </a:lnTo>
                  <a:lnTo>
                    <a:pt x="27660" y="75946"/>
                  </a:lnTo>
                  <a:lnTo>
                    <a:pt x="28879" y="77952"/>
                  </a:lnTo>
                  <a:lnTo>
                    <a:pt x="31661" y="79171"/>
                  </a:lnTo>
                  <a:lnTo>
                    <a:pt x="34442" y="77838"/>
                  </a:lnTo>
                  <a:lnTo>
                    <a:pt x="38328" y="75831"/>
                  </a:lnTo>
                  <a:close/>
                </a:path>
                <a:path w="554354" h="323850">
                  <a:moveTo>
                    <a:pt x="38328" y="29362"/>
                  </a:moveTo>
                  <a:lnTo>
                    <a:pt x="29552" y="20459"/>
                  </a:lnTo>
                  <a:lnTo>
                    <a:pt x="26657" y="28244"/>
                  </a:lnTo>
                  <a:lnTo>
                    <a:pt x="26771" y="29133"/>
                  </a:lnTo>
                  <a:lnTo>
                    <a:pt x="27216" y="29908"/>
                  </a:lnTo>
                  <a:lnTo>
                    <a:pt x="28105" y="31800"/>
                  </a:lnTo>
                  <a:lnTo>
                    <a:pt x="30657" y="33134"/>
                  </a:lnTo>
                  <a:lnTo>
                    <a:pt x="32664" y="32143"/>
                  </a:lnTo>
                  <a:lnTo>
                    <a:pt x="38328" y="29362"/>
                  </a:lnTo>
                  <a:close/>
                </a:path>
                <a:path w="554354" h="323850">
                  <a:moveTo>
                    <a:pt x="40551" y="128422"/>
                  </a:moveTo>
                  <a:lnTo>
                    <a:pt x="35001" y="132092"/>
                  </a:lnTo>
                  <a:lnTo>
                    <a:pt x="35001" y="133654"/>
                  </a:lnTo>
                  <a:lnTo>
                    <a:pt x="35102" y="134658"/>
                  </a:lnTo>
                  <a:lnTo>
                    <a:pt x="36220" y="135204"/>
                  </a:lnTo>
                  <a:lnTo>
                    <a:pt x="37439" y="135432"/>
                  </a:lnTo>
                  <a:lnTo>
                    <a:pt x="37884" y="133311"/>
                  </a:lnTo>
                  <a:lnTo>
                    <a:pt x="39001" y="130644"/>
                  </a:lnTo>
                  <a:lnTo>
                    <a:pt x="40551" y="128422"/>
                  </a:lnTo>
                  <a:close/>
                </a:path>
                <a:path w="554354" h="323850">
                  <a:moveTo>
                    <a:pt x="52438" y="221932"/>
                  </a:moveTo>
                  <a:lnTo>
                    <a:pt x="45885" y="218592"/>
                  </a:lnTo>
                  <a:lnTo>
                    <a:pt x="44323" y="222046"/>
                  </a:lnTo>
                  <a:lnTo>
                    <a:pt x="43548" y="223710"/>
                  </a:lnTo>
                  <a:lnTo>
                    <a:pt x="44551" y="225272"/>
                  </a:lnTo>
                  <a:lnTo>
                    <a:pt x="45999" y="226161"/>
                  </a:lnTo>
                  <a:lnTo>
                    <a:pt x="47663" y="227050"/>
                  </a:lnTo>
                  <a:lnTo>
                    <a:pt x="49771" y="227164"/>
                  </a:lnTo>
                  <a:lnTo>
                    <a:pt x="50660" y="225386"/>
                  </a:lnTo>
                  <a:lnTo>
                    <a:pt x="52438" y="221932"/>
                  </a:lnTo>
                  <a:close/>
                </a:path>
                <a:path w="554354" h="323850">
                  <a:moveTo>
                    <a:pt x="63881" y="283083"/>
                  </a:moveTo>
                  <a:lnTo>
                    <a:pt x="61658" y="282752"/>
                  </a:lnTo>
                  <a:lnTo>
                    <a:pt x="60109" y="281863"/>
                  </a:lnTo>
                  <a:lnTo>
                    <a:pt x="58547" y="283870"/>
                  </a:lnTo>
                  <a:lnTo>
                    <a:pt x="58331" y="283972"/>
                  </a:lnTo>
                  <a:lnTo>
                    <a:pt x="58102" y="284416"/>
                  </a:lnTo>
                  <a:lnTo>
                    <a:pt x="57327" y="285864"/>
                  </a:lnTo>
                  <a:lnTo>
                    <a:pt x="57327" y="287870"/>
                  </a:lnTo>
                  <a:lnTo>
                    <a:pt x="61887" y="291642"/>
                  </a:lnTo>
                  <a:lnTo>
                    <a:pt x="63322" y="285534"/>
                  </a:lnTo>
                  <a:lnTo>
                    <a:pt x="63881" y="283083"/>
                  </a:lnTo>
                  <a:close/>
                </a:path>
                <a:path w="554354" h="323850">
                  <a:moveTo>
                    <a:pt x="67906" y="93306"/>
                  </a:moveTo>
                  <a:lnTo>
                    <a:pt x="66992" y="86512"/>
                  </a:lnTo>
                  <a:lnTo>
                    <a:pt x="64770" y="84061"/>
                  </a:lnTo>
                  <a:lnTo>
                    <a:pt x="61988" y="84061"/>
                  </a:lnTo>
                  <a:lnTo>
                    <a:pt x="55435" y="88849"/>
                  </a:lnTo>
                  <a:lnTo>
                    <a:pt x="58661" y="86512"/>
                  </a:lnTo>
                  <a:lnTo>
                    <a:pt x="54864" y="93027"/>
                  </a:lnTo>
                  <a:lnTo>
                    <a:pt x="60909" y="95389"/>
                  </a:lnTo>
                  <a:lnTo>
                    <a:pt x="67906" y="93306"/>
                  </a:lnTo>
                  <a:close/>
                </a:path>
                <a:path w="554354" h="323850">
                  <a:moveTo>
                    <a:pt x="68326" y="36029"/>
                  </a:moveTo>
                  <a:lnTo>
                    <a:pt x="68211" y="34023"/>
                  </a:lnTo>
                  <a:lnTo>
                    <a:pt x="67881" y="29362"/>
                  </a:lnTo>
                  <a:lnTo>
                    <a:pt x="54889" y="27355"/>
                  </a:lnTo>
                  <a:lnTo>
                    <a:pt x="57111" y="35801"/>
                  </a:lnTo>
                  <a:lnTo>
                    <a:pt x="58331" y="37477"/>
                  </a:lnTo>
                  <a:lnTo>
                    <a:pt x="61658" y="37363"/>
                  </a:lnTo>
                  <a:lnTo>
                    <a:pt x="62217" y="37363"/>
                  </a:lnTo>
                  <a:lnTo>
                    <a:pt x="64109" y="37134"/>
                  </a:lnTo>
                  <a:lnTo>
                    <a:pt x="66103" y="36804"/>
                  </a:lnTo>
                  <a:lnTo>
                    <a:pt x="68326" y="36029"/>
                  </a:lnTo>
                  <a:close/>
                </a:path>
                <a:path w="554354" h="323850">
                  <a:moveTo>
                    <a:pt x="77000" y="163334"/>
                  </a:moveTo>
                  <a:lnTo>
                    <a:pt x="76212" y="162560"/>
                  </a:lnTo>
                  <a:lnTo>
                    <a:pt x="75768" y="162001"/>
                  </a:lnTo>
                  <a:lnTo>
                    <a:pt x="75526" y="161442"/>
                  </a:lnTo>
                  <a:lnTo>
                    <a:pt x="75374" y="160997"/>
                  </a:lnTo>
                  <a:lnTo>
                    <a:pt x="74777" y="159562"/>
                  </a:lnTo>
                  <a:lnTo>
                    <a:pt x="73774" y="157556"/>
                  </a:lnTo>
                  <a:lnTo>
                    <a:pt x="73660" y="154114"/>
                  </a:lnTo>
                  <a:lnTo>
                    <a:pt x="72720" y="154114"/>
                  </a:lnTo>
                  <a:lnTo>
                    <a:pt x="70548" y="154444"/>
                  </a:lnTo>
                  <a:lnTo>
                    <a:pt x="66662" y="156337"/>
                  </a:lnTo>
                  <a:lnTo>
                    <a:pt x="66763" y="159562"/>
                  </a:lnTo>
                  <a:lnTo>
                    <a:pt x="66459" y="159562"/>
                  </a:lnTo>
                  <a:lnTo>
                    <a:pt x="68795" y="162001"/>
                  </a:lnTo>
                  <a:lnTo>
                    <a:pt x="68922" y="162001"/>
                  </a:lnTo>
                  <a:lnTo>
                    <a:pt x="70878" y="164452"/>
                  </a:lnTo>
                  <a:lnTo>
                    <a:pt x="74104" y="164452"/>
                  </a:lnTo>
                  <a:lnTo>
                    <a:pt x="77000" y="163334"/>
                  </a:lnTo>
                  <a:close/>
                </a:path>
                <a:path w="554354" h="323850">
                  <a:moveTo>
                    <a:pt x="87439" y="234391"/>
                  </a:moveTo>
                  <a:lnTo>
                    <a:pt x="76657" y="224599"/>
                  </a:lnTo>
                  <a:lnTo>
                    <a:pt x="75996" y="227711"/>
                  </a:lnTo>
                  <a:lnTo>
                    <a:pt x="75552" y="230936"/>
                  </a:lnTo>
                  <a:lnTo>
                    <a:pt x="75552" y="233718"/>
                  </a:lnTo>
                  <a:lnTo>
                    <a:pt x="82105" y="236270"/>
                  </a:lnTo>
                  <a:lnTo>
                    <a:pt x="87439" y="234391"/>
                  </a:lnTo>
                  <a:close/>
                </a:path>
                <a:path w="554354" h="323850">
                  <a:moveTo>
                    <a:pt x="105664" y="87617"/>
                  </a:moveTo>
                  <a:lnTo>
                    <a:pt x="103555" y="84734"/>
                  </a:lnTo>
                  <a:lnTo>
                    <a:pt x="97663" y="81534"/>
                  </a:lnTo>
                  <a:lnTo>
                    <a:pt x="95605" y="87528"/>
                  </a:lnTo>
                  <a:lnTo>
                    <a:pt x="97294" y="94538"/>
                  </a:lnTo>
                  <a:lnTo>
                    <a:pt x="102666" y="94399"/>
                  </a:lnTo>
                  <a:lnTo>
                    <a:pt x="102222" y="94843"/>
                  </a:lnTo>
                  <a:lnTo>
                    <a:pt x="105549" y="91960"/>
                  </a:lnTo>
                  <a:lnTo>
                    <a:pt x="105664" y="87617"/>
                  </a:lnTo>
                  <a:close/>
                </a:path>
                <a:path w="554354" h="323850">
                  <a:moveTo>
                    <a:pt x="112331" y="180467"/>
                  </a:moveTo>
                  <a:lnTo>
                    <a:pt x="111099" y="180682"/>
                  </a:lnTo>
                  <a:lnTo>
                    <a:pt x="109880" y="180797"/>
                  </a:lnTo>
                  <a:lnTo>
                    <a:pt x="108991" y="180797"/>
                  </a:lnTo>
                  <a:lnTo>
                    <a:pt x="107543" y="180682"/>
                  </a:lnTo>
                  <a:lnTo>
                    <a:pt x="105549" y="180238"/>
                  </a:lnTo>
                  <a:lnTo>
                    <a:pt x="103555" y="179578"/>
                  </a:lnTo>
                  <a:lnTo>
                    <a:pt x="103327" y="179679"/>
                  </a:lnTo>
                  <a:lnTo>
                    <a:pt x="102882" y="179793"/>
                  </a:lnTo>
                  <a:lnTo>
                    <a:pt x="100330" y="181241"/>
                  </a:lnTo>
                  <a:lnTo>
                    <a:pt x="99441" y="183349"/>
                  </a:lnTo>
                  <a:lnTo>
                    <a:pt x="99555" y="185127"/>
                  </a:lnTo>
                  <a:lnTo>
                    <a:pt x="99771" y="187350"/>
                  </a:lnTo>
                  <a:lnTo>
                    <a:pt x="101777" y="189128"/>
                  </a:lnTo>
                  <a:lnTo>
                    <a:pt x="105219" y="189026"/>
                  </a:lnTo>
                  <a:lnTo>
                    <a:pt x="109105" y="188683"/>
                  </a:lnTo>
                  <a:lnTo>
                    <a:pt x="112217" y="184353"/>
                  </a:lnTo>
                  <a:lnTo>
                    <a:pt x="112331" y="180682"/>
                  </a:lnTo>
                  <a:lnTo>
                    <a:pt x="112331" y="180467"/>
                  </a:lnTo>
                  <a:close/>
                </a:path>
                <a:path w="554354" h="323850">
                  <a:moveTo>
                    <a:pt x="117767" y="288086"/>
                  </a:moveTo>
                  <a:lnTo>
                    <a:pt x="114109" y="285203"/>
                  </a:lnTo>
                  <a:lnTo>
                    <a:pt x="111658" y="284645"/>
                  </a:lnTo>
                  <a:lnTo>
                    <a:pt x="108216" y="283972"/>
                  </a:lnTo>
                  <a:lnTo>
                    <a:pt x="105994" y="288874"/>
                  </a:lnTo>
                  <a:lnTo>
                    <a:pt x="107657" y="291642"/>
                  </a:lnTo>
                  <a:lnTo>
                    <a:pt x="107886" y="292087"/>
                  </a:lnTo>
                  <a:lnTo>
                    <a:pt x="108331" y="292315"/>
                  </a:lnTo>
                  <a:lnTo>
                    <a:pt x="108775" y="292646"/>
                  </a:lnTo>
                  <a:lnTo>
                    <a:pt x="109105" y="292315"/>
                  </a:lnTo>
                  <a:lnTo>
                    <a:pt x="109105" y="292087"/>
                  </a:lnTo>
                  <a:lnTo>
                    <a:pt x="109664" y="291757"/>
                  </a:lnTo>
                  <a:lnTo>
                    <a:pt x="111442" y="290753"/>
                  </a:lnTo>
                  <a:lnTo>
                    <a:pt x="114211" y="290537"/>
                  </a:lnTo>
                  <a:lnTo>
                    <a:pt x="117322" y="290868"/>
                  </a:lnTo>
                  <a:lnTo>
                    <a:pt x="117767" y="288086"/>
                  </a:lnTo>
                  <a:close/>
                </a:path>
                <a:path w="554354" h="323850">
                  <a:moveTo>
                    <a:pt x="122555" y="125425"/>
                  </a:moveTo>
                  <a:lnTo>
                    <a:pt x="119545" y="118643"/>
                  </a:lnTo>
                  <a:lnTo>
                    <a:pt x="114769" y="120751"/>
                  </a:lnTo>
                  <a:lnTo>
                    <a:pt x="111772" y="121970"/>
                  </a:lnTo>
                  <a:lnTo>
                    <a:pt x="109321" y="130098"/>
                  </a:lnTo>
                  <a:lnTo>
                    <a:pt x="112331" y="132321"/>
                  </a:lnTo>
                  <a:lnTo>
                    <a:pt x="114769" y="134315"/>
                  </a:lnTo>
                  <a:lnTo>
                    <a:pt x="119773" y="133311"/>
                  </a:lnTo>
                  <a:lnTo>
                    <a:pt x="121551" y="130759"/>
                  </a:lnTo>
                  <a:lnTo>
                    <a:pt x="121767" y="130200"/>
                  </a:lnTo>
                  <a:lnTo>
                    <a:pt x="122110" y="129755"/>
                  </a:lnTo>
                  <a:lnTo>
                    <a:pt x="122110" y="129095"/>
                  </a:lnTo>
                  <a:lnTo>
                    <a:pt x="122555" y="125425"/>
                  </a:lnTo>
                  <a:close/>
                </a:path>
                <a:path w="554354" h="323850">
                  <a:moveTo>
                    <a:pt x="123545" y="219265"/>
                  </a:moveTo>
                  <a:lnTo>
                    <a:pt x="121589" y="214134"/>
                  </a:lnTo>
                  <a:lnTo>
                    <a:pt x="117094" y="211632"/>
                  </a:lnTo>
                  <a:lnTo>
                    <a:pt x="113817" y="212623"/>
                  </a:lnTo>
                  <a:lnTo>
                    <a:pt x="115544" y="217932"/>
                  </a:lnTo>
                  <a:lnTo>
                    <a:pt x="116878" y="219938"/>
                  </a:lnTo>
                  <a:lnTo>
                    <a:pt x="122656" y="228053"/>
                  </a:lnTo>
                  <a:lnTo>
                    <a:pt x="123545" y="219265"/>
                  </a:lnTo>
                  <a:close/>
                </a:path>
                <a:path w="554354" h="323850">
                  <a:moveTo>
                    <a:pt x="123545" y="24015"/>
                  </a:moveTo>
                  <a:lnTo>
                    <a:pt x="118656" y="20688"/>
                  </a:lnTo>
                  <a:lnTo>
                    <a:pt x="114325" y="18910"/>
                  </a:lnTo>
                  <a:lnTo>
                    <a:pt x="111328" y="18681"/>
                  </a:lnTo>
                  <a:lnTo>
                    <a:pt x="109105" y="20574"/>
                  </a:lnTo>
                  <a:lnTo>
                    <a:pt x="108432" y="23571"/>
                  </a:lnTo>
                  <a:lnTo>
                    <a:pt x="107213" y="29362"/>
                  </a:lnTo>
                  <a:lnTo>
                    <a:pt x="113220" y="30467"/>
                  </a:lnTo>
                  <a:lnTo>
                    <a:pt x="117322" y="28359"/>
                  </a:lnTo>
                  <a:lnTo>
                    <a:pt x="117551" y="28244"/>
                  </a:lnTo>
                  <a:lnTo>
                    <a:pt x="117767" y="28028"/>
                  </a:lnTo>
                  <a:lnTo>
                    <a:pt x="118110" y="27914"/>
                  </a:lnTo>
                  <a:lnTo>
                    <a:pt x="123545" y="24015"/>
                  </a:lnTo>
                  <a:close/>
                </a:path>
                <a:path w="554354" h="323850">
                  <a:moveTo>
                    <a:pt x="137579" y="257035"/>
                  </a:moveTo>
                  <a:lnTo>
                    <a:pt x="135661" y="254508"/>
                  </a:lnTo>
                  <a:lnTo>
                    <a:pt x="134213" y="252615"/>
                  </a:lnTo>
                  <a:lnTo>
                    <a:pt x="132664" y="251955"/>
                  </a:lnTo>
                  <a:lnTo>
                    <a:pt x="131775" y="253403"/>
                  </a:lnTo>
                  <a:lnTo>
                    <a:pt x="130657" y="254063"/>
                  </a:lnTo>
                  <a:lnTo>
                    <a:pt x="129108" y="254736"/>
                  </a:lnTo>
                  <a:lnTo>
                    <a:pt x="125882" y="257175"/>
                  </a:lnTo>
                  <a:lnTo>
                    <a:pt x="125653" y="259067"/>
                  </a:lnTo>
                  <a:lnTo>
                    <a:pt x="128231" y="261658"/>
                  </a:lnTo>
                  <a:lnTo>
                    <a:pt x="133896" y="260515"/>
                  </a:lnTo>
                  <a:lnTo>
                    <a:pt x="137579" y="257035"/>
                  </a:lnTo>
                  <a:close/>
                </a:path>
                <a:path w="554354" h="323850">
                  <a:moveTo>
                    <a:pt x="138988" y="322999"/>
                  </a:moveTo>
                  <a:lnTo>
                    <a:pt x="137883" y="322999"/>
                  </a:lnTo>
                  <a:lnTo>
                    <a:pt x="136880" y="323227"/>
                  </a:lnTo>
                  <a:lnTo>
                    <a:pt x="136105" y="323672"/>
                  </a:lnTo>
                  <a:lnTo>
                    <a:pt x="138442" y="323672"/>
                  </a:lnTo>
                  <a:lnTo>
                    <a:pt x="138658" y="323342"/>
                  </a:lnTo>
                  <a:lnTo>
                    <a:pt x="138887" y="323227"/>
                  </a:lnTo>
                  <a:lnTo>
                    <a:pt x="138988" y="322999"/>
                  </a:lnTo>
                  <a:close/>
                </a:path>
                <a:path w="554354" h="323850">
                  <a:moveTo>
                    <a:pt x="140106" y="58153"/>
                  </a:moveTo>
                  <a:lnTo>
                    <a:pt x="139103" y="55372"/>
                  </a:lnTo>
                  <a:lnTo>
                    <a:pt x="136664" y="53035"/>
                  </a:lnTo>
                  <a:lnTo>
                    <a:pt x="135991" y="55156"/>
                  </a:lnTo>
                  <a:lnTo>
                    <a:pt x="135547" y="56261"/>
                  </a:lnTo>
                  <a:lnTo>
                    <a:pt x="134886" y="57708"/>
                  </a:lnTo>
                  <a:lnTo>
                    <a:pt x="134213" y="59931"/>
                  </a:lnTo>
                  <a:lnTo>
                    <a:pt x="132765" y="57708"/>
                  </a:lnTo>
                  <a:lnTo>
                    <a:pt x="132219" y="56934"/>
                  </a:lnTo>
                  <a:lnTo>
                    <a:pt x="131991" y="56045"/>
                  </a:lnTo>
                  <a:lnTo>
                    <a:pt x="131876" y="55041"/>
                  </a:lnTo>
                  <a:lnTo>
                    <a:pt x="131775" y="54381"/>
                  </a:lnTo>
                  <a:lnTo>
                    <a:pt x="131775" y="52933"/>
                  </a:lnTo>
                  <a:lnTo>
                    <a:pt x="131432" y="49707"/>
                  </a:lnTo>
                  <a:lnTo>
                    <a:pt x="128663" y="48590"/>
                  </a:lnTo>
                  <a:lnTo>
                    <a:pt x="125552" y="48145"/>
                  </a:lnTo>
                  <a:lnTo>
                    <a:pt x="123329" y="49479"/>
                  </a:lnTo>
                  <a:lnTo>
                    <a:pt x="120777" y="51155"/>
                  </a:lnTo>
                  <a:lnTo>
                    <a:pt x="118999" y="53479"/>
                  </a:lnTo>
                  <a:lnTo>
                    <a:pt x="121107" y="55930"/>
                  </a:lnTo>
                  <a:lnTo>
                    <a:pt x="123888" y="59042"/>
                  </a:lnTo>
                  <a:lnTo>
                    <a:pt x="133108" y="61264"/>
                  </a:lnTo>
                  <a:lnTo>
                    <a:pt x="137210" y="59372"/>
                  </a:lnTo>
                  <a:lnTo>
                    <a:pt x="140106" y="58153"/>
                  </a:lnTo>
                  <a:close/>
                </a:path>
                <a:path w="554354" h="323850">
                  <a:moveTo>
                    <a:pt x="164769" y="193027"/>
                  </a:moveTo>
                  <a:lnTo>
                    <a:pt x="164325" y="192024"/>
                  </a:lnTo>
                  <a:lnTo>
                    <a:pt x="162775" y="187020"/>
                  </a:lnTo>
                  <a:lnTo>
                    <a:pt x="154990" y="190804"/>
                  </a:lnTo>
                  <a:lnTo>
                    <a:pt x="152107" y="192354"/>
                  </a:lnTo>
                  <a:lnTo>
                    <a:pt x="149326" y="193802"/>
                  </a:lnTo>
                  <a:lnTo>
                    <a:pt x="141808" y="197256"/>
                  </a:lnTo>
                  <a:lnTo>
                    <a:pt x="141097" y="197586"/>
                  </a:lnTo>
                  <a:lnTo>
                    <a:pt x="140373" y="197916"/>
                  </a:lnTo>
                  <a:lnTo>
                    <a:pt x="141401" y="197916"/>
                  </a:lnTo>
                  <a:lnTo>
                    <a:pt x="145110" y="201917"/>
                  </a:lnTo>
                  <a:lnTo>
                    <a:pt x="147434" y="204368"/>
                  </a:lnTo>
                  <a:lnTo>
                    <a:pt x="154876" y="203479"/>
                  </a:lnTo>
                  <a:lnTo>
                    <a:pt x="155663" y="199694"/>
                  </a:lnTo>
                  <a:lnTo>
                    <a:pt x="155765" y="199478"/>
                  </a:lnTo>
                  <a:lnTo>
                    <a:pt x="155994" y="199250"/>
                  </a:lnTo>
                  <a:lnTo>
                    <a:pt x="156108" y="199034"/>
                  </a:lnTo>
                  <a:lnTo>
                    <a:pt x="156324" y="198805"/>
                  </a:lnTo>
                  <a:lnTo>
                    <a:pt x="156552" y="198475"/>
                  </a:lnTo>
                  <a:lnTo>
                    <a:pt x="156768" y="198247"/>
                  </a:lnTo>
                  <a:lnTo>
                    <a:pt x="157099" y="198247"/>
                  </a:lnTo>
                  <a:lnTo>
                    <a:pt x="157543" y="197916"/>
                  </a:lnTo>
                  <a:lnTo>
                    <a:pt x="163423" y="197916"/>
                  </a:lnTo>
                  <a:lnTo>
                    <a:pt x="163601" y="197916"/>
                  </a:lnTo>
                  <a:lnTo>
                    <a:pt x="163055" y="197713"/>
                  </a:lnTo>
                  <a:lnTo>
                    <a:pt x="163880" y="197916"/>
                  </a:lnTo>
                  <a:lnTo>
                    <a:pt x="164211" y="197256"/>
                  </a:lnTo>
                  <a:lnTo>
                    <a:pt x="164211" y="197027"/>
                  </a:lnTo>
                  <a:lnTo>
                    <a:pt x="164325" y="196469"/>
                  </a:lnTo>
                  <a:lnTo>
                    <a:pt x="164769" y="194576"/>
                  </a:lnTo>
                  <a:lnTo>
                    <a:pt x="164769" y="193027"/>
                  </a:lnTo>
                  <a:close/>
                </a:path>
                <a:path w="554354" h="323850">
                  <a:moveTo>
                    <a:pt x="171323" y="88734"/>
                  </a:moveTo>
                  <a:lnTo>
                    <a:pt x="170218" y="84734"/>
                  </a:lnTo>
                  <a:lnTo>
                    <a:pt x="168211" y="81064"/>
                  </a:lnTo>
                  <a:lnTo>
                    <a:pt x="165938" y="77076"/>
                  </a:lnTo>
                  <a:lnTo>
                    <a:pt x="160197" y="76479"/>
                  </a:lnTo>
                  <a:lnTo>
                    <a:pt x="155600" y="78740"/>
                  </a:lnTo>
                  <a:lnTo>
                    <a:pt x="156768" y="83400"/>
                  </a:lnTo>
                  <a:lnTo>
                    <a:pt x="157772" y="84620"/>
                  </a:lnTo>
                  <a:lnTo>
                    <a:pt x="156883" y="89738"/>
                  </a:lnTo>
                  <a:lnTo>
                    <a:pt x="156768" y="91173"/>
                  </a:lnTo>
                  <a:lnTo>
                    <a:pt x="156654" y="93395"/>
                  </a:lnTo>
                  <a:lnTo>
                    <a:pt x="156324" y="95186"/>
                  </a:lnTo>
                  <a:lnTo>
                    <a:pt x="157327" y="97739"/>
                  </a:lnTo>
                  <a:lnTo>
                    <a:pt x="158216" y="98628"/>
                  </a:lnTo>
                  <a:lnTo>
                    <a:pt x="163550" y="100965"/>
                  </a:lnTo>
                  <a:lnTo>
                    <a:pt x="166547" y="99402"/>
                  </a:lnTo>
                  <a:lnTo>
                    <a:pt x="168554" y="96735"/>
                  </a:lnTo>
                  <a:lnTo>
                    <a:pt x="167106" y="94513"/>
                  </a:lnTo>
                  <a:lnTo>
                    <a:pt x="167436" y="92062"/>
                  </a:lnTo>
                  <a:lnTo>
                    <a:pt x="170319" y="92849"/>
                  </a:lnTo>
                  <a:lnTo>
                    <a:pt x="171323" y="88734"/>
                  </a:lnTo>
                  <a:close/>
                </a:path>
                <a:path w="554354" h="323850">
                  <a:moveTo>
                    <a:pt x="183438" y="149212"/>
                  </a:moveTo>
                  <a:lnTo>
                    <a:pt x="183108" y="147777"/>
                  </a:lnTo>
                  <a:lnTo>
                    <a:pt x="182549" y="145097"/>
                  </a:lnTo>
                  <a:lnTo>
                    <a:pt x="179768" y="145656"/>
                  </a:lnTo>
                  <a:lnTo>
                    <a:pt x="177330" y="145211"/>
                  </a:lnTo>
                  <a:lnTo>
                    <a:pt x="174764" y="144767"/>
                  </a:lnTo>
                  <a:lnTo>
                    <a:pt x="172212" y="144208"/>
                  </a:lnTo>
                  <a:lnTo>
                    <a:pt x="164655" y="143548"/>
                  </a:lnTo>
                  <a:lnTo>
                    <a:pt x="163995" y="149326"/>
                  </a:lnTo>
                  <a:lnTo>
                    <a:pt x="166103" y="153555"/>
                  </a:lnTo>
                  <a:lnTo>
                    <a:pt x="167322" y="155892"/>
                  </a:lnTo>
                  <a:lnTo>
                    <a:pt x="169329" y="157886"/>
                  </a:lnTo>
                  <a:lnTo>
                    <a:pt x="175996" y="158445"/>
                  </a:lnTo>
                  <a:lnTo>
                    <a:pt x="179654" y="156667"/>
                  </a:lnTo>
                  <a:lnTo>
                    <a:pt x="181546" y="153111"/>
                  </a:lnTo>
                  <a:lnTo>
                    <a:pt x="182321" y="151777"/>
                  </a:lnTo>
                  <a:lnTo>
                    <a:pt x="183438" y="149212"/>
                  </a:lnTo>
                  <a:close/>
                </a:path>
                <a:path w="554354" h="323850">
                  <a:moveTo>
                    <a:pt x="183654" y="271741"/>
                  </a:moveTo>
                  <a:lnTo>
                    <a:pt x="180098" y="271081"/>
                  </a:lnTo>
                  <a:lnTo>
                    <a:pt x="174993" y="272745"/>
                  </a:lnTo>
                  <a:lnTo>
                    <a:pt x="174663" y="272859"/>
                  </a:lnTo>
                  <a:lnTo>
                    <a:pt x="174320" y="273075"/>
                  </a:lnTo>
                  <a:lnTo>
                    <a:pt x="173875" y="273304"/>
                  </a:lnTo>
                  <a:lnTo>
                    <a:pt x="172542" y="276199"/>
                  </a:lnTo>
                  <a:lnTo>
                    <a:pt x="171107" y="279196"/>
                  </a:lnTo>
                  <a:lnTo>
                    <a:pt x="166217" y="280416"/>
                  </a:lnTo>
                  <a:lnTo>
                    <a:pt x="164655" y="278307"/>
                  </a:lnTo>
                  <a:lnTo>
                    <a:pt x="164109" y="275856"/>
                  </a:lnTo>
                  <a:lnTo>
                    <a:pt x="163550" y="276860"/>
                  </a:lnTo>
                  <a:lnTo>
                    <a:pt x="163106" y="277977"/>
                  </a:lnTo>
                  <a:lnTo>
                    <a:pt x="163322" y="278752"/>
                  </a:lnTo>
                  <a:lnTo>
                    <a:pt x="163766" y="280860"/>
                  </a:lnTo>
                  <a:lnTo>
                    <a:pt x="166217" y="282092"/>
                  </a:lnTo>
                  <a:lnTo>
                    <a:pt x="168211" y="282752"/>
                  </a:lnTo>
                  <a:lnTo>
                    <a:pt x="172656" y="283972"/>
                  </a:lnTo>
                  <a:lnTo>
                    <a:pt x="179209" y="282752"/>
                  </a:lnTo>
                  <a:lnTo>
                    <a:pt x="181216" y="277863"/>
                  </a:lnTo>
                  <a:lnTo>
                    <a:pt x="183654" y="271741"/>
                  </a:lnTo>
                  <a:close/>
                </a:path>
                <a:path w="554354" h="323850">
                  <a:moveTo>
                    <a:pt x="196989" y="237172"/>
                  </a:moveTo>
                  <a:lnTo>
                    <a:pt x="193319" y="235496"/>
                  </a:lnTo>
                  <a:lnTo>
                    <a:pt x="193103" y="235496"/>
                  </a:lnTo>
                  <a:lnTo>
                    <a:pt x="192659" y="235280"/>
                  </a:lnTo>
                  <a:lnTo>
                    <a:pt x="189103" y="234607"/>
                  </a:lnTo>
                  <a:lnTo>
                    <a:pt x="183324" y="239052"/>
                  </a:lnTo>
                  <a:lnTo>
                    <a:pt x="183438" y="242722"/>
                  </a:lnTo>
                  <a:lnTo>
                    <a:pt x="183553" y="248399"/>
                  </a:lnTo>
                  <a:lnTo>
                    <a:pt x="182994" y="248615"/>
                  </a:lnTo>
                  <a:lnTo>
                    <a:pt x="189661" y="247281"/>
                  </a:lnTo>
                  <a:lnTo>
                    <a:pt x="192989" y="246722"/>
                  </a:lnTo>
                  <a:lnTo>
                    <a:pt x="196989" y="237172"/>
                  </a:lnTo>
                  <a:close/>
                </a:path>
                <a:path w="554354" h="323850">
                  <a:moveTo>
                    <a:pt x="198437" y="15240"/>
                  </a:moveTo>
                  <a:lnTo>
                    <a:pt x="194322" y="4013"/>
                  </a:lnTo>
                  <a:lnTo>
                    <a:pt x="187998" y="6007"/>
                  </a:lnTo>
                  <a:lnTo>
                    <a:pt x="187553" y="6121"/>
                  </a:lnTo>
                  <a:lnTo>
                    <a:pt x="186664" y="6565"/>
                  </a:lnTo>
                  <a:lnTo>
                    <a:pt x="184327" y="8343"/>
                  </a:lnTo>
                  <a:lnTo>
                    <a:pt x="182765" y="12230"/>
                  </a:lnTo>
                  <a:lnTo>
                    <a:pt x="185102" y="14351"/>
                  </a:lnTo>
                  <a:lnTo>
                    <a:pt x="189661" y="18567"/>
                  </a:lnTo>
                  <a:lnTo>
                    <a:pt x="192430" y="17576"/>
                  </a:lnTo>
                  <a:lnTo>
                    <a:pt x="198437" y="15240"/>
                  </a:lnTo>
                  <a:close/>
                </a:path>
                <a:path w="554354" h="323850">
                  <a:moveTo>
                    <a:pt x="203885" y="106299"/>
                  </a:moveTo>
                  <a:lnTo>
                    <a:pt x="198208" y="103403"/>
                  </a:lnTo>
                  <a:lnTo>
                    <a:pt x="197104" y="102743"/>
                  </a:lnTo>
                  <a:lnTo>
                    <a:pt x="195986" y="102628"/>
                  </a:lnTo>
                  <a:lnTo>
                    <a:pt x="190322" y="104406"/>
                  </a:lnTo>
                  <a:lnTo>
                    <a:pt x="188214" y="115087"/>
                  </a:lnTo>
                  <a:lnTo>
                    <a:pt x="191439" y="121310"/>
                  </a:lnTo>
                  <a:lnTo>
                    <a:pt x="193878" y="122199"/>
                  </a:lnTo>
                  <a:lnTo>
                    <a:pt x="196100" y="120307"/>
                  </a:lnTo>
                  <a:lnTo>
                    <a:pt x="199986" y="117195"/>
                  </a:lnTo>
                  <a:lnTo>
                    <a:pt x="203885" y="106299"/>
                  </a:lnTo>
                  <a:close/>
                </a:path>
                <a:path w="554354" h="323850">
                  <a:moveTo>
                    <a:pt x="208330" y="208254"/>
                  </a:moveTo>
                  <a:lnTo>
                    <a:pt x="205105" y="208153"/>
                  </a:lnTo>
                  <a:lnTo>
                    <a:pt x="203542" y="202476"/>
                  </a:lnTo>
                  <a:lnTo>
                    <a:pt x="200990" y="197027"/>
                  </a:lnTo>
                  <a:lnTo>
                    <a:pt x="197878" y="196354"/>
                  </a:lnTo>
                  <a:lnTo>
                    <a:pt x="194652" y="195808"/>
                  </a:lnTo>
                  <a:lnTo>
                    <a:pt x="191439" y="199034"/>
                  </a:lnTo>
                  <a:lnTo>
                    <a:pt x="190436" y="201803"/>
                  </a:lnTo>
                  <a:lnTo>
                    <a:pt x="189992" y="202920"/>
                  </a:lnTo>
                  <a:lnTo>
                    <a:pt x="189776" y="204038"/>
                  </a:lnTo>
                  <a:lnTo>
                    <a:pt x="189776" y="205028"/>
                  </a:lnTo>
                  <a:lnTo>
                    <a:pt x="192430" y="205701"/>
                  </a:lnTo>
                  <a:lnTo>
                    <a:pt x="199542" y="209257"/>
                  </a:lnTo>
                  <a:lnTo>
                    <a:pt x="197104" y="212813"/>
                  </a:lnTo>
                  <a:lnTo>
                    <a:pt x="196100" y="214261"/>
                  </a:lnTo>
                  <a:lnTo>
                    <a:pt x="194995" y="215379"/>
                  </a:lnTo>
                  <a:lnTo>
                    <a:pt x="193878" y="216154"/>
                  </a:lnTo>
                  <a:lnTo>
                    <a:pt x="195211" y="217817"/>
                  </a:lnTo>
                  <a:lnTo>
                    <a:pt x="196875" y="218821"/>
                  </a:lnTo>
                  <a:lnTo>
                    <a:pt x="200101" y="217487"/>
                  </a:lnTo>
                  <a:lnTo>
                    <a:pt x="200990" y="217043"/>
                  </a:lnTo>
                  <a:lnTo>
                    <a:pt x="201993" y="216369"/>
                  </a:lnTo>
                  <a:lnTo>
                    <a:pt x="203885" y="215265"/>
                  </a:lnTo>
                  <a:lnTo>
                    <a:pt x="205765" y="213487"/>
                  </a:lnTo>
                  <a:lnTo>
                    <a:pt x="208330" y="208254"/>
                  </a:lnTo>
                  <a:close/>
                </a:path>
                <a:path w="554354" h="323850">
                  <a:moveTo>
                    <a:pt x="212661" y="62153"/>
                  </a:moveTo>
                  <a:lnTo>
                    <a:pt x="207441" y="56045"/>
                  </a:lnTo>
                  <a:lnTo>
                    <a:pt x="199771" y="53924"/>
                  </a:lnTo>
                  <a:lnTo>
                    <a:pt x="200329" y="49149"/>
                  </a:lnTo>
                  <a:lnTo>
                    <a:pt x="200875" y="43141"/>
                  </a:lnTo>
                  <a:lnTo>
                    <a:pt x="196215" y="45148"/>
                  </a:lnTo>
                  <a:lnTo>
                    <a:pt x="194652" y="45593"/>
                  </a:lnTo>
                  <a:lnTo>
                    <a:pt x="190614" y="50406"/>
                  </a:lnTo>
                  <a:lnTo>
                    <a:pt x="192176" y="57480"/>
                  </a:lnTo>
                  <a:lnTo>
                    <a:pt x="196418" y="64020"/>
                  </a:lnTo>
                  <a:lnTo>
                    <a:pt x="200431" y="67271"/>
                  </a:lnTo>
                  <a:lnTo>
                    <a:pt x="202552" y="67716"/>
                  </a:lnTo>
                  <a:lnTo>
                    <a:pt x="205663" y="67271"/>
                  </a:lnTo>
                  <a:lnTo>
                    <a:pt x="207987" y="66167"/>
                  </a:lnTo>
                  <a:lnTo>
                    <a:pt x="210883" y="64719"/>
                  </a:lnTo>
                  <a:lnTo>
                    <a:pt x="212661" y="62153"/>
                  </a:lnTo>
                  <a:close/>
                </a:path>
                <a:path w="554354" h="323850">
                  <a:moveTo>
                    <a:pt x="212763" y="288874"/>
                  </a:moveTo>
                  <a:lnTo>
                    <a:pt x="212661" y="287642"/>
                  </a:lnTo>
                  <a:lnTo>
                    <a:pt x="211213" y="279082"/>
                  </a:lnTo>
                  <a:lnTo>
                    <a:pt x="202552" y="286981"/>
                  </a:lnTo>
                  <a:lnTo>
                    <a:pt x="200215" y="290537"/>
                  </a:lnTo>
                  <a:lnTo>
                    <a:pt x="199440" y="291757"/>
                  </a:lnTo>
                  <a:lnTo>
                    <a:pt x="196989" y="296202"/>
                  </a:lnTo>
                  <a:lnTo>
                    <a:pt x="198882" y="297649"/>
                  </a:lnTo>
                  <a:lnTo>
                    <a:pt x="202882" y="300875"/>
                  </a:lnTo>
                  <a:lnTo>
                    <a:pt x="209435" y="296316"/>
                  </a:lnTo>
                  <a:lnTo>
                    <a:pt x="211772" y="291642"/>
                  </a:lnTo>
                  <a:lnTo>
                    <a:pt x="212432" y="290207"/>
                  </a:lnTo>
                  <a:lnTo>
                    <a:pt x="212763" y="288874"/>
                  </a:lnTo>
                  <a:close/>
                </a:path>
                <a:path w="554354" h="323850">
                  <a:moveTo>
                    <a:pt x="220764" y="178231"/>
                  </a:moveTo>
                  <a:lnTo>
                    <a:pt x="215988" y="170345"/>
                  </a:lnTo>
                  <a:lnTo>
                    <a:pt x="214655" y="168008"/>
                  </a:lnTo>
                  <a:lnTo>
                    <a:pt x="211658" y="165785"/>
                  </a:lnTo>
                  <a:lnTo>
                    <a:pt x="209435" y="164223"/>
                  </a:lnTo>
                  <a:lnTo>
                    <a:pt x="203327" y="159778"/>
                  </a:lnTo>
                  <a:lnTo>
                    <a:pt x="201993" y="169011"/>
                  </a:lnTo>
                  <a:lnTo>
                    <a:pt x="202653" y="173786"/>
                  </a:lnTo>
                  <a:lnTo>
                    <a:pt x="202768" y="175018"/>
                  </a:lnTo>
                  <a:lnTo>
                    <a:pt x="203327" y="175907"/>
                  </a:lnTo>
                  <a:lnTo>
                    <a:pt x="208991" y="180124"/>
                  </a:lnTo>
                  <a:lnTo>
                    <a:pt x="220764" y="178231"/>
                  </a:lnTo>
                  <a:close/>
                </a:path>
                <a:path w="554354" h="323850">
                  <a:moveTo>
                    <a:pt x="231330" y="0"/>
                  </a:moveTo>
                  <a:lnTo>
                    <a:pt x="226326" y="0"/>
                  </a:lnTo>
                  <a:lnTo>
                    <a:pt x="227774" y="444"/>
                  </a:lnTo>
                  <a:lnTo>
                    <a:pt x="229552" y="444"/>
                  </a:lnTo>
                  <a:lnTo>
                    <a:pt x="231330" y="0"/>
                  </a:lnTo>
                  <a:close/>
                </a:path>
                <a:path w="554354" h="323850">
                  <a:moveTo>
                    <a:pt x="235877" y="138874"/>
                  </a:moveTo>
                  <a:lnTo>
                    <a:pt x="229438" y="139661"/>
                  </a:lnTo>
                  <a:lnTo>
                    <a:pt x="229108" y="140766"/>
                  </a:lnTo>
                  <a:lnTo>
                    <a:pt x="228663" y="141884"/>
                  </a:lnTo>
                  <a:lnTo>
                    <a:pt x="226656" y="144653"/>
                  </a:lnTo>
                  <a:lnTo>
                    <a:pt x="225107" y="146100"/>
                  </a:lnTo>
                  <a:lnTo>
                    <a:pt x="223659" y="146659"/>
                  </a:lnTo>
                  <a:lnTo>
                    <a:pt x="223215" y="149885"/>
                  </a:lnTo>
                  <a:lnTo>
                    <a:pt x="223989" y="153327"/>
                  </a:lnTo>
                  <a:lnTo>
                    <a:pt x="225323" y="155549"/>
                  </a:lnTo>
                  <a:lnTo>
                    <a:pt x="231432" y="162217"/>
                  </a:lnTo>
                  <a:lnTo>
                    <a:pt x="234365" y="160413"/>
                  </a:lnTo>
                  <a:lnTo>
                    <a:pt x="235280" y="155244"/>
                  </a:lnTo>
                  <a:lnTo>
                    <a:pt x="235318" y="151777"/>
                  </a:lnTo>
                  <a:lnTo>
                    <a:pt x="235318" y="147548"/>
                  </a:lnTo>
                  <a:lnTo>
                    <a:pt x="235877" y="138874"/>
                  </a:lnTo>
                  <a:close/>
                </a:path>
                <a:path w="554354" h="323850">
                  <a:moveTo>
                    <a:pt x="245541" y="234937"/>
                  </a:moveTo>
                  <a:lnTo>
                    <a:pt x="242658" y="229158"/>
                  </a:lnTo>
                  <a:lnTo>
                    <a:pt x="237324" y="225386"/>
                  </a:lnTo>
                  <a:lnTo>
                    <a:pt x="236207" y="224155"/>
                  </a:lnTo>
                  <a:lnTo>
                    <a:pt x="234657" y="224485"/>
                  </a:lnTo>
                  <a:lnTo>
                    <a:pt x="233324" y="224828"/>
                  </a:lnTo>
                  <a:lnTo>
                    <a:pt x="232435" y="226161"/>
                  </a:lnTo>
                  <a:lnTo>
                    <a:pt x="231216" y="226720"/>
                  </a:lnTo>
                  <a:lnTo>
                    <a:pt x="227101" y="228498"/>
                  </a:lnTo>
                  <a:lnTo>
                    <a:pt x="225437" y="231825"/>
                  </a:lnTo>
                  <a:lnTo>
                    <a:pt x="225767" y="237617"/>
                  </a:lnTo>
                  <a:lnTo>
                    <a:pt x="227774" y="239166"/>
                  </a:lnTo>
                  <a:lnTo>
                    <a:pt x="229438" y="239839"/>
                  </a:lnTo>
                  <a:lnTo>
                    <a:pt x="232435" y="240830"/>
                  </a:lnTo>
                  <a:lnTo>
                    <a:pt x="238328" y="241719"/>
                  </a:lnTo>
                  <a:lnTo>
                    <a:pt x="240995" y="239166"/>
                  </a:lnTo>
                  <a:lnTo>
                    <a:pt x="245541" y="234937"/>
                  </a:lnTo>
                  <a:close/>
                </a:path>
                <a:path w="554354" h="323850">
                  <a:moveTo>
                    <a:pt x="250545" y="277190"/>
                  </a:moveTo>
                  <a:lnTo>
                    <a:pt x="249542" y="273075"/>
                  </a:lnTo>
                  <a:lnTo>
                    <a:pt x="247103" y="269633"/>
                  </a:lnTo>
                  <a:lnTo>
                    <a:pt x="245986" y="267525"/>
                  </a:lnTo>
                  <a:lnTo>
                    <a:pt x="244995" y="265747"/>
                  </a:lnTo>
                  <a:lnTo>
                    <a:pt x="243662" y="264960"/>
                  </a:lnTo>
                  <a:lnTo>
                    <a:pt x="242430" y="265074"/>
                  </a:lnTo>
                  <a:lnTo>
                    <a:pt x="242430" y="265633"/>
                  </a:lnTo>
                  <a:lnTo>
                    <a:pt x="241985" y="266966"/>
                  </a:lnTo>
                  <a:lnTo>
                    <a:pt x="241096" y="268300"/>
                  </a:lnTo>
                  <a:lnTo>
                    <a:pt x="239991" y="269519"/>
                  </a:lnTo>
                  <a:lnTo>
                    <a:pt x="239661" y="272973"/>
                  </a:lnTo>
                  <a:lnTo>
                    <a:pt x="240207" y="276199"/>
                  </a:lnTo>
                  <a:lnTo>
                    <a:pt x="241325" y="279412"/>
                  </a:lnTo>
                  <a:lnTo>
                    <a:pt x="242658" y="282981"/>
                  </a:lnTo>
                  <a:lnTo>
                    <a:pt x="246100" y="282422"/>
                  </a:lnTo>
                  <a:lnTo>
                    <a:pt x="249656" y="279196"/>
                  </a:lnTo>
                  <a:lnTo>
                    <a:pt x="250545" y="277190"/>
                  </a:lnTo>
                  <a:close/>
                </a:path>
                <a:path w="554354" h="323850">
                  <a:moveTo>
                    <a:pt x="250659" y="78397"/>
                  </a:moveTo>
                  <a:lnTo>
                    <a:pt x="250101" y="74942"/>
                  </a:lnTo>
                  <a:lnTo>
                    <a:pt x="247764" y="73494"/>
                  </a:lnTo>
                  <a:lnTo>
                    <a:pt x="245986" y="72720"/>
                  </a:lnTo>
                  <a:lnTo>
                    <a:pt x="243319" y="71272"/>
                  </a:lnTo>
                  <a:lnTo>
                    <a:pt x="235546" y="69049"/>
                  </a:lnTo>
                  <a:lnTo>
                    <a:pt x="233108" y="72275"/>
                  </a:lnTo>
                  <a:lnTo>
                    <a:pt x="231216" y="74828"/>
                  </a:lnTo>
                  <a:lnTo>
                    <a:pt x="232765" y="76606"/>
                  </a:lnTo>
                  <a:lnTo>
                    <a:pt x="234988" y="77952"/>
                  </a:lnTo>
                  <a:lnTo>
                    <a:pt x="237096" y="79171"/>
                  </a:lnTo>
                  <a:lnTo>
                    <a:pt x="239763" y="79946"/>
                  </a:lnTo>
                  <a:lnTo>
                    <a:pt x="241211" y="80619"/>
                  </a:lnTo>
                  <a:lnTo>
                    <a:pt x="243547" y="81610"/>
                  </a:lnTo>
                  <a:lnTo>
                    <a:pt x="245770" y="83731"/>
                  </a:lnTo>
                  <a:lnTo>
                    <a:pt x="249097" y="81394"/>
                  </a:lnTo>
                  <a:lnTo>
                    <a:pt x="250659" y="78397"/>
                  </a:lnTo>
                  <a:close/>
                </a:path>
                <a:path w="554354" h="323850">
                  <a:moveTo>
                    <a:pt x="252768" y="105968"/>
                  </a:moveTo>
                  <a:lnTo>
                    <a:pt x="252641" y="105638"/>
                  </a:lnTo>
                  <a:lnTo>
                    <a:pt x="250380" y="99999"/>
                  </a:lnTo>
                  <a:lnTo>
                    <a:pt x="250278" y="99847"/>
                  </a:lnTo>
                  <a:lnTo>
                    <a:pt x="249402" y="98513"/>
                  </a:lnTo>
                  <a:lnTo>
                    <a:pt x="246214" y="93853"/>
                  </a:lnTo>
                  <a:lnTo>
                    <a:pt x="247688" y="95961"/>
                  </a:lnTo>
                  <a:lnTo>
                    <a:pt x="246341" y="93853"/>
                  </a:lnTo>
                  <a:lnTo>
                    <a:pt x="241439" y="86169"/>
                  </a:lnTo>
                  <a:lnTo>
                    <a:pt x="237769" y="95961"/>
                  </a:lnTo>
                  <a:lnTo>
                    <a:pt x="238772" y="98513"/>
                  </a:lnTo>
                  <a:lnTo>
                    <a:pt x="238874" y="104965"/>
                  </a:lnTo>
                  <a:lnTo>
                    <a:pt x="236550" y="110528"/>
                  </a:lnTo>
                  <a:lnTo>
                    <a:pt x="238429" y="113855"/>
                  </a:lnTo>
                  <a:lnTo>
                    <a:pt x="239547" y="115747"/>
                  </a:lnTo>
                  <a:lnTo>
                    <a:pt x="241439" y="117195"/>
                  </a:lnTo>
                  <a:lnTo>
                    <a:pt x="243217" y="114973"/>
                  </a:lnTo>
                  <a:lnTo>
                    <a:pt x="244322" y="113525"/>
                  </a:lnTo>
                  <a:lnTo>
                    <a:pt x="243217" y="111531"/>
                  </a:lnTo>
                  <a:lnTo>
                    <a:pt x="243878" y="109855"/>
                  </a:lnTo>
                  <a:lnTo>
                    <a:pt x="245656" y="105638"/>
                  </a:lnTo>
                  <a:lnTo>
                    <a:pt x="252768" y="105968"/>
                  </a:lnTo>
                  <a:close/>
                </a:path>
                <a:path w="554354" h="323850">
                  <a:moveTo>
                    <a:pt x="260324" y="190360"/>
                  </a:moveTo>
                  <a:lnTo>
                    <a:pt x="258216" y="187350"/>
                  </a:lnTo>
                  <a:lnTo>
                    <a:pt x="255549" y="183680"/>
                  </a:lnTo>
                  <a:lnTo>
                    <a:pt x="249885" y="188582"/>
                  </a:lnTo>
                  <a:lnTo>
                    <a:pt x="248208" y="191020"/>
                  </a:lnTo>
                  <a:lnTo>
                    <a:pt x="246989" y="192697"/>
                  </a:lnTo>
                  <a:lnTo>
                    <a:pt x="245211" y="195021"/>
                  </a:lnTo>
                  <a:lnTo>
                    <a:pt x="249542" y="199136"/>
                  </a:lnTo>
                  <a:lnTo>
                    <a:pt x="253098" y="197027"/>
                  </a:lnTo>
                  <a:lnTo>
                    <a:pt x="255663" y="195694"/>
                  </a:lnTo>
                  <a:lnTo>
                    <a:pt x="258991" y="194030"/>
                  </a:lnTo>
                  <a:lnTo>
                    <a:pt x="260324" y="190360"/>
                  </a:lnTo>
                  <a:close/>
                </a:path>
                <a:path w="554354" h="323850">
                  <a:moveTo>
                    <a:pt x="261327" y="44919"/>
                  </a:moveTo>
                  <a:lnTo>
                    <a:pt x="258762" y="31800"/>
                  </a:lnTo>
                  <a:lnTo>
                    <a:pt x="257327" y="28917"/>
                  </a:lnTo>
                  <a:lnTo>
                    <a:pt x="255320" y="25793"/>
                  </a:lnTo>
                  <a:lnTo>
                    <a:pt x="255104" y="25577"/>
                  </a:lnTo>
                  <a:lnTo>
                    <a:pt x="253542" y="23241"/>
                  </a:lnTo>
                  <a:lnTo>
                    <a:pt x="249212" y="20015"/>
                  </a:lnTo>
                  <a:lnTo>
                    <a:pt x="245097" y="21463"/>
                  </a:lnTo>
                  <a:lnTo>
                    <a:pt x="242544" y="24244"/>
                  </a:lnTo>
                  <a:lnTo>
                    <a:pt x="242874" y="25577"/>
                  </a:lnTo>
                  <a:lnTo>
                    <a:pt x="243103" y="27025"/>
                  </a:lnTo>
                  <a:lnTo>
                    <a:pt x="244881" y="27025"/>
                  </a:lnTo>
                  <a:lnTo>
                    <a:pt x="245986" y="27800"/>
                  </a:lnTo>
                  <a:lnTo>
                    <a:pt x="250875" y="31026"/>
                  </a:lnTo>
                  <a:lnTo>
                    <a:pt x="248107" y="35585"/>
                  </a:lnTo>
                  <a:lnTo>
                    <a:pt x="253657" y="41694"/>
                  </a:lnTo>
                  <a:lnTo>
                    <a:pt x="261327" y="44919"/>
                  </a:lnTo>
                  <a:close/>
                </a:path>
                <a:path w="554354" h="323850">
                  <a:moveTo>
                    <a:pt x="267766" y="137871"/>
                  </a:moveTo>
                  <a:lnTo>
                    <a:pt x="258991" y="132422"/>
                  </a:lnTo>
                  <a:lnTo>
                    <a:pt x="257543" y="131648"/>
                  </a:lnTo>
                  <a:lnTo>
                    <a:pt x="250875" y="128422"/>
                  </a:lnTo>
                  <a:lnTo>
                    <a:pt x="250774" y="134099"/>
                  </a:lnTo>
                  <a:lnTo>
                    <a:pt x="252552" y="138874"/>
                  </a:lnTo>
                  <a:lnTo>
                    <a:pt x="253098" y="140436"/>
                  </a:lnTo>
                  <a:lnTo>
                    <a:pt x="253885" y="141884"/>
                  </a:lnTo>
                  <a:lnTo>
                    <a:pt x="254774" y="142773"/>
                  </a:lnTo>
                  <a:lnTo>
                    <a:pt x="259651" y="148107"/>
                  </a:lnTo>
                  <a:lnTo>
                    <a:pt x="266433" y="148323"/>
                  </a:lnTo>
                  <a:lnTo>
                    <a:pt x="267436" y="139877"/>
                  </a:lnTo>
                  <a:lnTo>
                    <a:pt x="267766" y="137871"/>
                  </a:lnTo>
                  <a:close/>
                </a:path>
                <a:path w="554354" h="323850">
                  <a:moveTo>
                    <a:pt x="286880" y="85623"/>
                  </a:moveTo>
                  <a:lnTo>
                    <a:pt x="286105" y="82842"/>
                  </a:lnTo>
                  <a:lnTo>
                    <a:pt x="284708" y="80479"/>
                  </a:lnTo>
                  <a:lnTo>
                    <a:pt x="284861" y="80670"/>
                  </a:lnTo>
                  <a:lnTo>
                    <a:pt x="284543" y="80137"/>
                  </a:lnTo>
                  <a:lnTo>
                    <a:pt x="284429" y="79946"/>
                  </a:lnTo>
                  <a:lnTo>
                    <a:pt x="283679" y="78790"/>
                  </a:lnTo>
                  <a:lnTo>
                    <a:pt x="281101" y="74726"/>
                  </a:lnTo>
                  <a:lnTo>
                    <a:pt x="274878" y="77609"/>
                  </a:lnTo>
                  <a:lnTo>
                    <a:pt x="273875" y="82727"/>
                  </a:lnTo>
                  <a:lnTo>
                    <a:pt x="273329" y="85394"/>
                  </a:lnTo>
                  <a:lnTo>
                    <a:pt x="273659" y="88506"/>
                  </a:lnTo>
                  <a:lnTo>
                    <a:pt x="275996" y="90068"/>
                  </a:lnTo>
                  <a:lnTo>
                    <a:pt x="278549" y="91846"/>
                  </a:lnTo>
                  <a:lnTo>
                    <a:pt x="282765" y="89954"/>
                  </a:lnTo>
                  <a:lnTo>
                    <a:pt x="284657" y="87845"/>
                  </a:lnTo>
                  <a:lnTo>
                    <a:pt x="286880" y="85623"/>
                  </a:lnTo>
                  <a:close/>
                </a:path>
                <a:path w="554354" h="323850">
                  <a:moveTo>
                    <a:pt x="287883" y="126873"/>
                  </a:moveTo>
                  <a:lnTo>
                    <a:pt x="287540" y="126644"/>
                  </a:lnTo>
                  <a:lnTo>
                    <a:pt x="287121" y="126542"/>
                  </a:lnTo>
                  <a:lnTo>
                    <a:pt x="287883" y="126873"/>
                  </a:lnTo>
                  <a:close/>
                </a:path>
                <a:path w="554354" h="323850">
                  <a:moveTo>
                    <a:pt x="297434" y="209931"/>
                  </a:moveTo>
                  <a:lnTo>
                    <a:pt x="295211" y="204812"/>
                  </a:lnTo>
                  <a:lnTo>
                    <a:pt x="293217" y="199809"/>
                  </a:lnTo>
                  <a:lnTo>
                    <a:pt x="289763" y="198031"/>
                  </a:lnTo>
                  <a:lnTo>
                    <a:pt x="284429" y="197586"/>
                  </a:lnTo>
                  <a:lnTo>
                    <a:pt x="275437" y="196913"/>
                  </a:lnTo>
                  <a:lnTo>
                    <a:pt x="281317" y="210477"/>
                  </a:lnTo>
                  <a:lnTo>
                    <a:pt x="281660" y="213042"/>
                  </a:lnTo>
                  <a:lnTo>
                    <a:pt x="278892" y="211772"/>
                  </a:lnTo>
                  <a:lnTo>
                    <a:pt x="273659" y="211734"/>
                  </a:lnTo>
                  <a:lnTo>
                    <a:pt x="270002" y="214071"/>
                  </a:lnTo>
                  <a:lnTo>
                    <a:pt x="271995" y="219938"/>
                  </a:lnTo>
                  <a:lnTo>
                    <a:pt x="273545" y="221602"/>
                  </a:lnTo>
                  <a:lnTo>
                    <a:pt x="272326" y="220484"/>
                  </a:lnTo>
                  <a:lnTo>
                    <a:pt x="273773" y="222262"/>
                  </a:lnTo>
                  <a:lnTo>
                    <a:pt x="277761" y="225602"/>
                  </a:lnTo>
                  <a:lnTo>
                    <a:pt x="280327" y="224599"/>
                  </a:lnTo>
                  <a:lnTo>
                    <a:pt x="282321" y="223939"/>
                  </a:lnTo>
                  <a:lnTo>
                    <a:pt x="282879" y="221272"/>
                  </a:lnTo>
                  <a:lnTo>
                    <a:pt x="283540" y="219710"/>
                  </a:lnTo>
                  <a:lnTo>
                    <a:pt x="284657" y="216814"/>
                  </a:lnTo>
                  <a:lnTo>
                    <a:pt x="285661" y="214376"/>
                  </a:lnTo>
                  <a:lnTo>
                    <a:pt x="288328" y="212598"/>
                  </a:lnTo>
                  <a:lnTo>
                    <a:pt x="291884" y="210375"/>
                  </a:lnTo>
                  <a:lnTo>
                    <a:pt x="297434" y="209931"/>
                  </a:lnTo>
                  <a:close/>
                </a:path>
                <a:path w="554354" h="323850">
                  <a:moveTo>
                    <a:pt x="299212" y="281305"/>
                  </a:moveTo>
                  <a:lnTo>
                    <a:pt x="292328" y="282194"/>
                  </a:lnTo>
                  <a:lnTo>
                    <a:pt x="289991" y="282536"/>
                  </a:lnTo>
                  <a:lnTo>
                    <a:pt x="278104" y="283972"/>
                  </a:lnTo>
                  <a:lnTo>
                    <a:pt x="281876" y="291198"/>
                  </a:lnTo>
                  <a:lnTo>
                    <a:pt x="288429" y="298208"/>
                  </a:lnTo>
                  <a:lnTo>
                    <a:pt x="292328" y="296760"/>
                  </a:lnTo>
                  <a:lnTo>
                    <a:pt x="295986" y="295313"/>
                  </a:lnTo>
                  <a:lnTo>
                    <a:pt x="299212" y="281305"/>
                  </a:lnTo>
                  <a:close/>
                </a:path>
                <a:path w="554354" h="323850">
                  <a:moveTo>
                    <a:pt x="301561" y="156819"/>
                  </a:moveTo>
                  <a:lnTo>
                    <a:pt x="300875" y="151003"/>
                  </a:lnTo>
                  <a:lnTo>
                    <a:pt x="299326" y="147993"/>
                  </a:lnTo>
                  <a:lnTo>
                    <a:pt x="297434" y="147104"/>
                  </a:lnTo>
                  <a:lnTo>
                    <a:pt x="295440" y="147662"/>
                  </a:lnTo>
                  <a:lnTo>
                    <a:pt x="290995" y="148666"/>
                  </a:lnTo>
                  <a:lnTo>
                    <a:pt x="286550" y="155892"/>
                  </a:lnTo>
                  <a:lnTo>
                    <a:pt x="286435" y="160667"/>
                  </a:lnTo>
                  <a:lnTo>
                    <a:pt x="286435" y="162560"/>
                  </a:lnTo>
                  <a:lnTo>
                    <a:pt x="287210" y="163779"/>
                  </a:lnTo>
                  <a:lnTo>
                    <a:pt x="288429" y="164566"/>
                  </a:lnTo>
                  <a:lnTo>
                    <a:pt x="294259" y="165684"/>
                  </a:lnTo>
                  <a:lnTo>
                    <a:pt x="298983" y="162407"/>
                  </a:lnTo>
                  <a:lnTo>
                    <a:pt x="301561" y="156819"/>
                  </a:lnTo>
                  <a:close/>
                </a:path>
                <a:path w="554354" h="323850">
                  <a:moveTo>
                    <a:pt x="302501" y="115697"/>
                  </a:moveTo>
                  <a:lnTo>
                    <a:pt x="299656" y="110972"/>
                  </a:lnTo>
                  <a:lnTo>
                    <a:pt x="294614" y="111302"/>
                  </a:lnTo>
                  <a:lnTo>
                    <a:pt x="289445" y="115443"/>
                  </a:lnTo>
                  <a:lnTo>
                    <a:pt x="286143" y="121132"/>
                  </a:lnTo>
                  <a:lnTo>
                    <a:pt x="286651" y="126085"/>
                  </a:lnTo>
                  <a:lnTo>
                    <a:pt x="287324" y="126428"/>
                  </a:lnTo>
                  <a:lnTo>
                    <a:pt x="287540" y="126644"/>
                  </a:lnTo>
                  <a:lnTo>
                    <a:pt x="294640" y="126415"/>
                  </a:lnTo>
                  <a:lnTo>
                    <a:pt x="300228" y="121805"/>
                  </a:lnTo>
                  <a:lnTo>
                    <a:pt x="302501" y="115697"/>
                  </a:lnTo>
                  <a:close/>
                </a:path>
                <a:path w="554354" h="323850">
                  <a:moveTo>
                    <a:pt x="304101" y="55156"/>
                  </a:moveTo>
                  <a:lnTo>
                    <a:pt x="302539" y="52146"/>
                  </a:lnTo>
                  <a:lnTo>
                    <a:pt x="302323" y="51257"/>
                  </a:lnTo>
                  <a:lnTo>
                    <a:pt x="301993" y="49593"/>
                  </a:lnTo>
                  <a:lnTo>
                    <a:pt x="301879" y="47929"/>
                  </a:lnTo>
                  <a:lnTo>
                    <a:pt x="300875" y="46596"/>
                  </a:lnTo>
                  <a:lnTo>
                    <a:pt x="298983" y="43815"/>
                  </a:lnTo>
                  <a:lnTo>
                    <a:pt x="294322" y="43040"/>
                  </a:lnTo>
                  <a:lnTo>
                    <a:pt x="291211" y="43370"/>
                  </a:lnTo>
                  <a:lnTo>
                    <a:pt x="284988" y="44145"/>
                  </a:lnTo>
                  <a:lnTo>
                    <a:pt x="283438" y="51257"/>
                  </a:lnTo>
                  <a:lnTo>
                    <a:pt x="286651" y="55156"/>
                  </a:lnTo>
                  <a:lnTo>
                    <a:pt x="302983" y="59601"/>
                  </a:lnTo>
                  <a:lnTo>
                    <a:pt x="303987" y="55930"/>
                  </a:lnTo>
                  <a:lnTo>
                    <a:pt x="304101" y="55156"/>
                  </a:lnTo>
                  <a:close/>
                </a:path>
                <a:path w="554354" h="323850">
                  <a:moveTo>
                    <a:pt x="322211" y="7124"/>
                  </a:moveTo>
                  <a:lnTo>
                    <a:pt x="315874" y="7569"/>
                  </a:lnTo>
                  <a:lnTo>
                    <a:pt x="311099" y="12344"/>
                  </a:lnTo>
                  <a:lnTo>
                    <a:pt x="310540" y="13017"/>
                  </a:lnTo>
                  <a:lnTo>
                    <a:pt x="310095" y="13462"/>
                  </a:lnTo>
                  <a:lnTo>
                    <a:pt x="308762" y="14681"/>
                  </a:lnTo>
                  <a:lnTo>
                    <a:pt x="306882" y="18237"/>
                  </a:lnTo>
                  <a:lnTo>
                    <a:pt x="309765" y="19354"/>
                  </a:lnTo>
                  <a:lnTo>
                    <a:pt x="314883" y="21247"/>
                  </a:lnTo>
                  <a:lnTo>
                    <a:pt x="315874" y="19240"/>
                  </a:lnTo>
                  <a:lnTo>
                    <a:pt x="318541" y="13233"/>
                  </a:lnTo>
                  <a:lnTo>
                    <a:pt x="322211" y="7124"/>
                  </a:lnTo>
                  <a:close/>
                </a:path>
                <a:path w="554354" h="323850">
                  <a:moveTo>
                    <a:pt x="323761" y="77508"/>
                  </a:moveTo>
                  <a:lnTo>
                    <a:pt x="316661" y="72605"/>
                  </a:lnTo>
                  <a:lnTo>
                    <a:pt x="310972" y="73964"/>
                  </a:lnTo>
                  <a:lnTo>
                    <a:pt x="307543" y="81889"/>
                  </a:lnTo>
                  <a:lnTo>
                    <a:pt x="307784" y="88900"/>
                  </a:lnTo>
                  <a:lnTo>
                    <a:pt x="313105" y="87503"/>
                  </a:lnTo>
                  <a:lnTo>
                    <a:pt x="311099" y="89509"/>
                  </a:lnTo>
                  <a:lnTo>
                    <a:pt x="314134" y="86791"/>
                  </a:lnTo>
                  <a:lnTo>
                    <a:pt x="317766" y="84289"/>
                  </a:lnTo>
                  <a:lnTo>
                    <a:pt x="323761" y="77508"/>
                  </a:lnTo>
                  <a:close/>
                </a:path>
                <a:path w="554354" h="323850">
                  <a:moveTo>
                    <a:pt x="332206" y="115087"/>
                  </a:moveTo>
                  <a:lnTo>
                    <a:pt x="328434" y="113525"/>
                  </a:lnTo>
                  <a:lnTo>
                    <a:pt x="327875" y="113525"/>
                  </a:lnTo>
                  <a:lnTo>
                    <a:pt x="324434" y="114198"/>
                  </a:lnTo>
                  <a:lnTo>
                    <a:pt x="321652" y="118757"/>
                  </a:lnTo>
                  <a:lnTo>
                    <a:pt x="320763" y="120751"/>
                  </a:lnTo>
                  <a:lnTo>
                    <a:pt x="319773" y="123418"/>
                  </a:lnTo>
                  <a:lnTo>
                    <a:pt x="319874" y="131432"/>
                  </a:lnTo>
                  <a:lnTo>
                    <a:pt x="323761" y="132092"/>
                  </a:lnTo>
                  <a:lnTo>
                    <a:pt x="328993" y="133096"/>
                  </a:lnTo>
                  <a:lnTo>
                    <a:pt x="330987" y="132092"/>
                  </a:lnTo>
                  <a:lnTo>
                    <a:pt x="331317" y="124421"/>
                  </a:lnTo>
                  <a:lnTo>
                    <a:pt x="332206" y="115087"/>
                  </a:lnTo>
                  <a:close/>
                </a:path>
                <a:path w="554354" h="323850">
                  <a:moveTo>
                    <a:pt x="335851" y="65722"/>
                  </a:moveTo>
                  <a:lnTo>
                    <a:pt x="335432" y="64274"/>
                  </a:lnTo>
                  <a:lnTo>
                    <a:pt x="334098" y="63715"/>
                  </a:lnTo>
                  <a:lnTo>
                    <a:pt x="334568" y="64274"/>
                  </a:lnTo>
                  <a:lnTo>
                    <a:pt x="335851" y="65722"/>
                  </a:lnTo>
                  <a:close/>
                </a:path>
                <a:path w="554354" h="323850">
                  <a:moveTo>
                    <a:pt x="339432" y="302539"/>
                  </a:moveTo>
                  <a:lnTo>
                    <a:pt x="328650" y="305663"/>
                  </a:lnTo>
                  <a:lnTo>
                    <a:pt x="329768" y="310769"/>
                  </a:lnTo>
                  <a:lnTo>
                    <a:pt x="330987" y="316445"/>
                  </a:lnTo>
                  <a:lnTo>
                    <a:pt x="336765" y="316776"/>
                  </a:lnTo>
                  <a:lnTo>
                    <a:pt x="338874" y="311327"/>
                  </a:lnTo>
                  <a:lnTo>
                    <a:pt x="339217" y="310222"/>
                  </a:lnTo>
                  <a:lnTo>
                    <a:pt x="339432" y="309321"/>
                  </a:lnTo>
                  <a:lnTo>
                    <a:pt x="339432" y="302539"/>
                  </a:lnTo>
                  <a:close/>
                </a:path>
                <a:path w="554354" h="323850">
                  <a:moveTo>
                    <a:pt x="348538" y="64274"/>
                  </a:moveTo>
                  <a:lnTo>
                    <a:pt x="344208" y="54927"/>
                  </a:lnTo>
                  <a:lnTo>
                    <a:pt x="338531" y="51854"/>
                  </a:lnTo>
                  <a:lnTo>
                    <a:pt x="335457" y="55295"/>
                  </a:lnTo>
                  <a:lnTo>
                    <a:pt x="334683" y="61277"/>
                  </a:lnTo>
                  <a:lnTo>
                    <a:pt x="335470" y="64274"/>
                  </a:lnTo>
                  <a:lnTo>
                    <a:pt x="338874" y="65722"/>
                  </a:lnTo>
                  <a:lnTo>
                    <a:pt x="335851" y="65722"/>
                  </a:lnTo>
                  <a:lnTo>
                    <a:pt x="335356" y="65722"/>
                  </a:lnTo>
                  <a:lnTo>
                    <a:pt x="345770" y="67945"/>
                  </a:lnTo>
                  <a:lnTo>
                    <a:pt x="348538" y="64274"/>
                  </a:lnTo>
                  <a:close/>
                </a:path>
                <a:path w="554354" h="323850">
                  <a:moveTo>
                    <a:pt x="358432" y="7924"/>
                  </a:moveTo>
                  <a:lnTo>
                    <a:pt x="353872" y="9347"/>
                  </a:lnTo>
                  <a:lnTo>
                    <a:pt x="351205" y="11239"/>
                  </a:lnTo>
                  <a:lnTo>
                    <a:pt x="343992" y="16687"/>
                  </a:lnTo>
                  <a:lnTo>
                    <a:pt x="351548" y="19354"/>
                  </a:lnTo>
                  <a:lnTo>
                    <a:pt x="354799" y="17208"/>
                  </a:lnTo>
                  <a:lnTo>
                    <a:pt x="357924" y="11976"/>
                  </a:lnTo>
                  <a:lnTo>
                    <a:pt x="358432" y="7924"/>
                  </a:lnTo>
                  <a:close/>
                </a:path>
                <a:path w="554354" h="323850">
                  <a:moveTo>
                    <a:pt x="360527" y="97421"/>
                  </a:moveTo>
                  <a:lnTo>
                    <a:pt x="358660" y="88646"/>
                  </a:lnTo>
                  <a:lnTo>
                    <a:pt x="348653" y="89065"/>
                  </a:lnTo>
                  <a:lnTo>
                    <a:pt x="345427" y="92951"/>
                  </a:lnTo>
                  <a:lnTo>
                    <a:pt x="345427" y="97066"/>
                  </a:lnTo>
                  <a:lnTo>
                    <a:pt x="348767" y="101295"/>
                  </a:lnTo>
                  <a:lnTo>
                    <a:pt x="348983" y="101523"/>
                  </a:lnTo>
                  <a:lnTo>
                    <a:pt x="356539" y="105117"/>
                  </a:lnTo>
                  <a:lnTo>
                    <a:pt x="360527" y="97421"/>
                  </a:lnTo>
                  <a:close/>
                </a:path>
                <a:path w="554354" h="323850">
                  <a:moveTo>
                    <a:pt x="392874" y="112750"/>
                  </a:moveTo>
                  <a:lnTo>
                    <a:pt x="390207" y="109410"/>
                  </a:lnTo>
                  <a:lnTo>
                    <a:pt x="387324" y="109194"/>
                  </a:lnTo>
                  <a:lnTo>
                    <a:pt x="386207" y="108635"/>
                  </a:lnTo>
                  <a:lnTo>
                    <a:pt x="384213" y="107746"/>
                  </a:lnTo>
                  <a:lnTo>
                    <a:pt x="382104" y="106413"/>
                  </a:lnTo>
                  <a:lnTo>
                    <a:pt x="380428" y="104965"/>
                  </a:lnTo>
                  <a:lnTo>
                    <a:pt x="378650" y="103187"/>
                  </a:lnTo>
                  <a:lnTo>
                    <a:pt x="374650" y="108966"/>
                  </a:lnTo>
                  <a:lnTo>
                    <a:pt x="374764" y="110413"/>
                  </a:lnTo>
                  <a:lnTo>
                    <a:pt x="375208" y="114973"/>
                  </a:lnTo>
                  <a:lnTo>
                    <a:pt x="383324" y="115303"/>
                  </a:lnTo>
                  <a:lnTo>
                    <a:pt x="386880" y="114744"/>
                  </a:lnTo>
                  <a:lnTo>
                    <a:pt x="388759" y="114414"/>
                  </a:lnTo>
                  <a:lnTo>
                    <a:pt x="392874" y="112750"/>
                  </a:lnTo>
                  <a:close/>
                </a:path>
                <a:path w="554354" h="323850">
                  <a:moveTo>
                    <a:pt x="394766" y="56819"/>
                  </a:moveTo>
                  <a:lnTo>
                    <a:pt x="392658" y="57150"/>
                  </a:lnTo>
                  <a:lnTo>
                    <a:pt x="390207" y="61048"/>
                  </a:lnTo>
                  <a:lnTo>
                    <a:pt x="388429" y="63931"/>
                  </a:lnTo>
                  <a:lnTo>
                    <a:pt x="384873" y="71831"/>
                  </a:lnTo>
                  <a:lnTo>
                    <a:pt x="385876" y="75057"/>
                  </a:lnTo>
                  <a:lnTo>
                    <a:pt x="385991" y="75501"/>
                  </a:lnTo>
                  <a:lnTo>
                    <a:pt x="386321" y="75946"/>
                  </a:lnTo>
                  <a:lnTo>
                    <a:pt x="386651" y="76276"/>
                  </a:lnTo>
                  <a:lnTo>
                    <a:pt x="388759" y="77724"/>
                  </a:lnTo>
                  <a:lnTo>
                    <a:pt x="393103" y="75501"/>
                  </a:lnTo>
                  <a:lnTo>
                    <a:pt x="393547" y="72390"/>
                  </a:lnTo>
                  <a:lnTo>
                    <a:pt x="392760" y="70713"/>
                  </a:lnTo>
                  <a:lnTo>
                    <a:pt x="392760" y="69723"/>
                  </a:lnTo>
                  <a:lnTo>
                    <a:pt x="392658" y="67157"/>
                  </a:lnTo>
                  <a:lnTo>
                    <a:pt x="393103" y="64490"/>
                  </a:lnTo>
                  <a:lnTo>
                    <a:pt x="393649" y="62052"/>
                  </a:lnTo>
                  <a:lnTo>
                    <a:pt x="394766" y="56819"/>
                  </a:lnTo>
                  <a:close/>
                </a:path>
                <a:path w="554354" h="323850">
                  <a:moveTo>
                    <a:pt x="395401" y="30086"/>
                  </a:moveTo>
                  <a:lnTo>
                    <a:pt x="393852" y="25565"/>
                  </a:lnTo>
                  <a:lnTo>
                    <a:pt x="387096" y="23571"/>
                  </a:lnTo>
                  <a:lnTo>
                    <a:pt x="383654" y="23799"/>
                  </a:lnTo>
                  <a:lnTo>
                    <a:pt x="387654" y="32143"/>
                  </a:lnTo>
                  <a:lnTo>
                    <a:pt x="388543" y="32918"/>
                  </a:lnTo>
                  <a:lnTo>
                    <a:pt x="393166" y="33680"/>
                  </a:lnTo>
                  <a:lnTo>
                    <a:pt x="395401" y="30086"/>
                  </a:lnTo>
                  <a:close/>
                </a:path>
                <a:path w="554354" h="323850">
                  <a:moveTo>
                    <a:pt x="414426" y="133311"/>
                  </a:moveTo>
                  <a:lnTo>
                    <a:pt x="405993" y="128981"/>
                  </a:lnTo>
                  <a:lnTo>
                    <a:pt x="403428" y="128651"/>
                  </a:lnTo>
                  <a:lnTo>
                    <a:pt x="398653" y="128092"/>
                  </a:lnTo>
                  <a:lnTo>
                    <a:pt x="397319" y="132092"/>
                  </a:lnTo>
                  <a:lnTo>
                    <a:pt x="398322" y="135648"/>
                  </a:lnTo>
                  <a:lnTo>
                    <a:pt x="398767" y="136880"/>
                  </a:lnTo>
                  <a:lnTo>
                    <a:pt x="399427" y="138099"/>
                  </a:lnTo>
                  <a:lnTo>
                    <a:pt x="404431" y="142989"/>
                  </a:lnTo>
                  <a:lnTo>
                    <a:pt x="408317" y="141541"/>
                  </a:lnTo>
                  <a:lnTo>
                    <a:pt x="411543" y="137210"/>
                  </a:lnTo>
                  <a:lnTo>
                    <a:pt x="414426" y="133311"/>
                  </a:lnTo>
                  <a:close/>
                </a:path>
                <a:path w="554354" h="323850">
                  <a:moveTo>
                    <a:pt x="434149" y="223812"/>
                  </a:moveTo>
                  <a:lnTo>
                    <a:pt x="428828" y="220903"/>
                  </a:lnTo>
                  <a:lnTo>
                    <a:pt x="419201" y="220383"/>
                  </a:lnTo>
                  <a:lnTo>
                    <a:pt x="411543" y="222935"/>
                  </a:lnTo>
                  <a:lnTo>
                    <a:pt x="410819" y="226682"/>
                  </a:lnTo>
                  <a:lnTo>
                    <a:pt x="416382" y="228536"/>
                  </a:lnTo>
                  <a:lnTo>
                    <a:pt x="423849" y="228955"/>
                  </a:lnTo>
                  <a:lnTo>
                    <a:pt x="428879" y="228384"/>
                  </a:lnTo>
                  <a:lnTo>
                    <a:pt x="434149" y="223812"/>
                  </a:lnTo>
                  <a:close/>
                </a:path>
                <a:path w="554354" h="323850">
                  <a:moveTo>
                    <a:pt x="439991" y="15684"/>
                  </a:moveTo>
                  <a:lnTo>
                    <a:pt x="438658" y="10896"/>
                  </a:lnTo>
                  <a:lnTo>
                    <a:pt x="436651" y="14122"/>
                  </a:lnTo>
                  <a:lnTo>
                    <a:pt x="434987" y="15240"/>
                  </a:lnTo>
                  <a:lnTo>
                    <a:pt x="432765" y="16573"/>
                  </a:lnTo>
                  <a:lnTo>
                    <a:pt x="430542" y="16014"/>
                  </a:lnTo>
                  <a:lnTo>
                    <a:pt x="424103" y="14681"/>
                  </a:lnTo>
                  <a:lnTo>
                    <a:pt x="424548" y="18351"/>
                  </a:lnTo>
                  <a:lnTo>
                    <a:pt x="427316" y="20459"/>
                  </a:lnTo>
                  <a:lnTo>
                    <a:pt x="430872" y="23025"/>
                  </a:lnTo>
                  <a:lnTo>
                    <a:pt x="434543" y="26581"/>
                  </a:lnTo>
                  <a:lnTo>
                    <a:pt x="437324" y="21348"/>
                  </a:lnTo>
                  <a:lnTo>
                    <a:pt x="437984" y="20243"/>
                  </a:lnTo>
                  <a:lnTo>
                    <a:pt x="438988" y="18681"/>
                  </a:lnTo>
                  <a:lnTo>
                    <a:pt x="439547" y="17233"/>
                  </a:lnTo>
                  <a:lnTo>
                    <a:pt x="439877" y="16459"/>
                  </a:lnTo>
                  <a:lnTo>
                    <a:pt x="439991" y="15684"/>
                  </a:lnTo>
                  <a:close/>
                </a:path>
                <a:path w="554354" h="323850">
                  <a:moveTo>
                    <a:pt x="446100" y="51257"/>
                  </a:moveTo>
                  <a:lnTo>
                    <a:pt x="439204" y="53263"/>
                  </a:lnTo>
                  <a:lnTo>
                    <a:pt x="435546" y="54267"/>
                  </a:lnTo>
                  <a:lnTo>
                    <a:pt x="429869" y="54825"/>
                  </a:lnTo>
                  <a:lnTo>
                    <a:pt x="427990" y="58483"/>
                  </a:lnTo>
                  <a:lnTo>
                    <a:pt x="426326" y="61264"/>
                  </a:lnTo>
                  <a:lnTo>
                    <a:pt x="428104" y="64820"/>
                  </a:lnTo>
                  <a:lnTo>
                    <a:pt x="430758" y="66167"/>
                  </a:lnTo>
                  <a:lnTo>
                    <a:pt x="435317" y="68275"/>
                  </a:lnTo>
                  <a:lnTo>
                    <a:pt x="439877" y="64376"/>
                  </a:lnTo>
                  <a:lnTo>
                    <a:pt x="442315" y="60820"/>
                  </a:lnTo>
                  <a:lnTo>
                    <a:pt x="445211" y="56375"/>
                  </a:lnTo>
                  <a:lnTo>
                    <a:pt x="446100" y="51257"/>
                  </a:lnTo>
                  <a:close/>
                </a:path>
                <a:path w="554354" h="323850">
                  <a:moveTo>
                    <a:pt x="495655" y="223939"/>
                  </a:moveTo>
                  <a:lnTo>
                    <a:pt x="495312" y="223380"/>
                  </a:lnTo>
                  <a:lnTo>
                    <a:pt x="494982" y="222821"/>
                  </a:lnTo>
                  <a:lnTo>
                    <a:pt x="495579" y="224015"/>
                  </a:lnTo>
                  <a:close/>
                </a:path>
                <a:path w="554354" h="323850">
                  <a:moveTo>
                    <a:pt x="530656" y="61607"/>
                  </a:moveTo>
                  <a:lnTo>
                    <a:pt x="528878" y="60490"/>
                  </a:lnTo>
                  <a:lnTo>
                    <a:pt x="524319" y="62941"/>
                  </a:lnTo>
                  <a:lnTo>
                    <a:pt x="522541" y="64376"/>
                  </a:lnTo>
                  <a:lnTo>
                    <a:pt x="517766" y="71945"/>
                  </a:lnTo>
                  <a:lnTo>
                    <a:pt x="518655" y="75717"/>
                  </a:lnTo>
                  <a:lnTo>
                    <a:pt x="518756" y="76720"/>
                  </a:lnTo>
                  <a:lnTo>
                    <a:pt x="519430" y="77393"/>
                  </a:lnTo>
                  <a:lnTo>
                    <a:pt x="520534" y="77609"/>
                  </a:lnTo>
                  <a:lnTo>
                    <a:pt x="523201" y="78282"/>
                  </a:lnTo>
                  <a:lnTo>
                    <a:pt x="529323" y="68834"/>
                  </a:lnTo>
                  <a:lnTo>
                    <a:pt x="529653" y="66268"/>
                  </a:lnTo>
                  <a:lnTo>
                    <a:pt x="530656" y="61607"/>
                  </a:lnTo>
                  <a:close/>
                </a:path>
                <a:path w="554354" h="323850">
                  <a:moveTo>
                    <a:pt x="535876" y="165785"/>
                  </a:moveTo>
                  <a:lnTo>
                    <a:pt x="533768" y="164782"/>
                  </a:lnTo>
                  <a:lnTo>
                    <a:pt x="531431" y="165227"/>
                  </a:lnTo>
                  <a:lnTo>
                    <a:pt x="528434" y="165785"/>
                  </a:lnTo>
                  <a:lnTo>
                    <a:pt x="524764" y="168783"/>
                  </a:lnTo>
                  <a:lnTo>
                    <a:pt x="524649" y="172339"/>
                  </a:lnTo>
                  <a:lnTo>
                    <a:pt x="524535" y="174675"/>
                  </a:lnTo>
                  <a:lnTo>
                    <a:pt x="524535" y="178130"/>
                  </a:lnTo>
                  <a:lnTo>
                    <a:pt x="527431" y="178346"/>
                  </a:lnTo>
                  <a:lnTo>
                    <a:pt x="531202" y="178676"/>
                  </a:lnTo>
                  <a:lnTo>
                    <a:pt x="535203" y="172237"/>
                  </a:lnTo>
                  <a:lnTo>
                    <a:pt x="535876" y="165785"/>
                  </a:lnTo>
                  <a:close/>
                </a:path>
                <a:path w="554354" h="323850">
                  <a:moveTo>
                    <a:pt x="553986" y="37922"/>
                  </a:moveTo>
                  <a:lnTo>
                    <a:pt x="552983" y="32918"/>
                  </a:lnTo>
                  <a:lnTo>
                    <a:pt x="548868" y="28244"/>
                  </a:lnTo>
                  <a:lnTo>
                    <a:pt x="542201" y="39585"/>
                  </a:lnTo>
                  <a:lnTo>
                    <a:pt x="541655" y="43141"/>
                  </a:lnTo>
                  <a:lnTo>
                    <a:pt x="541756" y="42583"/>
                  </a:lnTo>
                  <a:lnTo>
                    <a:pt x="541756" y="43256"/>
                  </a:lnTo>
                  <a:lnTo>
                    <a:pt x="542201" y="44704"/>
                  </a:lnTo>
                  <a:lnTo>
                    <a:pt x="544982" y="45593"/>
                  </a:lnTo>
                  <a:lnTo>
                    <a:pt x="546315" y="44373"/>
                  </a:lnTo>
                  <a:lnTo>
                    <a:pt x="551764" y="41808"/>
                  </a:lnTo>
                  <a:lnTo>
                    <a:pt x="553986" y="37922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0476510" y="18673038"/>
              <a:ext cx="810260" cy="324485"/>
            </a:xfrm>
            <a:custGeom>
              <a:avLst/>
              <a:gdLst/>
              <a:ahLst/>
              <a:cxnLst/>
              <a:rect l="l" t="t" r="r" b="b"/>
              <a:pathLst>
                <a:path w="810259" h="324484">
                  <a:moveTo>
                    <a:pt x="12890" y="123088"/>
                  </a:moveTo>
                  <a:lnTo>
                    <a:pt x="12446" y="120535"/>
                  </a:lnTo>
                  <a:lnTo>
                    <a:pt x="10007" y="119532"/>
                  </a:lnTo>
                  <a:lnTo>
                    <a:pt x="8890" y="119087"/>
                  </a:lnTo>
                  <a:lnTo>
                    <a:pt x="6896" y="119202"/>
                  </a:lnTo>
                  <a:lnTo>
                    <a:pt x="4889" y="119976"/>
                  </a:lnTo>
                  <a:lnTo>
                    <a:pt x="2667" y="120637"/>
                  </a:lnTo>
                  <a:lnTo>
                    <a:pt x="774" y="121970"/>
                  </a:lnTo>
                  <a:lnTo>
                    <a:pt x="444" y="123418"/>
                  </a:lnTo>
                  <a:lnTo>
                    <a:pt x="0" y="125755"/>
                  </a:lnTo>
                  <a:lnTo>
                    <a:pt x="4775" y="126428"/>
                  </a:lnTo>
                  <a:lnTo>
                    <a:pt x="6451" y="126974"/>
                  </a:lnTo>
                  <a:lnTo>
                    <a:pt x="7886" y="127419"/>
                  </a:lnTo>
                  <a:lnTo>
                    <a:pt x="12890" y="128536"/>
                  </a:lnTo>
                  <a:lnTo>
                    <a:pt x="12890" y="123088"/>
                  </a:lnTo>
                  <a:close/>
                </a:path>
                <a:path w="810259" h="324484">
                  <a:moveTo>
                    <a:pt x="16230" y="67716"/>
                  </a:moveTo>
                  <a:lnTo>
                    <a:pt x="15887" y="61823"/>
                  </a:lnTo>
                  <a:lnTo>
                    <a:pt x="11887" y="60490"/>
                  </a:lnTo>
                  <a:lnTo>
                    <a:pt x="10452" y="59931"/>
                  </a:lnTo>
                  <a:lnTo>
                    <a:pt x="9004" y="59601"/>
                  </a:lnTo>
                  <a:lnTo>
                    <a:pt x="5778" y="61937"/>
                  </a:lnTo>
                  <a:lnTo>
                    <a:pt x="5334" y="63830"/>
                  </a:lnTo>
                  <a:lnTo>
                    <a:pt x="5778" y="65493"/>
                  </a:lnTo>
                  <a:lnTo>
                    <a:pt x="6451" y="67830"/>
                  </a:lnTo>
                  <a:lnTo>
                    <a:pt x="8890" y="69608"/>
                  </a:lnTo>
                  <a:lnTo>
                    <a:pt x="11887" y="68834"/>
                  </a:lnTo>
                  <a:lnTo>
                    <a:pt x="16230" y="67716"/>
                  </a:lnTo>
                  <a:close/>
                </a:path>
                <a:path w="810259" h="324484">
                  <a:moveTo>
                    <a:pt x="19227" y="226275"/>
                  </a:moveTo>
                  <a:lnTo>
                    <a:pt x="19113" y="226606"/>
                  </a:lnTo>
                  <a:lnTo>
                    <a:pt x="18999" y="226822"/>
                  </a:lnTo>
                  <a:lnTo>
                    <a:pt x="18884" y="227164"/>
                  </a:lnTo>
                  <a:lnTo>
                    <a:pt x="18783" y="227495"/>
                  </a:lnTo>
                  <a:lnTo>
                    <a:pt x="18999" y="228053"/>
                  </a:lnTo>
                  <a:lnTo>
                    <a:pt x="19227" y="228384"/>
                  </a:lnTo>
                  <a:lnTo>
                    <a:pt x="19227" y="226275"/>
                  </a:lnTo>
                  <a:close/>
                </a:path>
                <a:path w="810259" h="324484">
                  <a:moveTo>
                    <a:pt x="41884" y="84289"/>
                  </a:moveTo>
                  <a:lnTo>
                    <a:pt x="40220" y="81394"/>
                  </a:lnTo>
                  <a:lnTo>
                    <a:pt x="37452" y="80835"/>
                  </a:lnTo>
                  <a:lnTo>
                    <a:pt x="29997" y="84061"/>
                  </a:lnTo>
                  <a:lnTo>
                    <a:pt x="33667" y="82499"/>
                  </a:lnTo>
                  <a:lnTo>
                    <a:pt x="28562" y="88023"/>
                  </a:lnTo>
                  <a:lnTo>
                    <a:pt x="33985" y="91605"/>
                  </a:lnTo>
                  <a:lnTo>
                    <a:pt x="41313" y="91084"/>
                  </a:lnTo>
                  <a:lnTo>
                    <a:pt x="41884" y="84289"/>
                  </a:lnTo>
                  <a:close/>
                </a:path>
                <a:path w="810259" h="324484">
                  <a:moveTo>
                    <a:pt x="42887" y="155892"/>
                  </a:moveTo>
                  <a:lnTo>
                    <a:pt x="39776" y="153555"/>
                  </a:lnTo>
                  <a:lnTo>
                    <a:pt x="36118" y="152336"/>
                  </a:lnTo>
                  <a:lnTo>
                    <a:pt x="34671" y="153225"/>
                  </a:lnTo>
                  <a:lnTo>
                    <a:pt x="32334" y="152882"/>
                  </a:lnTo>
                  <a:lnTo>
                    <a:pt x="29337" y="151777"/>
                  </a:lnTo>
                  <a:lnTo>
                    <a:pt x="26339" y="152781"/>
                  </a:lnTo>
                  <a:lnTo>
                    <a:pt x="25781" y="155994"/>
                  </a:lnTo>
                  <a:lnTo>
                    <a:pt x="27330" y="158445"/>
                  </a:lnTo>
                  <a:lnTo>
                    <a:pt x="27114" y="157886"/>
                  </a:lnTo>
                  <a:lnTo>
                    <a:pt x="27330" y="158330"/>
                  </a:lnTo>
                  <a:lnTo>
                    <a:pt x="27444" y="158673"/>
                  </a:lnTo>
                  <a:lnTo>
                    <a:pt x="29667" y="163118"/>
                  </a:lnTo>
                  <a:lnTo>
                    <a:pt x="37998" y="162344"/>
                  </a:lnTo>
                  <a:lnTo>
                    <a:pt x="40665" y="158775"/>
                  </a:lnTo>
                  <a:lnTo>
                    <a:pt x="42887" y="155892"/>
                  </a:lnTo>
                  <a:close/>
                </a:path>
                <a:path w="810259" h="324484">
                  <a:moveTo>
                    <a:pt x="55118" y="28689"/>
                  </a:moveTo>
                  <a:lnTo>
                    <a:pt x="42887" y="24015"/>
                  </a:lnTo>
                  <a:lnTo>
                    <a:pt x="43116" y="29248"/>
                  </a:lnTo>
                  <a:lnTo>
                    <a:pt x="43218" y="32588"/>
                  </a:lnTo>
                  <a:lnTo>
                    <a:pt x="44005" y="34582"/>
                  </a:lnTo>
                  <a:lnTo>
                    <a:pt x="47332" y="35140"/>
                  </a:lnTo>
                  <a:lnTo>
                    <a:pt x="47891" y="35255"/>
                  </a:lnTo>
                  <a:lnTo>
                    <a:pt x="49669" y="35471"/>
                  </a:lnTo>
                  <a:lnTo>
                    <a:pt x="51777" y="35585"/>
                  </a:lnTo>
                  <a:lnTo>
                    <a:pt x="54114" y="35255"/>
                  </a:lnTo>
                  <a:lnTo>
                    <a:pt x="54444" y="33362"/>
                  </a:lnTo>
                  <a:lnTo>
                    <a:pt x="55118" y="28689"/>
                  </a:lnTo>
                  <a:close/>
                </a:path>
                <a:path w="810259" h="324484">
                  <a:moveTo>
                    <a:pt x="79451" y="93738"/>
                  </a:moveTo>
                  <a:lnTo>
                    <a:pt x="78003" y="90512"/>
                  </a:lnTo>
                  <a:lnTo>
                    <a:pt x="72910" y="86093"/>
                  </a:lnTo>
                  <a:lnTo>
                    <a:pt x="69583" y="91503"/>
                  </a:lnTo>
                  <a:lnTo>
                    <a:pt x="69723" y="98717"/>
                  </a:lnTo>
                  <a:lnTo>
                    <a:pt x="74942" y="99745"/>
                  </a:lnTo>
                  <a:lnTo>
                    <a:pt x="74333" y="100076"/>
                  </a:lnTo>
                  <a:lnTo>
                    <a:pt x="75006" y="99745"/>
                  </a:lnTo>
                  <a:lnTo>
                    <a:pt x="78333" y="97853"/>
                  </a:lnTo>
                  <a:lnTo>
                    <a:pt x="79451" y="93738"/>
                  </a:lnTo>
                  <a:close/>
                </a:path>
                <a:path w="810259" h="324484">
                  <a:moveTo>
                    <a:pt x="86995" y="136093"/>
                  </a:moveTo>
                  <a:lnTo>
                    <a:pt x="86893" y="133654"/>
                  </a:lnTo>
                  <a:lnTo>
                    <a:pt x="86220" y="131533"/>
                  </a:lnTo>
                  <a:lnTo>
                    <a:pt x="86106" y="131318"/>
                  </a:lnTo>
                  <a:lnTo>
                    <a:pt x="86106" y="131089"/>
                  </a:lnTo>
                  <a:lnTo>
                    <a:pt x="85217" y="129095"/>
                  </a:lnTo>
                  <a:lnTo>
                    <a:pt x="83667" y="127533"/>
                  </a:lnTo>
                  <a:lnTo>
                    <a:pt x="81000" y="127977"/>
                  </a:lnTo>
                  <a:lnTo>
                    <a:pt x="77889" y="128536"/>
                  </a:lnTo>
                  <a:lnTo>
                    <a:pt x="73672" y="135877"/>
                  </a:lnTo>
                  <a:lnTo>
                    <a:pt x="76111" y="138874"/>
                  </a:lnTo>
                  <a:lnTo>
                    <a:pt x="78219" y="141211"/>
                  </a:lnTo>
                  <a:lnTo>
                    <a:pt x="83223" y="141325"/>
                  </a:lnTo>
                  <a:lnTo>
                    <a:pt x="85445" y="139204"/>
                  </a:lnTo>
                  <a:lnTo>
                    <a:pt x="85890" y="138874"/>
                  </a:lnTo>
                  <a:lnTo>
                    <a:pt x="86220" y="138315"/>
                  </a:lnTo>
                  <a:lnTo>
                    <a:pt x="86448" y="137769"/>
                  </a:lnTo>
                  <a:lnTo>
                    <a:pt x="86995" y="136093"/>
                  </a:lnTo>
                  <a:close/>
                </a:path>
                <a:path w="810259" h="324484">
                  <a:moveTo>
                    <a:pt x="110667" y="35471"/>
                  </a:moveTo>
                  <a:lnTo>
                    <a:pt x="106438" y="31242"/>
                  </a:lnTo>
                  <a:lnTo>
                    <a:pt x="102666" y="28575"/>
                  </a:lnTo>
                  <a:lnTo>
                    <a:pt x="99885" y="27584"/>
                  </a:lnTo>
                  <a:lnTo>
                    <a:pt x="97332" y="29019"/>
                  </a:lnTo>
                  <a:lnTo>
                    <a:pt x="93446" y="37134"/>
                  </a:lnTo>
                  <a:lnTo>
                    <a:pt x="99110" y="39585"/>
                  </a:lnTo>
                  <a:lnTo>
                    <a:pt x="103555" y="38366"/>
                  </a:lnTo>
                  <a:lnTo>
                    <a:pt x="103886" y="38366"/>
                  </a:lnTo>
                  <a:lnTo>
                    <a:pt x="104114" y="38252"/>
                  </a:lnTo>
                  <a:lnTo>
                    <a:pt x="104444" y="38036"/>
                  </a:lnTo>
                  <a:lnTo>
                    <a:pt x="110667" y="35471"/>
                  </a:lnTo>
                  <a:close/>
                </a:path>
                <a:path w="810259" h="324484">
                  <a:moveTo>
                    <a:pt x="114109" y="209372"/>
                  </a:moveTo>
                  <a:lnTo>
                    <a:pt x="113995" y="208254"/>
                  </a:lnTo>
                  <a:lnTo>
                    <a:pt x="113995" y="207594"/>
                  </a:lnTo>
                  <a:lnTo>
                    <a:pt x="113449" y="207365"/>
                  </a:lnTo>
                  <a:lnTo>
                    <a:pt x="113220" y="206921"/>
                  </a:lnTo>
                  <a:lnTo>
                    <a:pt x="109220" y="209816"/>
                  </a:lnTo>
                  <a:lnTo>
                    <a:pt x="100888" y="211594"/>
                  </a:lnTo>
                  <a:lnTo>
                    <a:pt x="100444" y="206362"/>
                  </a:lnTo>
                  <a:lnTo>
                    <a:pt x="96774" y="207365"/>
                  </a:lnTo>
                  <a:lnTo>
                    <a:pt x="90551" y="209372"/>
                  </a:lnTo>
                  <a:lnTo>
                    <a:pt x="93116" y="213817"/>
                  </a:lnTo>
                  <a:lnTo>
                    <a:pt x="94894" y="216712"/>
                  </a:lnTo>
                  <a:lnTo>
                    <a:pt x="102336" y="217487"/>
                  </a:lnTo>
                  <a:lnTo>
                    <a:pt x="103886" y="213931"/>
                  </a:lnTo>
                  <a:lnTo>
                    <a:pt x="104559" y="212369"/>
                  </a:lnTo>
                  <a:lnTo>
                    <a:pt x="105994" y="212153"/>
                  </a:lnTo>
                  <a:lnTo>
                    <a:pt x="106438" y="213258"/>
                  </a:lnTo>
                  <a:lnTo>
                    <a:pt x="108331" y="218490"/>
                  </a:lnTo>
                  <a:lnTo>
                    <a:pt x="111328" y="216484"/>
                  </a:lnTo>
                  <a:lnTo>
                    <a:pt x="113004" y="212699"/>
                  </a:lnTo>
                  <a:lnTo>
                    <a:pt x="113893" y="210820"/>
                  </a:lnTo>
                  <a:lnTo>
                    <a:pt x="114109" y="209372"/>
                  </a:lnTo>
                  <a:close/>
                </a:path>
                <a:path w="810259" h="324484">
                  <a:moveTo>
                    <a:pt x="115443" y="290309"/>
                  </a:moveTo>
                  <a:lnTo>
                    <a:pt x="112217" y="288975"/>
                  </a:lnTo>
                  <a:lnTo>
                    <a:pt x="106883" y="289420"/>
                  </a:lnTo>
                  <a:lnTo>
                    <a:pt x="104775" y="289648"/>
                  </a:lnTo>
                  <a:lnTo>
                    <a:pt x="102450" y="290423"/>
                  </a:lnTo>
                  <a:lnTo>
                    <a:pt x="100228" y="289979"/>
                  </a:lnTo>
                  <a:lnTo>
                    <a:pt x="98894" y="289648"/>
                  </a:lnTo>
                  <a:lnTo>
                    <a:pt x="98552" y="288645"/>
                  </a:lnTo>
                  <a:lnTo>
                    <a:pt x="97002" y="288874"/>
                  </a:lnTo>
                  <a:lnTo>
                    <a:pt x="95669" y="289318"/>
                  </a:lnTo>
                  <a:lnTo>
                    <a:pt x="94221" y="291312"/>
                  </a:lnTo>
                  <a:lnTo>
                    <a:pt x="94221" y="294982"/>
                  </a:lnTo>
                  <a:lnTo>
                    <a:pt x="96227" y="296646"/>
                  </a:lnTo>
                  <a:lnTo>
                    <a:pt x="98107" y="297649"/>
                  </a:lnTo>
                  <a:lnTo>
                    <a:pt x="102108" y="299872"/>
                  </a:lnTo>
                  <a:lnTo>
                    <a:pt x="108889" y="300101"/>
                  </a:lnTo>
                  <a:lnTo>
                    <a:pt x="115443" y="290309"/>
                  </a:lnTo>
                  <a:close/>
                </a:path>
                <a:path w="810259" h="324484">
                  <a:moveTo>
                    <a:pt x="120002" y="72161"/>
                  </a:moveTo>
                  <a:lnTo>
                    <a:pt x="118884" y="68275"/>
                  </a:lnTo>
                  <a:lnTo>
                    <a:pt x="115887" y="64935"/>
                  </a:lnTo>
                  <a:lnTo>
                    <a:pt x="113106" y="61709"/>
                  </a:lnTo>
                  <a:lnTo>
                    <a:pt x="108559" y="59156"/>
                  </a:lnTo>
                  <a:lnTo>
                    <a:pt x="102006" y="61379"/>
                  </a:lnTo>
                  <a:lnTo>
                    <a:pt x="99783" y="63271"/>
                  </a:lnTo>
                  <a:lnTo>
                    <a:pt x="101333" y="66052"/>
                  </a:lnTo>
                  <a:lnTo>
                    <a:pt x="103339" y="69824"/>
                  </a:lnTo>
                  <a:lnTo>
                    <a:pt x="111887" y="73939"/>
                  </a:lnTo>
                  <a:lnTo>
                    <a:pt x="116217" y="72948"/>
                  </a:lnTo>
                  <a:lnTo>
                    <a:pt x="120002" y="72161"/>
                  </a:lnTo>
                  <a:close/>
                </a:path>
                <a:path w="810259" h="324484">
                  <a:moveTo>
                    <a:pt x="142963" y="108305"/>
                  </a:moveTo>
                  <a:lnTo>
                    <a:pt x="142900" y="106972"/>
                  </a:lnTo>
                  <a:lnTo>
                    <a:pt x="142671" y="104736"/>
                  </a:lnTo>
                  <a:lnTo>
                    <a:pt x="141998" y="104190"/>
                  </a:lnTo>
                  <a:lnTo>
                    <a:pt x="141554" y="103517"/>
                  </a:lnTo>
                  <a:lnTo>
                    <a:pt x="141668" y="101523"/>
                  </a:lnTo>
                  <a:lnTo>
                    <a:pt x="141884" y="100965"/>
                  </a:lnTo>
                  <a:lnTo>
                    <a:pt x="141782" y="100634"/>
                  </a:lnTo>
                  <a:lnTo>
                    <a:pt x="140538" y="96456"/>
                  </a:lnTo>
                  <a:lnTo>
                    <a:pt x="135039" y="94615"/>
                  </a:lnTo>
                  <a:lnTo>
                    <a:pt x="130035" y="95834"/>
                  </a:lnTo>
                  <a:lnTo>
                    <a:pt x="130111" y="100634"/>
                  </a:lnTo>
                  <a:lnTo>
                    <a:pt x="130886" y="101968"/>
                  </a:lnTo>
                  <a:lnTo>
                    <a:pt x="128892" y="106972"/>
                  </a:lnTo>
                  <a:lnTo>
                    <a:pt x="128447" y="108305"/>
                  </a:lnTo>
                  <a:lnTo>
                    <a:pt x="127889" y="110413"/>
                  </a:lnTo>
                  <a:lnTo>
                    <a:pt x="127114" y="111975"/>
                  </a:lnTo>
                  <a:lnTo>
                    <a:pt x="127444" y="113639"/>
                  </a:lnTo>
                  <a:lnTo>
                    <a:pt x="127558" y="114744"/>
                  </a:lnTo>
                  <a:lnTo>
                    <a:pt x="128333" y="115862"/>
                  </a:lnTo>
                  <a:lnTo>
                    <a:pt x="133883" y="119862"/>
                  </a:lnTo>
                  <a:lnTo>
                    <a:pt x="138112" y="117754"/>
                  </a:lnTo>
                  <a:lnTo>
                    <a:pt x="142671" y="111188"/>
                  </a:lnTo>
                  <a:lnTo>
                    <a:pt x="142748" y="110413"/>
                  </a:lnTo>
                  <a:lnTo>
                    <a:pt x="142963" y="108305"/>
                  </a:lnTo>
                  <a:close/>
                </a:path>
                <a:path w="810259" h="324484">
                  <a:moveTo>
                    <a:pt x="171107" y="133210"/>
                  </a:moveTo>
                  <a:lnTo>
                    <a:pt x="166331" y="128981"/>
                  </a:lnTo>
                  <a:lnTo>
                    <a:pt x="165328" y="128206"/>
                  </a:lnTo>
                  <a:lnTo>
                    <a:pt x="164338" y="127863"/>
                  </a:lnTo>
                  <a:lnTo>
                    <a:pt x="158445" y="128422"/>
                  </a:lnTo>
                  <a:lnTo>
                    <a:pt x="154000" y="138430"/>
                  </a:lnTo>
                  <a:lnTo>
                    <a:pt x="155003" y="142328"/>
                  </a:lnTo>
                  <a:lnTo>
                    <a:pt x="155778" y="145097"/>
                  </a:lnTo>
                  <a:lnTo>
                    <a:pt x="158000" y="146443"/>
                  </a:lnTo>
                  <a:lnTo>
                    <a:pt x="160667" y="145211"/>
                  </a:lnTo>
                  <a:lnTo>
                    <a:pt x="164998" y="142989"/>
                  </a:lnTo>
                  <a:lnTo>
                    <a:pt x="171107" y="133210"/>
                  </a:lnTo>
                  <a:close/>
                </a:path>
                <a:path w="810259" h="324484">
                  <a:moveTo>
                    <a:pt x="183997" y="267627"/>
                  </a:moveTo>
                  <a:lnTo>
                    <a:pt x="182448" y="261404"/>
                  </a:lnTo>
                  <a:lnTo>
                    <a:pt x="178892" y="257517"/>
                  </a:lnTo>
                  <a:lnTo>
                    <a:pt x="177927" y="256514"/>
                  </a:lnTo>
                  <a:lnTo>
                    <a:pt x="177114" y="255181"/>
                  </a:lnTo>
                  <a:lnTo>
                    <a:pt x="174218" y="255181"/>
                  </a:lnTo>
                  <a:lnTo>
                    <a:pt x="172999" y="256286"/>
                  </a:lnTo>
                  <a:lnTo>
                    <a:pt x="172186" y="256514"/>
                  </a:lnTo>
                  <a:lnTo>
                    <a:pt x="167449" y="257517"/>
                  </a:lnTo>
                  <a:lnTo>
                    <a:pt x="164998" y="260299"/>
                  </a:lnTo>
                  <a:lnTo>
                    <a:pt x="164439" y="264071"/>
                  </a:lnTo>
                  <a:lnTo>
                    <a:pt x="163995" y="266077"/>
                  </a:lnTo>
                  <a:lnTo>
                    <a:pt x="165671" y="267970"/>
                  </a:lnTo>
                  <a:lnTo>
                    <a:pt x="167106" y="268960"/>
                  </a:lnTo>
                  <a:lnTo>
                    <a:pt x="169887" y="270751"/>
                  </a:lnTo>
                  <a:lnTo>
                    <a:pt x="175437" y="272745"/>
                  </a:lnTo>
                  <a:lnTo>
                    <a:pt x="178739" y="270751"/>
                  </a:lnTo>
                  <a:lnTo>
                    <a:pt x="183997" y="267627"/>
                  </a:lnTo>
                  <a:close/>
                </a:path>
                <a:path w="810259" h="324484">
                  <a:moveTo>
                    <a:pt x="189331" y="91960"/>
                  </a:moveTo>
                  <a:lnTo>
                    <a:pt x="187439" y="88290"/>
                  </a:lnTo>
                  <a:lnTo>
                    <a:pt x="185559" y="84836"/>
                  </a:lnTo>
                  <a:lnTo>
                    <a:pt x="178549" y="81165"/>
                  </a:lnTo>
                  <a:lnTo>
                    <a:pt x="182003" y="70827"/>
                  </a:lnTo>
                  <a:lnTo>
                    <a:pt x="176999" y="71716"/>
                  </a:lnTo>
                  <a:lnTo>
                    <a:pt x="175336" y="71945"/>
                  </a:lnTo>
                  <a:lnTo>
                    <a:pt x="170332" y="75717"/>
                  </a:lnTo>
                  <a:lnTo>
                    <a:pt x="181330" y="95402"/>
                  </a:lnTo>
                  <a:lnTo>
                    <a:pt x="183883" y="94843"/>
                  </a:lnTo>
                  <a:lnTo>
                    <a:pt x="186994" y="94068"/>
                  </a:lnTo>
                  <a:lnTo>
                    <a:pt x="189331" y="91960"/>
                  </a:lnTo>
                  <a:close/>
                </a:path>
                <a:path w="810259" h="324484">
                  <a:moveTo>
                    <a:pt x="195326" y="171792"/>
                  </a:moveTo>
                  <a:lnTo>
                    <a:pt x="188887" y="171234"/>
                  </a:lnTo>
                  <a:lnTo>
                    <a:pt x="188112" y="171119"/>
                  </a:lnTo>
                  <a:lnTo>
                    <a:pt x="186664" y="171348"/>
                  </a:lnTo>
                  <a:lnTo>
                    <a:pt x="186664" y="173228"/>
                  </a:lnTo>
                  <a:lnTo>
                    <a:pt x="185889" y="175348"/>
                  </a:lnTo>
                  <a:lnTo>
                    <a:pt x="183438" y="178574"/>
                  </a:lnTo>
                  <a:lnTo>
                    <a:pt x="182219" y="179578"/>
                  </a:lnTo>
                  <a:lnTo>
                    <a:pt x="181000" y="180238"/>
                  </a:lnTo>
                  <a:lnTo>
                    <a:pt x="180886" y="182346"/>
                  </a:lnTo>
                  <a:lnTo>
                    <a:pt x="180886" y="184353"/>
                  </a:lnTo>
                  <a:lnTo>
                    <a:pt x="181444" y="185801"/>
                  </a:lnTo>
                  <a:lnTo>
                    <a:pt x="185966" y="193611"/>
                  </a:lnTo>
                  <a:lnTo>
                    <a:pt x="189217" y="192481"/>
                  </a:lnTo>
                  <a:lnTo>
                    <a:pt x="191223" y="187629"/>
                  </a:lnTo>
                  <a:lnTo>
                    <a:pt x="191998" y="184238"/>
                  </a:lnTo>
                  <a:lnTo>
                    <a:pt x="193001" y="180124"/>
                  </a:lnTo>
                  <a:lnTo>
                    <a:pt x="195326" y="171792"/>
                  </a:lnTo>
                  <a:close/>
                </a:path>
                <a:path w="810259" h="324484">
                  <a:moveTo>
                    <a:pt x="218998" y="143217"/>
                  </a:moveTo>
                  <a:lnTo>
                    <a:pt x="217995" y="136766"/>
                  </a:lnTo>
                  <a:lnTo>
                    <a:pt x="217995" y="136982"/>
                  </a:lnTo>
                  <a:lnTo>
                    <a:pt x="217779" y="136334"/>
                  </a:lnTo>
                  <a:lnTo>
                    <a:pt x="217995" y="136766"/>
                  </a:lnTo>
                  <a:lnTo>
                    <a:pt x="217703" y="136118"/>
                  </a:lnTo>
                  <a:lnTo>
                    <a:pt x="217551" y="135648"/>
                  </a:lnTo>
                  <a:lnTo>
                    <a:pt x="217347" y="135267"/>
                  </a:lnTo>
                  <a:lnTo>
                    <a:pt x="217106" y="134759"/>
                  </a:lnTo>
                  <a:lnTo>
                    <a:pt x="216662" y="134759"/>
                  </a:lnTo>
                  <a:lnTo>
                    <a:pt x="215887" y="134543"/>
                  </a:lnTo>
                  <a:lnTo>
                    <a:pt x="214668" y="133870"/>
                  </a:lnTo>
                  <a:lnTo>
                    <a:pt x="213550" y="132651"/>
                  </a:lnTo>
                  <a:lnTo>
                    <a:pt x="213550" y="130644"/>
                  </a:lnTo>
                  <a:lnTo>
                    <a:pt x="213448" y="129755"/>
                  </a:lnTo>
                  <a:lnTo>
                    <a:pt x="213779" y="129311"/>
                  </a:lnTo>
                  <a:lnTo>
                    <a:pt x="213995" y="128651"/>
                  </a:lnTo>
                  <a:lnTo>
                    <a:pt x="212217" y="126199"/>
                  </a:lnTo>
                  <a:lnTo>
                    <a:pt x="210108" y="124866"/>
                  </a:lnTo>
                  <a:lnTo>
                    <a:pt x="206552" y="130429"/>
                  </a:lnTo>
                  <a:lnTo>
                    <a:pt x="206997" y="133096"/>
                  </a:lnTo>
                  <a:lnTo>
                    <a:pt x="206438" y="135763"/>
                  </a:lnTo>
                  <a:lnTo>
                    <a:pt x="205778" y="139433"/>
                  </a:lnTo>
                  <a:lnTo>
                    <a:pt x="202222" y="144208"/>
                  </a:lnTo>
                  <a:lnTo>
                    <a:pt x="203327" y="147993"/>
                  </a:lnTo>
                  <a:lnTo>
                    <a:pt x="204000" y="149999"/>
                  </a:lnTo>
                  <a:lnTo>
                    <a:pt x="205549" y="151892"/>
                  </a:lnTo>
                  <a:lnTo>
                    <a:pt x="207670" y="150101"/>
                  </a:lnTo>
                  <a:lnTo>
                    <a:pt x="209105" y="148882"/>
                  </a:lnTo>
                  <a:lnTo>
                    <a:pt x="208445" y="146773"/>
                  </a:lnTo>
                  <a:lnTo>
                    <a:pt x="209448" y="145211"/>
                  </a:lnTo>
                  <a:lnTo>
                    <a:pt x="212115" y="141541"/>
                  </a:lnTo>
                  <a:lnTo>
                    <a:pt x="218998" y="143217"/>
                  </a:lnTo>
                  <a:close/>
                </a:path>
                <a:path w="810259" h="324484">
                  <a:moveTo>
                    <a:pt x="226669" y="177685"/>
                  </a:moveTo>
                  <a:lnTo>
                    <a:pt x="219329" y="170561"/>
                  </a:lnTo>
                  <a:lnTo>
                    <a:pt x="217995" y="169456"/>
                  </a:lnTo>
                  <a:lnTo>
                    <a:pt x="212331" y="164782"/>
                  </a:lnTo>
                  <a:lnTo>
                    <a:pt x="210883" y="170345"/>
                  </a:lnTo>
                  <a:lnTo>
                    <a:pt x="211670" y="175348"/>
                  </a:lnTo>
                  <a:lnTo>
                    <a:pt x="211772" y="177012"/>
                  </a:lnTo>
                  <a:lnTo>
                    <a:pt x="212331" y="178574"/>
                  </a:lnTo>
                  <a:lnTo>
                    <a:pt x="212890" y="179679"/>
                  </a:lnTo>
                  <a:lnTo>
                    <a:pt x="216547" y="185915"/>
                  </a:lnTo>
                  <a:lnTo>
                    <a:pt x="223215" y="187693"/>
                  </a:lnTo>
                  <a:lnTo>
                    <a:pt x="226669" y="177685"/>
                  </a:lnTo>
                  <a:close/>
                </a:path>
                <a:path w="810259" h="324484">
                  <a:moveTo>
                    <a:pt x="229666" y="25908"/>
                  </a:moveTo>
                  <a:lnTo>
                    <a:pt x="227660" y="19900"/>
                  </a:lnTo>
                  <a:lnTo>
                    <a:pt x="225107" y="15798"/>
                  </a:lnTo>
                  <a:lnTo>
                    <a:pt x="224218" y="14465"/>
                  </a:lnTo>
                  <a:lnTo>
                    <a:pt x="222669" y="12014"/>
                  </a:lnTo>
                  <a:lnTo>
                    <a:pt x="220662" y="12573"/>
                  </a:lnTo>
                  <a:lnTo>
                    <a:pt x="217220" y="13563"/>
                  </a:lnTo>
                  <a:lnTo>
                    <a:pt x="216331" y="18465"/>
                  </a:lnTo>
                  <a:lnTo>
                    <a:pt x="215658" y="21348"/>
                  </a:lnTo>
                  <a:lnTo>
                    <a:pt x="214998" y="24130"/>
                  </a:lnTo>
                  <a:lnTo>
                    <a:pt x="212775" y="28473"/>
                  </a:lnTo>
                  <a:lnTo>
                    <a:pt x="213664" y="31242"/>
                  </a:lnTo>
                  <a:lnTo>
                    <a:pt x="215658" y="37033"/>
                  </a:lnTo>
                  <a:lnTo>
                    <a:pt x="226441" y="36144"/>
                  </a:lnTo>
                  <a:lnTo>
                    <a:pt x="228104" y="30797"/>
                  </a:lnTo>
                  <a:lnTo>
                    <a:pt x="229666" y="25908"/>
                  </a:lnTo>
                  <a:close/>
                </a:path>
                <a:path w="810259" h="324484">
                  <a:moveTo>
                    <a:pt x="240995" y="72390"/>
                  </a:moveTo>
                  <a:lnTo>
                    <a:pt x="240220" y="69278"/>
                  </a:lnTo>
                  <a:lnTo>
                    <a:pt x="239356" y="66916"/>
                  </a:lnTo>
                  <a:lnTo>
                    <a:pt x="239547" y="67271"/>
                  </a:lnTo>
                  <a:lnTo>
                    <a:pt x="238887" y="65379"/>
                  </a:lnTo>
                  <a:lnTo>
                    <a:pt x="238887" y="65582"/>
                  </a:lnTo>
                  <a:lnTo>
                    <a:pt x="238772" y="65265"/>
                  </a:lnTo>
                  <a:lnTo>
                    <a:pt x="237667" y="62598"/>
                  </a:lnTo>
                  <a:lnTo>
                    <a:pt x="234226" y="58597"/>
                  </a:lnTo>
                  <a:lnTo>
                    <a:pt x="231216" y="59042"/>
                  </a:lnTo>
                  <a:lnTo>
                    <a:pt x="229882" y="59156"/>
                  </a:lnTo>
                  <a:lnTo>
                    <a:pt x="226771" y="61264"/>
                  </a:lnTo>
                  <a:lnTo>
                    <a:pt x="226771" y="62826"/>
                  </a:lnTo>
                  <a:lnTo>
                    <a:pt x="226771" y="64274"/>
                  </a:lnTo>
                  <a:lnTo>
                    <a:pt x="228447" y="64604"/>
                  </a:lnTo>
                  <a:lnTo>
                    <a:pt x="229336" y="65608"/>
                  </a:lnTo>
                  <a:lnTo>
                    <a:pt x="233438" y="69723"/>
                  </a:lnTo>
                  <a:lnTo>
                    <a:pt x="229666" y="73609"/>
                  </a:lnTo>
                  <a:lnTo>
                    <a:pt x="232333" y="78168"/>
                  </a:lnTo>
                  <a:lnTo>
                    <a:pt x="233883" y="80721"/>
                  </a:lnTo>
                  <a:lnTo>
                    <a:pt x="240550" y="85623"/>
                  </a:lnTo>
                  <a:lnTo>
                    <a:pt x="240995" y="72390"/>
                  </a:lnTo>
                  <a:close/>
                </a:path>
                <a:path w="810259" h="324484">
                  <a:moveTo>
                    <a:pt x="256768" y="199923"/>
                  </a:moveTo>
                  <a:lnTo>
                    <a:pt x="256222" y="197700"/>
                  </a:lnTo>
                  <a:lnTo>
                    <a:pt x="255333" y="194475"/>
                  </a:lnTo>
                  <a:lnTo>
                    <a:pt x="253669" y="193141"/>
                  </a:lnTo>
                  <a:lnTo>
                    <a:pt x="251548" y="193141"/>
                  </a:lnTo>
                  <a:lnTo>
                    <a:pt x="247103" y="193243"/>
                  </a:lnTo>
                  <a:lnTo>
                    <a:pt x="241223" y="199250"/>
                  </a:lnTo>
                  <a:lnTo>
                    <a:pt x="240106" y="204038"/>
                  </a:lnTo>
                  <a:lnTo>
                    <a:pt x="239661" y="205816"/>
                  </a:lnTo>
                  <a:lnTo>
                    <a:pt x="240106" y="207251"/>
                  </a:lnTo>
                  <a:lnTo>
                    <a:pt x="240995" y="208254"/>
                  </a:lnTo>
                  <a:lnTo>
                    <a:pt x="244665" y="211924"/>
                  </a:lnTo>
                  <a:lnTo>
                    <a:pt x="249326" y="210820"/>
                  </a:lnTo>
                  <a:lnTo>
                    <a:pt x="252552" y="207810"/>
                  </a:lnTo>
                  <a:lnTo>
                    <a:pt x="253555" y="206806"/>
                  </a:lnTo>
                  <a:lnTo>
                    <a:pt x="254444" y="205701"/>
                  </a:lnTo>
                  <a:lnTo>
                    <a:pt x="255003" y="204482"/>
                  </a:lnTo>
                  <a:lnTo>
                    <a:pt x="256222" y="202361"/>
                  </a:lnTo>
                  <a:lnTo>
                    <a:pt x="256768" y="199923"/>
                  </a:lnTo>
                  <a:close/>
                </a:path>
                <a:path w="810259" h="324484">
                  <a:moveTo>
                    <a:pt x="269773" y="0"/>
                  </a:moveTo>
                  <a:lnTo>
                    <a:pt x="261658" y="0"/>
                  </a:lnTo>
                  <a:lnTo>
                    <a:pt x="262890" y="1231"/>
                  </a:lnTo>
                  <a:lnTo>
                    <a:pt x="264998" y="2006"/>
                  </a:lnTo>
                  <a:lnTo>
                    <a:pt x="266547" y="1892"/>
                  </a:lnTo>
                  <a:lnTo>
                    <a:pt x="268224" y="1892"/>
                  </a:lnTo>
                  <a:lnTo>
                    <a:pt x="269113" y="1003"/>
                  </a:lnTo>
                  <a:lnTo>
                    <a:pt x="269773" y="0"/>
                  </a:lnTo>
                  <a:close/>
                </a:path>
                <a:path w="810259" h="324484">
                  <a:moveTo>
                    <a:pt x="280212" y="104851"/>
                  </a:moveTo>
                  <a:lnTo>
                    <a:pt x="279323" y="101523"/>
                  </a:lnTo>
                  <a:lnTo>
                    <a:pt x="279222" y="100520"/>
                  </a:lnTo>
                  <a:lnTo>
                    <a:pt x="279323" y="98958"/>
                  </a:lnTo>
                  <a:lnTo>
                    <a:pt x="279552" y="97294"/>
                  </a:lnTo>
                  <a:lnTo>
                    <a:pt x="278879" y="95732"/>
                  </a:lnTo>
                  <a:lnTo>
                    <a:pt x="277660" y="92735"/>
                  </a:lnTo>
                  <a:lnTo>
                    <a:pt x="273215" y="90843"/>
                  </a:lnTo>
                  <a:lnTo>
                    <a:pt x="263880" y="89839"/>
                  </a:lnTo>
                  <a:lnTo>
                    <a:pt x="260769" y="96520"/>
                  </a:lnTo>
                  <a:lnTo>
                    <a:pt x="263550" y="101968"/>
                  </a:lnTo>
                  <a:lnTo>
                    <a:pt x="264325" y="102857"/>
                  </a:lnTo>
                  <a:lnTo>
                    <a:pt x="265442" y="103632"/>
                  </a:lnTo>
                  <a:lnTo>
                    <a:pt x="267436" y="105079"/>
                  </a:lnTo>
                  <a:lnTo>
                    <a:pt x="278104" y="108851"/>
                  </a:lnTo>
                  <a:lnTo>
                    <a:pt x="279768" y="105524"/>
                  </a:lnTo>
                  <a:lnTo>
                    <a:pt x="280212" y="104851"/>
                  </a:lnTo>
                  <a:close/>
                </a:path>
                <a:path w="810259" h="324484">
                  <a:moveTo>
                    <a:pt x="326580" y="156489"/>
                  </a:moveTo>
                  <a:lnTo>
                    <a:pt x="325742" y="148653"/>
                  </a:lnTo>
                  <a:lnTo>
                    <a:pt x="316331" y="147548"/>
                  </a:lnTo>
                  <a:lnTo>
                    <a:pt x="313880" y="149326"/>
                  </a:lnTo>
                  <a:lnTo>
                    <a:pt x="312775" y="151663"/>
                  </a:lnTo>
                  <a:lnTo>
                    <a:pt x="312661" y="154114"/>
                  </a:lnTo>
                  <a:lnTo>
                    <a:pt x="312547" y="155778"/>
                  </a:lnTo>
                  <a:lnTo>
                    <a:pt x="312775" y="157556"/>
                  </a:lnTo>
                  <a:lnTo>
                    <a:pt x="313778" y="159562"/>
                  </a:lnTo>
                  <a:lnTo>
                    <a:pt x="313880" y="159778"/>
                  </a:lnTo>
                  <a:lnTo>
                    <a:pt x="314553" y="161442"/>
                  </a:lnTo>
                  <a:lnTo>
                    <a:pt x="315214" y="162560"/>
                  </a:lnTo>
                  <a:lnTo>
                    <a:pt x="316001" y="163334"/>
                  </a:lnTo>
                  <a:lnTo>
                    <a:pt x="322199" y="163791"/>
                  </a:lnTo>
                  <a:lnTo>
                    <a:pt x="326580" y="156489"/>
                  </a:lnTo>
                  <a:close/>
                </a:path>
                <a:path w="810259" h="324484">
                  <a:moveTo>
                    <a:pt x="368325" y="125984"/>
                  </a:moveTo>
                  <a:lnTo>
                    <a:pt x="366102" y="125869"/>
                  </a:lnTo>
                  <a:lnTo>
                    <a:pt x="362889" y="129095"/>
                  </a:lnTo>
                  <a:lnTo>
                    <a:pt x="360553" y="131533"/>
                  </a:lnTo>
                  <a:lnTo>
                    <a:pt x="355434" y="138430"/>
                  </a:lnTo>
                  <a:lnTo>
                    <a:pt x="355663" y="141884"/>
                  </a:lnTo>
                  <a:lnTo>
                    <a:pt x="355663" y="142430"/>
                  </a:lnTo>
                  <a:lnTo>
                    <a:pt x="356222" y="143217"/>
                  </a:lnTo>
                  <a:lnTo>
                    <a:pt x="357886" y="145097"/>
                  </a:lnTo>
                  <a:lnTo>
                    <a:pt x="362661" y="143878"/>
                  </a:lnTo>
                  <a:lnTo>
                    <a:pt x="363435" y="141770"/>
                  </a:lnTo>
                  <a:lnTo>
                    <a:pt x="363778" y="140995"/>
                  </a:lnTo>
                  <a:lnTo>
                    <a:pt x="363334" y="139103"/>
                  </a:lnTo>
                  <a:lnTo>
                    <a:pt x="363435" y="138099"/>
                  </a:lnTo>
                  <a:lnTo>
                    <a:pt x="363880" y="135648"/>
                  </a:lnTo>
                  <a:lnTo>
                    <a:pt x="365988" y="130759"/>
                  </a:lnTo>
                  <a:lnTo>
                    <a:pt x="368325" y="125984"/>
                  </a:lnTo>
                  <a:close/>
                </a:path>
                <a:path w="810259" h="324484">
                  <a:moveTo>
                    <a:pt x="378879" y="45034"/>
                  </a:moveTo>
                  <a:lnTo>
                    <a:pt x="378333" y="42697"/>
                  </a:lnTo>
                  <a:lnTo>
                    <a:pt x="377774" y="38036"/>
                  </a:lnTo>
                  <a:lnTo>
                    <a:pt x="375666" y="37477"/>
                  </a:lnTo>
                  <a:lnTo>
                    <a:pt x="372110" y="41249"/>
                  </a:lnTo>
                  <a:lnTo>
                    <a:pt x="370433" y="43929"/>
                  </a:lnTo>
                  <a:lnTo>
                    <a:pt x="370217" y="46697"/>
                  </a:lnTo>
                  <a:lnTo>
                    <a:pt x="370433" y="49707"/>
                  </a:lnTo>
                  <a:lnTo>
                    <a:pt x="370776" y="52933"/>
                  </a:lnTo>
                  <a:lnTo>
                    <a:pt x="370776" y="54381"/>
                  </a:lnTo>
                  <a:lnTo>
                    <a:pt x="370992" y="56045"/>
                  </a:lnTo>
                  <a:lnTo>
                    <a:pt x="371221" y="56934"/>
                  </a:lnTo>
                  <a:lnTo>
                    <a:pt x="371767" y="57708"/>
                  </a:lnTo>
                  <a:lnTo>
                    <a:pt x="373214" y="59931"/>
                  </a:lnTo>
                  <a:lnTo>
                    <a:pt x="373888" y="57708"/>
                  </a:lnTo>
                  <a:lnTo>
                    <a:pt x="374548" y="56261"/>
                  </a:lnTo>
                  <a:lnTo>
                    <a:pt x="374992" y="55156"/>
                  </a:lnTo>
                  <a:lnTo>
                    <a:pt x="375881" y="52374"/>
                  </a:lnTo>
                  <a:lnTo>
                    <a:pt x="376212" y="51701"/>
                  </a:lnTo>
                  <a:lnTo>
                    <a:pt x="377101" y="48933"/>
                  </a:lnTo>
                  <a:lnTo>
                    <a:pt x="378879" y="45034"/>
                  </a:lnTo>
                  <a:close/>
                </a:path>
                <a:path w="810259" h="324484">
                  <a:moveTo>
                    <a:pt x="452882" y="323672"/>
                  </a:moveTo>
                  <a:lnTo>
                    <a:pt x="450329" y="322110"/>
                  </a:lnTo>
                  <a:lnTo>
                    <a:pt x="444995" y="320890"/>
                  </a:lnTo>
                  <a:lnTo>
                    <a:pt x="445655" y="323227"/>
                  </a:lnTo>
                  <a:lnTo>
                    <a:pt x="445655" y="323443"/>
                  </a:lnTo>
                  <a:lnTo>
                    <a:pt x="445884" y="323672"/>
                  </a:lnTo>
                  <a:lnTo>
                    <a:pt x="452882" y="323672"/>
                  </a:lnTo>
                  <a:close/>
                </a:path>
                <a:path w="810259" h="324484">
                  <a:moveTo>
                    <a:pt x="545033" y="251104"/>
                  </a:moveTo>
                  <a:lnTo>
                    <a:pt x="544880" y="249402"/>
                  </a:lnTo>
                  <a:lnTo>
                    <a:pt x="544652" y="252069"/>
                  </a:lnTo>
                  <a:lnTo>
                    <a:pt x="545033" y="251104"/>
                  </a:lnTo>
                  <a:close/>
                </a:path>
                <a:path w="810259" h="324484">
                  <a:moveTo>
                    <a:pt x="545325" y="254177"/>
                  </a:moveTo>
                  <a:lnTo>
                    <a:pt x="545236" y="253225"/>
                  </a:lnTo>
                  <a:lnTo>
                    <a:pt x="544652" y="252069"/>
                  </a:lnTo>
                  <a:lnTo>
                    <a:pt x="545325" y="254177"/>
                  </a:lnTo>
                  <a:close/>
                </a:path>
                <a:path w="810259" h="324484">
                  <a:moveTo>
                    <a:pt x="559765" y="257073"/>
                  </a:moveTo>
                  <a:lnTo>
                    <a:pt x="559650" y="256870"/>
                  </a:lnTo>
                  <a:lnTo>
                    <a:pt x="558177" y="254177"/>
                  </a:lnTo>
                  <a:lnTo>
                    <a:pt x="557631" y="253225"/>
                  </a:lnTo>
                  <a:lnTo>
                    <a:pt x="552919" y="246849"/>
                  </a:lnTo>
                  <a:lnTo>
                    <a:pt x="547789" y="244233"/>
                  </a:lnTo>
                  <a:lnTo>
                    <a:pt x="545033" y="251104"/>
                  </a:lnTo>
                  <a:lnTo>
                    <a:pt x="555498" y="262343"/>
                  </a:lnTo>
                  <a:lnTo>
                    <a:pt x="559765" y="257073"/>
                  </a:lnTo>
                  <a:close/>
                </a:path>
                <a:path w="810259" h="324484">
                  <a:moveTo>
                    <a:pt x="570318" y="210591"/>
                  </a:moveTo>
                  <a:lnTo>
                    <a:pt x="568540" y="207035"/>
                  </a:lnTo>
                  <a:lnTo>
                    <a:pt x="566877" y="203250"/>
                  </a:lnTo>
                  <a:lnTo>
                    <a:pt x="564769" y="202920"/>
                  </a:lnTo>
                  <a:lnTo>
                    <a:pt x="561987" y="206146"/>
                  </a:lnTo>
                  <a:lnTo>
                    <a:pt x="559549" y="210820"/>
                  </a:lnTo>
                  <a:lnTo>
                    <a:pt x="559320" y="215709"/>
                  </a:lnTo>
                  <a:lnTo>
                    <a:pt x="559879" y="224155"/>
                  </a:lnTo>
                  <a:lnTo>
                    <a:pt x="561873" y="226275"/>
                  </a:lnTo>
                  <a:lnTo>
                    <a:pt x="566877" y="223494"/>
                  </a:lnTo>
                  <a:lnTo>
                    <a:pt x="568985" y="222262"/>
                  </a:lnTo>
                  <a:lnTo>
                    <a:pt x="569328" y="221932"/>
                  </a:lnTo>
                  <a:lnTo>
                    <a:pt x="568769" y="218046"/>
                  </a:lnTo>
                  <a:lnTo>
                    <a:pt x="568325" y="214376"/>
                  </a:lnTo>
                  <a:lnTo>
                    <a:pt x="570318" y="210591"/>
                  </a:lnTo>
                  <a:close/>
                </a:path>
                <a:path w="810259" h="324484">
                  <a:moveTo>
                    <a:pt x="576326" y="180682"/>
                  </a:moveTo>
                  <a:lnTo>
                    <a:pt x="572541" y="179019"/>
                  </a:lnTo>
                  <a:lnTo>
                    <a:pt x="568769" y="176898"/>
                  </a:lnTo>
                  <a:lnTo>
                    <a:pt x="564883" y="175463"/>
                  </a:lnTo>
                  <a:lnTo>
                    <a:pt x="561987" y="174345"/>
                  </a:lnTo>
                  <a:lnTo>
                    <a:pt x="556323" y="181127"/>
                  </a:lnTo>
                  <a:lnTo>
                    <a:pt x="557491" y="183311"/>
                  </a:lnTo>
                  <a:lnTo>
                    <a:pt x="557987" y="184238"/>
                  </a:lnTo>
                  <a:lnTo>
                    <a:pt x="557885" y="184023"/>
                  </a:lnTo>
                  <a:lnTo>
                    <a:pt x="566089" y="190144"/>
                  </a:lnTo>
                  <a:lnTo>
                    <a:pt x="572554" y="188569"/>
                  </a:lnTo>
                  <a:lnTo>
                    <a:pt x="576300" y="183883"/>
                  </a:lnTo>
                  <a:lnTo>
                    <a:pt x="576326" y="180682"/>
                  </a:lnTo>
                  <a:close/>
                </a:path>
                <a:path w="810259" h="324484">
                  <a:moveTo>
                    <a:pt x="597877" y="272186"/>
                  </a:moveTo>
                  <a:lnTo>
                    <a:pt x="593432" y="267741"/>
                  </a:lnTo>
                  <a:lnTo>
                    <a:pt x="591540" y="266192"/>
                  </a:lnTo>
                  <a:lnTo>
                    <a:pt x="586320" y="261734"/>
                  </a:lnTo>
                  <a:lnTo>
                    <a:pt x="586549" y="269633"/>
                  </a:lnTo>
                  <a:lnTo>
                    <a:pt x="587883" y="273075"/>
                  </a:lnTo>
                  <a:lnTo>
                    <a:pt x="588429" y="274637"/>
                  </a:lnTo>
                  <a:lnTo>
                    <a:pt x="590550" y="276199"/>
                  </a:lnTo>
                  <a:lnTo>
                    <a:pt x="593991" y="276745"/>
                  </a:lnTo>
                  <a:lnTo>
                    <a:pt x="595325" y="276301"/>
                  </a:lnTo>
                  <a:lnTo>
                    <a:pt x="597877" y="272186"/>
                  </a:lnTo>
                  <a:close/>
                </a:path>
                <a:path w="810259" h="324484">
                  <a:moveTo>
                    <a:pt x="603046" y="144602"/>
                  </a:moveTo>
                  <a:lnTo>
                    <a:pt x="601433" y="139763"/>
                  </a:lnTo>
                  <a:lnTo>
                    <a:pt x="596430" y="135763"/>
                  </a:lnTo>
                  <a:lnTo>
                    <a:pt x="590194" y="132562"/>
                  </a:lnTo>
                  <a:lnTo>
                    <a:pt x="585952" y="134175"/>
                  </a:lnTo>
                  <a:lnTo>
                    <a:pt x="586879" y="144551"/>
                  </a:lnTo>
                  <a:lnTo>
                    <a:pt x="586549" y="143548"/>
                  </a:lnTo>
                  <a:lnTo>
                    <a:pt x="585876" y="141211"/>
                  </a:lnTo>
                  <a:lnTo>
                    <a:pt x="586879" y="144767"/>
                  </a:lnTo>
                  <a:lnTo>
                    <a:pt x="591070" y="147383"/>
                  </a:lnTo>
                  <a:lnTo>
                    <a:pt x="598030" y="147231"/>
                  </a:lnTo>
                  <a:lnTo>
                    <a:pt x="603046" y="144602"/>
                  </a:lnTo>
                  <a:close/>
                </a:path>
                <a:path w="810259" h="324484">
                  <a:moveTo>
                    <a:pt x="609879" y="194475"/>
                  </a:moveTo>
                  <a:lnTo>
                    <a:pt x="604761" y="192138"/>
                  </a:lnTo>
                  <a:lnTo>
                    <a:pt x="602437" y="191020"/>
                  </a:lnTo>
                  <a:lnTo>
                    <a:pt x="600544" y="191465"/>
                  </a:lnTo>
                  <a:lnTo>
                    <a:pt x="595541" y="195021"/>
                  </a:lnTo>
                  <a:lnTo>
                    <a:pt x="594436" y="202145"/>
                  </a:lnTo>
                  <a:lnTo>
                    <a:pt x="595655" y="206032"/>
                  </a:lnTo>
                  <a:lnTo>
                    <a:pt x="599605" y="214096"/>
                  </a:lnTo>
                  <a:lnTo>
                    <a:pt x="602894" y="213118"/>
                  </a:lnTo>
                  <a:lnTo>
                    <a:pt x="605205" y="208343"/>
                  </a:lnTo>
                  <a:lnTo>
                    <a:pt x="606209" y="205028"/>
                  </a:lnTo>
                  <a:lnTo>
                    <a:pt x="607326" y="200812"/>
                  </a:lnTo>
                  <a:lnTo>
                    <a:pt x="609879" y="194475"/>
                  </a:lnTo>
                  <a:close/>
                </a:path>
                <a:path w="810259" h="324484">
                  <a:moveTo>
                    <a:pt x="627976" y="243408"/>
                  </a:moveTo>
                  <a:lnTo>
                    <a:pt x="622642" y="241681"/>
                  </a:lnTo>
                  <a:lnTo>
                    <a:pt x="615124" y="243230"/>
                  </a:lnTo>
                  <a:lnTo>
                    <a:pt x="615213" y="248615"/>
                  </a:lnTo>
                  <a:lnTo>
                    <a:pt x="617435" y="248958"/>
                  </a:lnTo>
                  <a:lnTo>
                    <a:pt x="619429" y="248615"/>
                  </a:lnTo>
                  <a:lnTo>
                    <a:pt x="621322" y="247840"/>
                  </a:lnTo>
                  <a:lnTo>
                    <a:pt x="627976" y="243408"/>
                  </a:lnTo>
                  <a:close/>
                </a:path>
                <a:path w="810259" h="324484">
                  <a:moveTo>
                    <a:pt x="631545" y="170345"/>
                  </a:moveTo>
                  <a:lnTo>
                    <a:pt x="630821" y="165722"/>
                  </a:lnTo>
                  <a:lnTo>
                    <a:pt x="630707" y="165379"/>
                  </a:lnTo>
                  <a:lnTo>
                    <a:pt x="630021" y="163283"/>
                  </a:lnTo>
                  <a:lnTo>
                    <a:pt x="628548" y="159004"/>
                  </a:lnTo>
                  <a:lnTo>
                    <a:pt x="629767" y="162458"/>
                  </a:lnTo>
                  <a:lnTo>
                    <a:pt x="628777" y="159004"/>
                  </a:lnTo>
                  <a:lnTo>
                    <a:pt x="628675" y="158673"/>
                  </a:lnTo>
                  <a:lnTo>
                    <a:pt x="626656" y="151663"/>
                  </a:lnTo>
                  <a:lnTo>
                    <a:pt x="622211" y="155448"/>
                  </a:lnTo>
                  <a:lnTo>
                    <a:pt x="618540" y="158673"/>
                  </a:lnTo>
                  <a:lnTo>
                    <a:pt x="618617" y="159004"/>
                  </a:lnTo>
                  <a:lnTo>
                    <a:pt x="620090" y="165379"/>
                  </a:lnTo>
                  <a:lnTo>
                    <a:pt x="620001" y="165722"/>
                  </a:lnTo>
                  <a:lnTo>
                    <a:pt x="619937" y="165900"/>
                  </a:lnTo>
                  <a:lnTo>
                    <a:pt x="619810" y="166230"/>
                  </a:lnTo>
                  <a:lnTo>
                    <a:pt x="619734" y="166420"/>
                  </a:lnTo>
                  <a:lnTo>
                    <a:pt x="619620" y="166738"/>
                  </a:lnTo>
                  <a:lnTo>
                    <a:pt x="618655" y="169341"/>
                  </a:lnTo>
                  <a:lnTo>
                    <a:pt x="617880" y="171119"/>
                  </a:lnTo>
                  <a:lnTo>
                    <a:pt x="612101" y="178231"/>
                  </a:lnTo>
                  <a:lnTo>
                    <a:pt x="617321" y="179235"/>
                  </a:lnTo>
                  <a:lnTo>
                    <a:pt x="620217" y="179908"/>
                  </a:lnTo>
                  <a:lnTo>
                    <a:pt x="622769" y="173456"/>
                  </a:lnTo>
                  <a:lnTo>
                    <a:pt x="625322" y="172123"/>
                  </a:lnTo>
                  <a:lnTo>
                    <a:pt x="628650" y="170561"/>
                  </a:lnTo>
                  <a:lnTo>
                    <a:pt x="631545" y="170345"/>
                  </a:lnTo>
                  <a:close/>
                </a:path>
                <a:path w="810259" h="324484">
                  <a:moveTo>
                    <a:pt x="632548" y="322783"/>
                  </a:moveTo>
                  <a:lnTo>
                    <a:pt x="631659" y="317004"/>
                  </a:lnTo>
                  <a:lnTo>
                    <a:pt x="630986" y="312889"/>
                  </a:lnTo>
                  <a:lnTo>
                    <a:pt x="624992" y="308216"/>
                  </a:lnTo>
                  <a:lnTo>
                    <a:pt x="620763" y="310438"/>
                  </a:lnTo>
                  <a:lnTo>
                    <a:pt x="615988" y="313105"/>
                  </a:lnTo>
                  <a:lnTo>
                    <a:pt x="617766" y="319671"/>
                  </a:lnTo>
                  <a:lnTo>
                    <a:pt x="621550" y="321894"/>
                  </a:lnTo>
                  <a:lnTo>
                    <a:pt x="625094" y="324231"/>
                  </a:lnTo>
                  <a:lnTo>
                    <a:pt x="632548" y="322783"/>
                  </a:lnTo>
                  <a:close/>
                </a:path>
                <a:path w="810259" h="324484">
                  <a:moveTo>
                    <a:pt x="657326" y="260629"/>
                  </a:moveTo>
                  <a:lnTo>
                    <a:pt x="656983" y="256070"/>
                  </a:lnTo>
                  <a:lnTo>
                    <a:pt x="652322" y="259956"/>
                  </a:lnTo>
                  <a:lnTo>
                    <a:pt x="650100" y="259854"/>
                  </a:lnTo>
                  <a:lnTo>
                    <a:pt x="647992" y="259854"/>
                  </a:lnTo>
                  <a:lnTo>
                    <a:pt x="644880" y="254622"/>
                  </a:lnTo>
                  <a:lnTo>
                    <a:pt x="642874" y="257517"/>
                  </a:lnTo>
                  <a:lnTo>
                    <a:pt x="641210" y="260070"/>
                  </a:lnTo>
                  <a:lnTo>
                    <a:pt x="647992" y="267296"/>
                  </a:lnTo>
                  <a:lnTo>
                    <a:pt x="649986" y="268414"/>
                  </a:lnTo>
                  <a:lnTo>
                    <a:pt x="656653" y="272415"/>
                  </a:lnTo>
                  <a:lnTo>
                    <a:pt x="656767" y="266192"/>
                  </a:lnTo>
                  <a:lnTo>
                    <a:pt x="657326" y="260959"/>
                  </a:lnTo>
                  <a:lnTo>
                    <a:pt x="657326" y="260629"/>
                  </a:lnTo>
                  <a:close/>
                </a:path>
                <a:path w="810259" h="324484">
                  <a:moveTo>
                    <a:pt x="660095" y="190017"/>
                  </a:moveTo>
                  <a:lnTo>
                    <a:pt x="657542" y="185572"/>
                  </a:lnTo>
                  <a:lnTo>
                    <a:pt x="657542" y="185801"/>
                  </a:lnTo>
                  <a:lnTo>
                    <a:pt x="657326" y="185242"/>
                  </a:lnTo>
                  <a:lnTo>
                    <a:pt x="653770" y="173342"/>
                  </a:lnTo>
                  <a:lnTo>
                    <a:pt x="649770" y="180124"/>
                  </a:lnTo>
                  <a:lnTo>
                    <a:pt x="647649" y="183908"/>
                  </a:lnTo>
                  <a:lnTo>
                    <a:pt x="645769" y="189357"/>
                  </a:lnTo>
                  <a:lnTo>
                    <a:pt x="646658" y="193586"/>
                  </a:lnTo>
                  <a:lnTo>
                    <a:pt x="647204" y="196024"/>
                  </a:lnTo>
                  <a:lnTo>
                    <a:pt x="648093" y="197142"/>
                  </a:lnTo>
                  <a:lnTo>
                    <a:pt x="657212" y="199250"/>
                  </a:lnTo>
                  <a:lnTo>
                    <a:pt x="660095" y="190017"/>
                  </a:lnTo>
                  <a:close/>
                </a:path>
                <a:path w="810259" h="324484">
                  <a:moveTo>
                    <a:pt x="668096" y="298094"/>
                  </a:moveTo>
                  <a:lnTo>
                    <a:pt x="667994" y="297319"/>
                  </a:lnTo>
                  <a:lnTo>
                    <a:pt x="667435" y="291642"/>
                  </a:lnTo>
                  <a:lnTo>
                    <a:pt x="658761" y="288429"/>
                  </a:lnTo>
                  <a:lnTo>
                    <a:pt x="658990" y="295871"/>
                  </a:lnTo>
                  <a:lnTo>
                    <a:pt x="659104" y="302437"/>
                  </a:lnTo>
                  <a:lnTo>
                    <a:pt x="667207" y="305104"/>
                  </a:lnTo>
                  <a:lnTo>
                    <a:pt x="667994" y="299326"/>
                  </a:lnTo>
                  <a:lnTo>
                    <a:pt x="668096" y="298653"/>
                  </a:lnTo>
                  <a:lnTo>
                    <a:pt x="668096" y="298094"/>
                  </a:lnTo>
                  <a:close/>
                </a:path>
                <a:path w="810259" h="324484">
                  <a:moveTo>
                    <a:pt x="673481" y="95580"/>
                  </a:moveTo>
                  <a:lnTo>
                    <a:pt x="667994" y="93624"/>
                  </a:lnTo>
                  <a:lnTo>
                    <a:pt x="667651" y="93738"/>
                  </a:lnTo>
                  <a:lnTo>
                    <a:pt x="664984" y="93954"/>
                  </a:lnTo>
                  <a:lnTo>
                    <a:pt x="666546" y="93840"/>
                  </a:lnTo>
                  <a:lnTo>
                    <a:pt x="667550" y="93738"/>
                  </a:lnTo>
                  <a:lnTo>
                    <a:pt x="663206" y="94297"/>
                  </a:lnTo>
                  <a:lnTo>
                    <a:pt x="658761" y="98742"/>
                  </a:lnTo>
                  <a:lnTo>
                    <a:pt x="659549" y="101079"/>
                  </a:lnTo>
                  <a:lnTo>
                    <a:pt x="664044" y="103555"/>
                  </a:lnTo>
                  <a:lnTo>
                    <a:pt x="670433" y="100304"/>
                  </a:lnTo>
                  <a:lnTo>
                    <a:pt x="673481" y="95580"/>
                  </a:lnTo>
                  <a:close/>
                </a:path>
                <a:path w="810259" h="324484">
                  <a:moveTo>
                    <a:pt x="683437" y="164452"/>
                  </a:moveTo>
                  <a:lnTo>
                    <a:pt x="683323" y="163677"/>
                  </a:lnTo>
                  <a:lnTo>
                    <a:pt x="683094" y="163004"/>
                  </a:lnTo>
                  <a:lnTo>
                    <a:pt x="681215" y="158000"/>
                  </a:lnTo>
                  <a:lnTo>
                    <a:pt x="673214" y="159893"/>
                  </a:lnTo>
                  <a:lnTo>
                    <a:pt x="673214" y="166230"/>
                  </a:lnTo>
                  <a:lnTo>
                    <a:pt x="673214" y="170675"/>
                  </a:lnTo>
                  <a:lnTo>
                    <a:pt x="683437" y="171564"/>
                  </a:lnTo>
                  <a:lnTo>
                    <a:pt x="683437" y="164452"/>
                  </a:lnTo>
                  <a:close/>
                </a:path>
                <a:path w="810259" h="324484">
                  <a:moveTo>
                    <a:pt x="690537" y="121310"/>
                  </a:moveTo>
                  <a:lnTo>
                    <a:pt x="689432" y="117754"/>
                  </a:lnTo>
                  <a:lnTo>
                    <a:pt x="685660" y="119862"/>
                  </a:lnTo>
                  <a:lnTo>
                    <a:pt x="684098" y="119646"/>
                  </a:lnTo>
                  <a:lnTo>
                    <a:pt x="684657" y="119748"/>
                  </a:lnTo>
                  <a:lnTo>
                    <a:pt x="684212" y="119748"/>
                  </a:lnTo>
                  <a:lnTo>
                    <a:pt x="683831" y="119697"/>
                  </a:lnTo>
                  <a:lnTo>
                    <a:pt x="679983" y="119418"/>
                  </a:lnTo>
                  <a:lnTo>
                    <a:pt x="681342" y="119570"/>
                  </a:lnTo>
                  <a:lnTo>
                    <a:pt x="677875" y="119418"/>
                  </a:lnTo>
                  <a:lnTo>
                    <a:pt x="674878" y="120421"/>
                  </a:lnTo>
                  <a:lnTo>
                    <a:pt x="675652" y="125196"/>
                  </a:lnTo>
                  <a:lnTo>
                    <a:pt x="678751" y="128536"/>
                  </a:lnTo>
                  <a:lnTo>
                    <a:pt x="684301" y="128257"/>
                  </a:lnTo>
                  <a:lnTo>
                    <a:pt x="689267" y="125488"/>
                  </a:lnTo>
                  <a:lnTo>
                    <a:pt x="690537" y="121310"/>
                  </a:lnTo>
                  <a:close/>
                </a:path>
                <a:path w="810259" h="324484">
                  <a:moveTo>
                    <a:pt x="695325" y="249847"/>
                  </a:moveTo>
                  <a:lnTo>
                    <a:pt x="691654" y="243611"/>
                  </a:lnTo>
                  <a:lnTo>
                    <a:pt x="689102" y="243395"/>
                  </a:lnTo>
                  <a:lnTo>
                    <a:pt x="686435" y="246392"/>
                  </a:lnTo>
                  <a:lnTo>
                    <a:pt x="685101" y="247396"/>
                  </a:lnTo>
                  <a:lnTo>
                    <a:pt x="684872" y="251066"/>
                  </a:lnTo>
                  <a:lnTo>
                    <a:pt x="684987" y="252514"/>
                  </a:lnTo>
                  <a:lnTo>
                    <a:pt x="684987" y="252958"/>
                  </a:lnTo>
                  <a:lnTo>
                    <a:pt x="685101" y="253403"/>
                  </a:lnTo>
                  <a:lnTo>
                    <a:pt x="685101" y="253733"/>
                  </a:lnTo>
                  <a:lnTo>
                    <a:pt x="686549" y="260400"/>
                  </a:lnTo>
                  <a:lnTo>
                    <a:pt x="695325" y="249847"/>
                  </a:lnTo>
                  <a:close/>
                </a:path>
                <a:path w="810259" h="324484">
                  <a:moveTo>
                    <a:pt x="711873" y="182346"/>
                  </a:moveTo>
                  <a:lnTo>
                    <a:pt x="709879" y="182575"/>
                  </a:lnTo>
                  <a:lnTo>
                    <a:pt x="703986" y="183794"/>
                  </a:lnTo>
                  <a:lnTo>
                    <a:pt x="707872" y="183019"/>
                  </a:lnTo>
                  <a:lnTo>
                    <a:pt x="703656" y="183908"/>
                  </a:lnTo>
                  <a:lnTo>
                    <a:pt x="699655" y="187693"/>
                  </a:lnTo>
                  <a:lnTo>
                    <a:pt x="699325" y="191909"/>
                  </a:lnTo>
                  <a:lnTo>
                    <a:pt x="699096" y="195135"/>
                  </a:lnTo>
                  <a:lnTo>
                    <a:pt x="701992" y="200367"/>
                  </a:lnTo>
                  <a:lnTo>
                    <a:pt x="705764" y="198475"/>
                  </a:lnTo>
                  <a:lnTo>
                    <a:pt x="709549" y="196354"/>
                  </a:lnTo>
                  <a:lnTo>
                    <a:pt x="709104" y="187464"/>
                  </a:lnTo>
                  <a:lnTo>
                    <a:pt x="710984" y="183908"/>
                  </a:lnTo>
                  <a:lnTo>
                    <a:pt x="711873" y="182346"/>
                  </a:lnTo>
                  <a:close/>
                </a:path>
                <a:path w="810259" h="324484">
                  <a:moveTo>
                    <a:pt x="714425" y="88290"/>
                  </a:moveTo>
                  <a:lnTo>
                    <a:pt x="707872" y="88620"/>
                  </a:lnTo>
                  <a:lnTo>
                    <a:pt x="706208" y="89839"/>
                  </a:lnTo>
                  <a:lnTo>
                    <a:pt x="705104" y="90627"/>
                  </a:lnTo>
                  <a:lnTo>
                    <a:pt x="704430" y="92176"/>
                  </a:lnTo>
                  <a:lnTo>
                    <a:pt x="704215" y="95961"/>
                  </a:lnTo>
                  <a:lnTo>
                    <a:pt x="704875" y="98069"/>
                  </a:lnTo>
                  <a:lnTo>
                    <a:pt x="706437" y="98844"/>
                  </a:lnTo>
                  <a:lnTo>
                    <a:pt x="709434" y="100634"/>
                  </a:lnTo>
                  <a:lnTo>
                    <a:pt x="711758" y="94183"/>
                  </a:lnTo>
                  <a:lnTo>
                    <a:pt x="712647" y="92062"/>
                  </a:lnTo>
                  <a:lnTo>
                    <a:pt x="714425" y="88290"/>
                  </a:lnTo>
                  <a:close/>
                </a:path>
                <a:path w="810259" h="324484">
                  <a:moveTo>
                    <a:pt x="716876" y="271411"/>
                  </a:moveTo>
                  <a:lnTo>
                    <a:pt x="712546" y="265404"/>
                  </a:lnTo>
                  <a:lnTo>
                    <a:pt x="708875" y="269189"/>
                  </a:lnTo>
                  <a:lnTo>
                    <a:pt x="708317" y="269849"/>
                  </a:lnTo>
                  <a:lnTo>
                    <a:pt x="707771" y="270852"/>
                  </a:lnTo>
                  <a:lnTo>
                    <a:pt x="707212" y="272084"/>
                  </a:lnTo>
                  <a:lnTo>
                    <a:pt x="704761" y="277863"/>
                  </a:lnTo>
                  <a:lnTo>
                    <a:pt x="713536" y="280974"/>
                  </a:lnTo>
                  <a:lnTo>
                    <a:pt x="714768" y="277533"/>
                  </a:lnTo>
                  <a:lnTo>
                    <a:pt x="716876" y="271411"/>
                  </a:lnTo>
                  <a:close/>
                </a:path>
                <a:path w="810259" h="324484">
                  <a:moveTo>
                    <a:pt x="720432" y="122758"/>
                  </a:moveTo>
                  <a:lnTo>
                    <a:pt x="712203" y="120980"/>
                  </a:lnTo>
                  <a:lnTo>
                    <a:pt x="709650" y="120980"/>
                  </a:lnTo>
                  <a:lnTo>
                    <a:pt x="703872" y="120865"/>
                  </a:lnTo>
                  <a:lnTo>
                    <a:pt x="703770" y="125425"/>
                  </a:lnTo>
                  <a:lnTo>
                    <a:pt x="706208" y="128866"/>
                  </a:lnTo>
                  <a:lnTo>
                    <a:pt x="706539" y="129425"/>
                  </a:lnTo>
                  <a:lnTo>
                    <a:pt x="706983" y="129870"/>
                  </a:lnTo>
                  <a:lnTo>
                    <a:pt x="707542" y="130314"/>
                  </a:lnTo>
                  <a:lnTo>
                    <a:pt x="712203" y="134874"/>
                  </a:lnTo>
                  <a:lnTo>
                    <a:pt x="716648" y="132765"/>
                  </a:lnTo>
                  <a:lnTo>
                    <a:pt x="718870" y="126974"/>
                  </a:lnTo>
                  <a:lnTo>
                    <a:pt x="720432" y="122758"/>
                  </a:lnTo>
                  <a:close/>
                </a:path>
                <a:path w="810259" h="324484">
                  <a:moveTo>
                    <a:pt x="727659" y="317004"/>
                  </a:moveTo>
                  <a:lnTo>
                    <a:pt x="727316" y="312775"/>
                  </a:lnTo>
                  <a:lnTo>
                    <a:pt x="725881" y="310108"/>
                  </a:lnTo>
                  <a:lnTo>
                    <a:pt x="723315" y="309765"/>
                  </a:lnTo>
                  <a:lnTo>
                    <a:pt x="720432" y="309321"/>
                  </a:lnTo>
                  <a:lnTo>
                    <a:pt x="720991" y="314553"/>
                  </a:lnTo>
                  <a:lnTo>
                    <a:pt x="720991" y="320332"/>
                  </a:lnTo>
                  <a:lnTo>
                    <a:pt x="724103" y="324116"/>
                  </a:lnTo>
                  <a:lnTo>
                    <a:pt x="726770" y="319443"/>
                  </a:lnTo>
                  <a:lnTo>
                    <a:pt x="727430" y="318439"/>
                  </a:lnTo>
                  <a:lnTo>
                    <a:pt x="727659" y="317004"/>
                  </a:lnTo>
                  <a:close/>
                </a:path>
                <a:path w="810259" h="324484">
                  <a:moveTo>
                    <a:pt x="735203" y="44919"/>
                  </a:moveTo>
                  <a:lnTo>
                    <a:pt x="732650" y="43256"/>
                  </a:lnTo>
                  <a:lnTo>
                    <a:pt x="728764" y="40703"/>
                  </a:lnTo>
                  <a:lnTo>
                    <a:pt x="726655" y="47586"/>
                  </a:lnTo>
                  <a:lnTo>
                    <a:pt x="724204" y="53822"/>
                  </a:lnTo>
                  <a:lnTo>
                    <a:pt x="724877" y="60045"/>
                  </a:lnTo>
                  <a:lnTo>
                    <a:pt x="731431" y="56159"/>
                  </a:lnTo>
                  <a:lnTo>
                    <a:pt x="732878" y="54152"/>
                  </a:lnTo>
                  <a:lnTo>
                    <a:pt x="733767" y="52044"/>
                  </a:lnTo>
                  <a:lnTo>
                    <a:pt x="734987" y="48704"/>
                  </a:lnTo>
                  <a:lnTo>
                    <a:pt x="735203" y="44919"/>
                  </a:lnTo>
                  <a:close/>
                </a:path>
                <a:path w="810259" h="324484">
                  <a:moveTo>
                    <a:pt x="737870" y="170116"/>
                  </a:moveTo>
                  <a:lnTo>
                    <a:pt x="736765" y="170459"/>
                  </a:lnTo>
                  <a:lnTo>
                    <a:pt x="734656" y="171564"/>
                  </a:lnTo>
                  <a:lnTo>
                    <a:pt x="737870" y="170116"/>
                  </a:lnTo>
                  <a:close/>
                </a:path>
                <a:path w="810259" h="324484">
                  <a:moveTo>
                    <a:pt x="740651" y="221983"/>
                  </a:moveTo>
                  <a:lnTo>
                    <a:pt x="738873" y="217703"/>
                  </a:lnTo>
                  <a:lnTo>
                    <a:pt x="736434" y="215150"/>
                  </a:lnTo>
                  <a:lnTo>
                    <a:pt x="732764" y="220599"/>
                  </a:lnTo>
                  <a:lnTo>
                    <a:pt x="733983" y="222821"/>
                  </a:lnTo>
                  <a:lnTo>
                    <a:pt x="734060" y="222973"/>
                  </a:lnTo>
                  <a:lnTo>
                    <a:pt x="734580" y="224015"/>
                  </a:lnTo>
                  <a:lnTo>
                    <a:pt x="734707" y="224155"/>
                  </a:lnTo>
                  <a:lnTo>
                    <a:pt x="734872" y="224599"/>
                  </a:lnTo>
                  <a:lnTo>
                    <a:pt x="736447" y="226339"/>
                  </a:lnTo>
                  <a:lnTo>
                    <a:pt x="737920" y="228041"/>
                  </a:lnTo>
                  <a:lnTo>
                    <a:pt x="740117" y="226339"/>
                  </a:lnTo>
                  <a:lnTo>
                    <a:pt x="740651" y="221983"/>
                  </a:lnTo>
                  <a:close/>
                </a:path>
                <a:path w="810259" h="324484">
                  <a:moveTo>
                    <a:pt x="747547" y="164782"/>
                  </a:moveTo>
                  <a:lnTo>
                    <a:pt x="742988" y="159219"/>
                  </a:lnTo>
                  <a:lnTo>
                    <a:pt x="738517" y="159461"/>
                  </a:lnTo>
                  <a:lnTo>
                    <a:pt x="734047" y="164960"/>
                  </a:lnTo>
                  <a:lnTo>
                    <a:pt x="732485" y="170408"/>
                  </a:lnTo>
                  <a:lnTo>
                    <a:pt x="736765" y="170459"/>
                  </a:lnTo>
                  <a:lnTo>
                    <a:pt x="741095" y="168897"/>
                  </a:lnTo>
                  <a:lnTo>
                    <a:pt x="747547" y="164782"/>
                  </a:lnTo>
                  <a:close/>
                </a:path>
                <a:path w="810259" h="324484">
                  <a:moveTo>
                    <a:pt x="753427" y="113309"/>
                  </a:moveTo>
                  <a:lnTo>
                    <a:pt x="751205" y="112306"/>
                  </a:lnTo>
                  <a:lnTo>
                    <a:pt x="748982" y="112966"/>
                  </a:lnTo>
                  <a:lnTo>
                    <a:pt x="747991" y="113309"/>
                  </a:lnTo>
                  <a:lnTo>
                    <a:pt x="746988" y="113969"/>
                  </a:lnTo>
                  <a:lnTo>
                    <a:pt x="746429" y="114973"/>
                  </a:lnTo>
                  <a:lnTo>
                    <a:pt x="743648" y="119202"/>
                  </a:lnTo>
                  <a:lnTo>
                    <a:pt x="749871" y="121196"/>
                  </a:lnTo>
                  <a:lnTo>
                    <a:pt x="751878" y="116636"/>
                  </a:lnTo>
                  <a:lnTo>
                    <a:pt x="753427" y="113309"/>
                  </a:lnTo>
                  <a:close/>
                </a:path>
                <a:path w="810259" h="324484">
                  <a:moveTo>
                    <a:pt x="756983" y="0"/>
                  </a:moveTo>
                  <a:lnTo>
                    <a:pt x="750214" y="0"/>
                  </a:lnTo>
                  <a:lnTo>
                    <a:pt x="750760" y="1778"/>
                  </a:lnTo>
                  <a:lnTo>
                    <a:pt x="752094" y="2781"/>
                  </a:lnTo>
                  <a:lnTo>
                    <a:pt x="753427" y="3009"/>
                  </a:lnTo>
                  <a:lnTo>
                    <a:pt x="755205" y="3340"/>
                  </a:lnTo>
                  <a:lnTo>
                    <a:pt x="756983" y="2222"/>
                  </a:lnTo>
                  <a:lnTo>
                    <a:pt x="756983" y="0"/>
                  </a:lnTo>
                  <a:close/>
                </a:path>
                <a:path w="810259" h="324484">
                  <a:moveTo>
                    <a:pt x="766102" y="258064"/>
                  </a:moveTo>
                  <a:lnTo>
                    <a:pt x="765759" y="254622"/>
                  </a:lnTo>
                  <a:lnTo>
                    <a:pt x="762203" y="254736"/>
                  </a:lnTo>
                  <a:lnTo>
                    <a:pt x="760984" y="257733"/>
                  </a:lnTo>
                  <a:lnTo>
                    <a:pt x="761098" y="257962"/>
                  </a:lnTo>
                  <a:lnTo>
                    <a:pt x="761098" y="258292"/>
                  </a:lnTo>
                  <a:lnTo>
                    <a:pt x="761212" y="258508"/>
                  </a:lnTo>
                  <a:lnTo>
                    <a:pt x="761873" y="259956"/>
                  </a:lnTo>
                  <a:lnTo>
                    <a:pt x="763435" y="260629"/>
                  </a:lnTo>
                  <a:lnTo>
                    <a:pt x="764540" y="260400"/>
                  </a:lnTo>
                  <a:lnTo>
                    <a:pt x="765429" y="260299"/>
                  </a:lnTo>
                  <a:lnTo>
                    <a:pt x="766102" y="259511"/>
                  </a:lnTo>
                  <a:lnTo>
                    <a:pt x="766102" y="258064"/>
                  </a:lnTo>
                  <a:close/>
                </a:path>
                <a:path w="810259" h="324484">
                  <a:moveTo>
                    <a:pt x="785101" y="102412"/>
                  </a:moveTo>
                  <a:lnTo>
                    <a:pt x="779983" y="104190"/>
                  </a:lnTo>
                  <a:lnTo>
                    <a:pt x="778090" y="104965"/>
                  </a:lnTo>
                  <a:lnTo>
                    <a:pt x="774204" y="106184"/>
                  </a:lnTo>
                  <a:lnTo>
                    <a:pt x="774433" y="108750"/>
                  </a:lnTo>
                  <a:lnTo>
                    <a:pt x="774547" y="110413"/>
                  </a:lnTo>
                  <a:lnTo>
                    <a:pt x="776871" y="112077"/>
                  </a:lnTo>
                  <a:lnTo>
                    <a:pt x="780211" y="111417"/>
                  </a:lnTo>
                  <a:lnTo>
                    <a:pt x="780757" y="109524"/>
                  </a:lnTo>
                  <a:lnTo>
                    <a:pt x="781761" y="108191"/>
                  </a:lnTo>
                  <a:lnTo>
                    <a:pt x="783653" y="105410"/>
                  </a:lnTo>
                  <a:lnTo>
                    <a:pt x="785101" y="102412"/>
                  </a:lnTo>
                  <a:close/>
                </a:path>
                <a:path w="810259" h="324484">
                  <a:moveTo>
                    <a:pt x="789203" y="276085"/>
                  </a:moveTo>
                  <a:lnTo>
                    <a:pt x="787869" y="273634"/>
                  </a:lnTo>
                  <a:lnTo>
                    <a:pt x="786536" y="271856"/>
                  </a:lnTo>
                  <a:lnTo>
                    <a:pt x="786434" y="271526"/>
                  </a:lnTo>
                  <a:lnTo>
                    <a:pt x="782878" y="267741"/>
                  </a:lnTo>
                  <a:lnTo>
                    <a:pt x="782650" y="269849"/>
                  </a:lnTo>
                  <a:lnTo>
                    <a:pt x="782434" y="271526"/>
                  </a:lnTo>
                  <a:lnTo>
                    <a:pt x="780757" y="272973"/>
                  </a:lnTo>
                  <a:lnTo>
                    <a:pt x="781202" y="276199"/>
                  </a:lnTo>
                  <a:lnTo>
                    <a:pt x="782878" y="277418"/>
                  </a:lnTo>
                  <a:lnTo>
                    <a:pt x="784542" y="277533"/>
                  </a:lnTo>
                  <a:lnTo>
                    <a:pt x="785202" y="277634"/>
                  </a:lnTo>
                  <a:lnTo>
                    <a:pt x="785876" y="277533"/>
                  </a:lnTo>
                  <a:lnTo>
                    <a:pt x="786536" y="277304"/>
                  </a:lnTo>
                  <a:lnTo>
                    <a:pt x="789203" y="276085"/>
                  </a:lnTo>
                  <a:close/>
                </a:path>
                <a:path w="810259" h="324484">
                  <a:moveTo>
                    <a:pt x="795426" y="134315"/>
                  </a:moveTo>
                  <a:lnTo>
                    <a:pt x="791870" y="130314"/>
                  </a:lnTo>
                  <a:lnTo>
                    <a:pt x="789432" y="136766"/>
                  </a:lnTo>
                  <a:lnTo>
                    <a:pt x="790765" y="139103"/>
                  </a:lnTo>
                  <a:lnTo>
                    <a:pt x="790651" y="138214"/>
                  </a:lnTo>
                  <a:lnTo>
                    <a:pt x="791540" y="140322"/>
                  </a:lnTo>
                  <a:lnTo>
                    <a:pt x="792467" y="141884"/>
                  </a:lnTo>
                  <a:lnTo>
                    <a:pt x="792988" y="141884"/>
                  </a:lnTo>
                  <a:lnTo>
                    <a:pt x="794092" y="138214"/>
                  </a:lnTo>
                  <a:lnTo>
                    <a:pt x="795426" y="134315"/>
                  </a:lnTo>
                  <a:close/>
                </a:path>
                <a:path w="810259" h="324484">
                  <a:moveTo>
                    <a:pt x="799668" y="194945"/>
                  </a:moveTo>
                  <a:lnTo>
                    <a:pt x="797966" y="194322"/>
                  </a:lnTo>
                  <a:lnTo>
                    <a:pt x="797737" y="194322"/>
                  </a:lnTo>
                  <a:lnTo>
                    <a:pt x="799668" y="194945"/>
                  </a:lnTo>
                  <a:close/>
                </a:path>
                <a:path w="810259" h="324484">
                  <a:moveTo>
                    <a:pt x="803097" y="230606"/>
                  </a:moveTo>
                  <a:lnTo>
                    <a:pt x="797102" y="225272"/>
                  </a:lnTo>
                  <a:lnTo>
                    <a:pt x="794537" y="226047"/>
                  </a:lnTo>
                  <a:lnTo>
                    <a:pt x="792873" y="226491"/>
                  </a:lnTo>
                  <a:lnTo>
                    <a:pt x="792314" y="228053"/>
                  </a:lnTo>
                  <a:lnTo>
                    <a:pt x="792543" y="229603"/>
                  </a:lnTo>
                  <a:lnTo>
                    <a:pt x="793102" y="232613"/>
                  </a:lnTo>
                  <a:lnTo>
                    <a:pt x="796315" y="235826"/>
                  </a:lnTo>
                  <a:lnTo>
                    <a:pt x="800100" y="232829"/>
                  </a:lnTo>
                  <a:lnTo>
                    <a:pt x="803097" y="230606"/>
                  </a:lnTo>
                  <a:close/>
                </a:path>
                <a:path w="810259" h="324484">
                  <a:moveTo>
                    <a:pt x="809536" y="80060"/>
                  </a:moveTo>
                  <a:lnTo>
                    <a:pt x="805091" y="77724"/>
                  </a:lnTo>
                  <a:lnTo>
                    <a:pt x="803211" y="80835"/>
                  </a:lnTo>
                  <a:lnTo>
                    <a:pt x="802424" y="82054"/>
                  </a:lnTo>
                  <a:lnTo>
                    <a:pt x="802322" y="83286"/>
                  </a:lnTo>
                  <a:lnTo>
                    <a:pt x="802538" y="84175"/>
                  </a:lnTo>
                  <a:lnTo>
                    <a:pt x="803097" y="85953"/>
                  </a:lnTo>
                  <a:lnTo>
                    <a:pt x="804989" y="86512"/>
                  </a:lnTo>
                  <a:lnTo>
                    <a:pt x="809536" y="80060"/>
                  </a:lnTo>
                  <a:close/>
                </a:path>
                <a:path w="810259" h="324484">
                  <a:moveTo>
                    <a:pt x="809980" y="194576"/>
                  </a:moveTo>
                  <a:lnTo>
                    <a:pt x="800760" y="191808"/>
                  </a:lnTo>
                  <a:lnTo>
                    <a:pt x="798322" y="187794"/>
                  </a:lnTo>
                  <a:lnTo>
                    <a:pt x="797547" y="186690"/>
                  </a:lnTo>
                  <a:lnTo>
                    <a:pt x="787768" y="191020"/>
                  </a:lnTo>
                  <a:lnTo>
                    <a:pt x="797217" y="194144"/>
                  </a:lnTo>
                  <a:lnTo>
                    <a:pt x="801636" y="194945"/>
                  </a:lnTo>
                  <a:lnTo>
                    <a:pt x="809980" y="194576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0438841" y="18682944"/>
              <a:ext cx="572770" cy="314325"/>
            </a:xfrm>
            <a:custGeom>
              <a:avLst/>
              <a:gdLst/>
              <a:ahLst/>
              <a:cxnLst/>
              <a:rect l="l" t="t" r="r" b="b"/>
              <a:pathLst>
                <a:path w="572770" h="314325">
                  <a:moveTo>
                    <a:pt x="5778" y="123405"/>
                  </a:moveTo>
                  <a:lnTo>
                    <a:pt x="5334" y="117741"/>
                  </a:lnTo>
                  <a:lnTo>
                    <a:pt x="1778" y="120523"/>
                  </a:lnTo>
                  <a:lnTo>
                    <a:pt x="558" y="121412"/>
                  </a:lnTo>
                  <a:lnTo>
                    <a:pt x="0" y="123634"/>
                  </a:lnTo>
                  <a:lnTo>
                    <a:pt x="0" y="128638"/>
                  </a:lnTo>
                  <a:lnTo>
                    <a:pt x="1117" y="131533"/>
                  </a:lnTo>
                  <a:lnTo>
                    <a:pt x="3556" y="130746"/>
                  </a:lnTo>
                  <a:lnTo>
                    <a:pt x="5118" y="130302"/>
                  </a:lnTo>
                  <a:lnTo>
                    <a:pt x="5334" y="127190"/>
                  </a:lnTo>
                  <a:lnTo>
                    <a:pt x="5448" y="126085"/>
                  </a:lnTo>
                  <a:lnTo>
                    <a:pt x="5778" y="123405"/>
                  </a:lnTo>
                  <a:close/>
                </a:path>
                <a:path w="572770" h="314325">
                  <a:moveTo>
                    <a:pt x="5892" y="179120"/>
                  </a:moveTo>
                  <a:lnTo>
                    <a:pt x="4000" y="178117"/>
                  </a:lnTo>
                  <a:lnTo>
                    <a:pt x="1562" y="178231"/>
                  </a:lnTo>
                  <a:lnTo>
                    <a:pt x="1003" y="180670"/>
                  </a:lnTo>
                  <a:lnTo>
                    <a:pt x="673" y="182232"/>
                  </a:lnTo>
                  <a:lnTo>
                    <a:pt x="1333" y="183121"/>
                  </a:lnTo>
                  <a:lnTo>
                    <a:pt x="2451" y="183680"/>
                  </a:lnTo>
                  <a:lnTo>
                    <a:pt x="3009" y="182003"/>
                  </a:lnTo>
                  <a:lnTo>
                    <a:pt x="4229" y="180454"/>
                  </a:lnTo>
                  <a:lnTo>
                    <a:pt x="5892" y="179120"/>
                  </a:lnTo>
                  <a:close/>
                </a:path>
                <a:path w="572770" h="314325">
                  <a:moveTo>
                    <a:pt x="9334" y="224586"/>
                  </a:moveTo>
                  <a:lnTo>
                    <a:pt x="7112" y="223481"/>
                  </a:lnTo>
                  <a:lnTo>
                    <a:pt x="5562" y="225259"/>
                  </a:lnTo>
                  <a:lnTo>
                    <a:pt x="3670" y="226479"/>
                  </a:lnTo>
                  <a:lnTo>
                    <a:pt x="1778" y="227037"/>
                  </a:lnTo>
                  <a:lnTo>
                    <a:pt x="1778" y="228371"/>
                  </a:lnTo>
                  <a:lnTo>
                    <a:pt x="2222" y="229489"/>
                  </a:lnTo>
                  <a:lnTo>
                    <a:pt x="4000" y="229374"/>
                  </a:lnTo>
                  <a:lnTo>
                    <a:pt x="4559" y="229260"/>
                  </a:lnTo>
                  <a:lnTo>
                    <a:pt x="5232" y="229044"/>
                  </a:lnTo>
                  <a:lnTo>
                    <a:pt x="5778" y="228600"/>
                  </a:lnTo>
                  <a:lnTo>
                    <a:pt x="7899" y="227266"/>
                  </a:lnTo>
                  <a:lnTo>
                    <a:pt x="9334" y="224586"/>
                  </a:lnTo>
                  <a:close/>
                </a:path>
                <a:path w="572770" h="314325">
                  <a:moveTo>
                    <a:pt x="33896" y="265620"/>
                  </a:moveTo>
                  <a:lnTo>
                    <a:pt x="31788" y="264845"/>
                  </a:lnTo>
                  <a:lnTo>
                    <a:pt x="30454" y="263613"/>
                  </a:lnTo>
                  <a:lnTo>
                    <a:pt x="28448" y="265176"/>
                  </a:lnTo>
                  <a:lnTo>
                    <a:pt x="27889" y="265734"/>
                  </a:lnTo>
                  <a:lnTo>
                    <a:pt x="26784" y="266954"/>
                  </a:lnTo>
                  <a:lnTo>
                    <a:pt x="26339" y="268960"/>
                  </a:lnTo>
                  <a:lnTo>
                    <a:pt x="27343" y="270294"/>
                  </a:lnTo>
                  <a:lnTo>
                    <a:pt x="30111" y="273519"/>
                  </a:lnTo>
                  <a:lnTo>
                    <a:pt x="33896" y="265620"/>
                  </a:lnTo>
                  <a:close/>
                </a:path>
                <a:path w="572770" h="314325">
                  <a:moveTo>
                    <a:pt x="35890" y="203466"/>
                  </a:moveTo>
                  <a:lnTo>
                    <a:pt x="30340" y="198793"/>
                  </a:lnTo>
                  <a:lnTo>
                    <a:pt x="28003" y="201803"/>
                  </a:lnTo>
                  <a:lnTo>
                    <a:pt x="26898" y="203238"/>
                  </a:lnTo>
                  <a:lnTo>
                    <a:pt x="27559" y="205130"/>
                  </a:lnTo>
                  <a:lnTo>
                    <a:pt x="28676" y="206248"/>
                  </a:lnTo>
                  <a:lnTo>
                    <a:pt x="30111" y="207467"/>
                  </a:lnTo>
                  <a:lnTo>
                    <a:pt x="32118" y="208026"/>
                  </a:lnTo>
                  <a:lnTo>
                    <a:pt x="33451" y="206463"/>
                  </a:lnTo>
                  <a:lnTo>
                    <a:pt x="35890" y="203466"/>
                  </a:lnTo>
                  <a:close/>
                </a:path>
                <a:path w="572770" h="314325">
                  <a:moveTo>
                    <a:pt x="63893" y="12331"/>
                  </a:moveTo>
                  <a:lnTo>
                    <a:pt x="57340" y="1778"/>
                  </a:lnTo>
                  <a:lnTo>
                    <a:pt x="53340" y="8115"/>
                  </a:lnTo>
                  <a:lnTo>
                    <a:pt x="52781" y="8775"/>
                  </a:lnTo>
                  <a:lnTo>
                    <a:pt x="52666" y="9664"/>
                  </a:lnTo>
                  <a:lnTo>
                    <a:pt x="52895" y="10553"/>
                  </a:lnTo>
                  <a:lnTo>
                    <a:pt x="53340" y="12560"/>
                  </a:lnTo>
                  <a:lnTo>
                    <a:pt x="55664" y="14452"/>
                  </a:lnTo>
                  <a:lnTo>
                    <a:pt x="57785" y="13893"/>
                  </a:lnTo>
                  <a:lnTo>
                    <a:pt x="63893" y="12331"/>
                  </a:lnTo>
                  <a:close/>
                </a:path>
                <a:path w="572770" h="314325">
                  <a:moveTo>
                    <a:pt x="86004" y="282625"/>
                  </a:moveTo>
                  <a:lnTo>
                    <a:pt x="82562" y="278625"/>
                  </a:lnTo>
                  <a:lnTo>
                    <a:pt x="80111" y="277520"/>
                  </a:lnTo>
                  <a:lnTo>
                    <a:pt x="76898" y="276072"/>
                  </a:lnTo>
                  <a:lnTo>
                    <a:pt x="73672" y="280403"/>
                  </a:lnTo>
                  <a:lnTo>
                    <a:pt x="74676" y="283527"/>
                  </a:lnTo>
                  <a:lnTo>
                    <a:pt x="75780" y="286639"/>
                  </a:lnTo>
                  <a:lnTo>
                    <a:pt x="81889" y="288518"/>
                  </a:lnTo>
                  <a:lnTo>
                    <a:pt x="84112" y="285407"/>
                  </a:lnTo>
                  <a:lnTo>
                    <a:pt x="86004" y="282625"/>
                  </a:lnTo>
                  <a:close/>
                </a:path>
                <a:path w="572770" h="314325">
                  <a:moveTo>
                    <a:pt x="104559" y="171780"/>
                  </a:moveTo>
                  <a:lnTo>
                    <a:pt x="89674" y="179895"/>
                  </a:lnTo>
                  <a:lnTo>
                    <a:pt x="91109" y="182118"/>
                  </a:lnTo>
                  <a:lnTo>
                    <a:pt x="94564" y="182676"/>
                  </a:lnTo>
                  <a:lnTo>
                    <a:pt x="98450" y="183235"/>
                  </a:lnTo>
                  <a:lnTo>
                    <a:pt x="102450" y="179666"/>
                  </a:lnTo>
                  <a:lnTo>
                    <a:pt x="103339" y="176009"/>
                  </a:lnTo>
                  <a:lnTo>
                    <a:pt x="104559" y="171780"/>
                  </a:lnTo>
                  <a:close/>
                </a:path>
                <a:path w="572770" h="314325">
                  <a:moveTo>
                    <a:pt x="106006" y="216141"/>
                  </a:moveTo>
                  <a:lnTo>
                    <a:pt x="105206" y="210769"/>
                  </a:lnTo>
                  <a:lnTo>
                    <a:pt x="101333" y="207403"/>
                  </a:lnTo>
                  <a:lnTo>
                    <a:pt x="97878" y="207683"/>
                  </a:lnTo>
                  <a:lnTo>
                    <a:pt x="98336" y="213245"/>
                  </a:lnTo>
                  <a:lnTo>
                    <a:pt x="99225" y="215366"/>
                  </a:lnTo>
                  <a:lnTo>
                    <a:pt x="103225" y="224586"/>
                  </a:lnTo>
                  <a:lnTo>
                    <a:pt x="106006" y="216141"/>
                  </a:lnTo>
                  <a:close/>
                </a:path>
                <a:path w="572770" h="314325">
                  <a:moveTo>
                    <a:pt x="111404" y="256146"/>
                  </a:moveTo>
                  <a:lnTo>
                    <a:pt x="109004" y="251167"/>
                  </a:lnTo>
                  <a:lnTo>
                    <a:pt x="107670" y="250050"/>
                  </a:lnTo>
                  <a:lnTo>
                    <a:pt x="106654" y="251167"/>
                  </a:lnTo>
                  <a:lnTo>
                    <a:pt x="106908" y="251167"/>
                  </a:lnTo>
                  <a:lnTo>
                    <a:pt x="104444" y="251942"/>
                  </a:lnTo>
                  <a:lnTo>
                    <a:pt x="105333" y="251612"/>
                  </a:lnTo>
                  <a:lnTo>
                    <a:pt x="104089" y="251942"/>
                  </a:lnTo>
                  <a:lnTo>
                    <a:pt x="103911" y="251942"/>
                  </a:lnTo>
                  <a:lnTo>
                    <a:pt x="99999" y="253720"/>
                  </a:lnTo>
                  <a:lnTo>
                    <a:pt x="99339" y="255612"/>
                  </a:lnTo>
                  <a:lnTo>
                    <a:pt x="101320" y="258635"/>
                  </a:lnTo>
                  <a:lnTo>
                    <a:pt x="107226" y="258635"/>
                  </a:lnTo>
                  <a:lnTo>
                    <a:pt x="111404" y="256146"/>
                  </a:lnTo>
                  <a:close/>
                </a:path>
                <a:path w="572770" h="314325">
                  <a:moveTo>
                    <a:pt x="124663" y="126187"/>
                  </a:moveTo>
                  <a:lnTo>
                    <a:pt x="124561" y="123748"/>
                  </a:lnTo>
                  <a:lnTo>
                    <a:pt x="123888" y="121627"/>
                  </a:lnTo>
                  <a:lnTo>
                    <a:pt x="123774" y="121412"/>
                  </a:lnTo>
                  <a:lnTo>
                    <a:pt x="123774" y="121183"/>
                  </a:lnTo>
                  <a:lnTo>
                    <a:pt x="122885" y="119189"/>
                  </a:lnTo>
                  <a:lnTo>
                    <a:pt x="121335" y="117627"/>
                  </a:lnTo>
                  <a:lnTo>
                    <a:pt x="118668" y="118071"/>
                  </a:lnTo>
                  <a:lnTo>
                    <a:pt x="115557" y="118630"/>
                  </a:lnTo>
                  <a:lnTo>
                    <a:pt x="111340" y="125971"/>
                  </a:lnTo>
                  <a:lnTo>
                    <a:pt x="113779" y="128968"/>
                  </a:lnTo>
                  <a:lnTo>
                    <a:pt x="115887" y="131305"/>
                  </a:lnTo>
                  <a:lnTo>
                    <a:pt x="120891" y="131419"/>
                  </a:lnTo>
                  <a:lnTo>
                    <a:pt x="123113" y="129298"/>
                  </a:lnTo>
                  <a:lnTo>
                    <a:pt x="123558" y="128968"/>
                  </a:lnTo>
                  <a:lnTo>
                    <a:pt x="123888" y="128409"/>
                  </a:lnTo>
                  <a:lnTo>
                    <a:pt x="124117" y="127863"/>
                  </a:lnTo>
                  <a:lnTo>
                    <a:pt x="124663" y="126187"/>
                  </a:lnTo>
                  <a:close/>
                </a:path>
                <a:path w="572770" h="314325">
                  <a:moveTo>
                    <a:pt x="171843" y="154317"/>
                  </a:moveTo>
                  <a:lnTo>
                    <a:pt x="169672" y="153428"/>
                  </a:lnTo>
                  <a:lnTo>
                    <a:pt x="167106" y="152654"/>
                  </a:lnTo>
                  <a:lnTo>
                    <a:pt x="164782" y="151879"/>
                  </a:lnTo>
                  <a:lnTo>
                    <a:pt x="163220" y="152882"/>
                  </a:lnTo>
                  <a:lnTo>
                    <a:pt x="162458" y="154317"/>
                  </a:lnTo>
                  <a:lnTo>
                    <a:pt x="171843" y="154317"/>
                  </a:lnTo>
                  <a:close/>
                </a:path>
                <a:path w="572770" h="314325">
                  <a:moveTo>
                    <a:pt x="173672" y="249504"/>
                  </a:moveTo>
                  <a:lnTo>
                    <a:pt x="170446" y="247053"/>
                  </a:lnTo>
                  <a:lnTo>
                    <a:pt x="170218" y="246938"/>
                  </a:lnTo>
                  <a:lnTo>
                    <a:pt x="166560" y="245275"/>
                  </a:lnTo>
                  <a:lnTo>
                    <a:pt x="160007" y="248386"/>
                  </a:lnTo>
                  <a:lnTo>
                    <a:pt x="159334" y="251942"/>
                  </a:lnTo>
                  <a:lnTo>
                    <a:pt x="158229" y="257619"/>
                  </a:lnTo>
                  <a:lnTo>
                    <a:pt x="157556" y="257619"/>
                  </a:lnTo>
                  <a:lnTo>
                    <a:pt x="164338" y="257835"/>
                  </a:lnTo>
                  <a:lnTo>
                    <a:pt x="167779" y="257949"/>
                  </a:lnTo>
                  <a:lnTo>
                    <a:pt x="173672" y="249504"/>
                  </a:lnTo>
                  <a:close/>
                </a:path>
                <a:path w="572770" h="314325">
                  <a:moveTo>
                    <a:pt x="175336" y="154317"/>
                  </a:moveTo>
                  <a:lnTo>
                    <a:pt x="171869" y="154317"/>
                  </a:lnTo>
                  <a:lnTo>
                    <a:pt x="174726" y="155613"/>
                  </a:lnTo>
                  <a:lnTo>
                    <a:pt x="175336" y="154317"/>
                  </a:lnTo>
                  <a:close/>
                </a:path>
                <a:path w="572770" h="314325">
                  <a:moveTo>
                    <a:pt x="178562" y="293522"/>
                  </a:moveTo>
                  <a:lnTo>
                    <a:pt x="168338" y="299313"/>
                  </a:lnTo>
                  <a:lnTo>
                    <a:pt x="165328" y="302310"/>
                  </a:lnTo>
                  <a:lnTo>
                    <a:pt x="160896" y="307200"/>
                  </a:lnTo>
                  <a:lnTo>
                    <a:pt x="162445" y="308978"/>
                  </a:lnTo>
                  <a:lnTo>
                    <a:pt x="165671" y="312991"/>
                  </a:lnTo>
                  <a:lnTo>
                    <a:pt x="173113" y="309981"/>
                  </a:lnTo>
                  <a:lnTo>
                    <a:pt x="176339" y="305866"/>
                  </a:lnTo>
                  <a:lnTo>
                    <a:pt x="177330" y="304761"/>
                  </a:lnTo>
                  <a:lnTo>
                    <a:pt x="178003" y="303428"/>
                  </a:lnTo>
                  <a:lnTo>
                    <a:pt x="178003" y="302094"/>
                  </a:lnTo>
                  <a:lnTo>
                    <a:pt x="178562" y="293522"/>
                  </a:lnTo>
                  <a:close/>
                </a:path>
                <a:path w="572770" h="314325">
                  <a:moveTo>
                    <a:pt x="179666" y="156438"/>
                  </a:moveTo>
                  <a:lnTo>
                    <a:pt x="176530" y="156438"/>
                  </a:lnTo>
                  <a:lnTo>
                    <a:pt x="174726" y="155613"/>
                  </a:lnTo>
                  <a:lnTo>
                    <a:pt x="173113" y="159105"/>
                  </a:lnTo>
                  <a:lnTo>
                    <a:pt x="169227" y="162661"/>
                  </a:lnTo>
                  <a:lnTo>
                    <a:pt x="167995" y="163880"/>
                  </a:lnTo>
                  <a:lnTo>
                    <a:pt x="166331" y="164884"/>
                  </a:lnTo>
                  <a:lnTo>
                    <a:pt x="164553" y="165557"/>
                  </a:lnTo>
                  <a:lnTo>
                    <a:pt x="165227" y="166103"/>
                  </a:lnTo>
                  <a:lnTo>
                    <a:pt x="165671" y="166662"/>
                  </a:lnTo>
                  <a:lnTo>
                    <a:pt x="166560" y="166890"/>
                  </a:lnTo>
                  <a:lnTo>
                    <a:pt x="170332" y="168109"/>
                  </a:lnTo>
                  <a:lnTo>
                    <a:pt x="174332" y="167220"/>
                  </a:lnTo>
                  <a:lnTo>
                    <a:pt x="176999" y="164109"/>
                  </a:lnTo>
                  <a:lnTo>
                    <a:pt x="177888" y="162991"/>
                  </a:lnTo>
                  <a:lnTo>
                    <a:pt x="179552" y="160769"/>
                  </a:lnTo>
                  <a:lnTo>
                    <a:pt x="179666" y="156438"/>
                  </a:lnTo>
                  <a:close/>
                </a:path>
                <a:path w="572770" h="314325">
                  <a:moveTo>
                    <a:pt x="190995" y="223697"/>
                  </a:moveTo>
                  <a:lnTo>
                    <a:pt x="187998" y="222923"/>
                  </a:lnTo>
                  <a:lnTo>
                    <a:pt x="187782" y="217030"/>
                  </a:lnTo>
                  <a:lnTo>
                    <a:pt x="186448" y="211137"/>
                  </a:lnTo>
                  <a:lnTo>
                    <a:pt x="183451" y="209918"/>
                  </a:lnTo>
                  <a:lnTo>
                    <a:pt x="180441" y="208584"/>
                  </a:lnTo>
                  <a:lnTo>
                    <a:pt x="176669" y="211137"/>
                  </a:lnTo>
                  <a:lnTo>
                    <a:pt x="172339" y="217589"/>
                  </a:lnTo>
                  <a:lnTo>
                    <a:pt x="173228" y="221818"/>
                  </a:lnTo>
                  <a:lnTo>
                    <a:pt x="174891" y="227482"/>
                  </a:lnTo>
                  <a:lnTo>
                    <a:pt x="175450" y="228815"/>
                  </a:lnTo>
                  <a:lnTo>
                    <a:pt x="176225" y="229704"/>
                  </a:lnTo>
                  <a:lnTo>
                    <a:pt x="176999" y="228155"/>
                  </a:lnTo>
                  <a:lnTo>
                    <a:pt x="178663" y="227152"/>
                  </a:lnTo>
                  <a:lnTo>
                    <a:pt x="181673" y="228041"/>
                  </a:lnTo>
                  <a:lnTo>
                    <a:pt x="182448" y="228257"/>
                  </a:lnTo>
                  <a:lnTo>
                    <a:pt x="184886" y="229374"/>
                  </a:lnTo>
                  <a:lnTo>
                    <a:pt x="186448" y="228701"/>
                  </a:lnTo>
                  <a:lnTo>
                    <a:pt x="187782" y="227812"/>
                  </a:lnTo>
                  <a:lnTo>
                    <a:pt x="188671" y="226822"/>
                  </a:lnTo>
                  <a:lnTo>
                    <a:pt x="190995" y="223697"/>
                  </a:lnTo>
                  <a:close/>
                </a:path>
                <a:path w="572770" h="314325">
                  <a:moveTo>
                    <a:pt x="209778" y="197129"/>
                  </a:moveTo>
                  <a:lnTo>
                    <a:pt x="206895" y="188341"/>
                  </a:lnTo>
                  <a:lnTo>
                    <a:pt x="206006" y="185788"/>
                  </a:lnTo>
                  <a:lnTo>
                    <a:pt x="196773" y="175336"/>
                  </a:lnTo>
                  <a:lnTo>
                    <a:pt x="193332" y="184124"/>
                  </a:lnTo>
                  <a:lnTo>
                    <a:pt x="193001" y="188899"/>
                  </a:lnTo>
                  <a:lnTo>
                    <a:pt x="192887" y="190017"/>
                  </a:lnTo>
                  <a:lnTo>
                    <a:pt x="193217" y="191008"/>
                  </a:lnTo>
                  <a:lnTo>
                    <a:pt x="194005" y="191897"/>
                  </a:lnTo>
                  <a:lnTo>
                    <a:pt x="197777" y="196456"/>
                  </a:lnTo>
                  <a:lnTo>
                    <a:pt x="209778" y="197129"/>
                  </a:lnTo>
                  <a:close/>
                </a:path>
                <a:path w="572770" h="314325">
                  <a:moveTo>
                    <a:pt x="217449" y="300088"/>
                  </a:moveTo>
                  <a:lnTo>
                    <a:pt x="217220" y="295859"/>
                  </a:lnTo>
                  <a:lnTo>
                    <a:pt x="215671" y="291973"/>
                  </a:lnTo>
                  <a:lnTo>
                    <a:pt x="213995" y="286296"/>
                  </a:lnTo>
                  <a:lnTo>
                    <a:pt x="211670" y="284962"/>
                  </a:lnTo>
                  <a:lnTo>
                    <a:pt x="209219" y="288302"/>
                  </a:lnTo>
                  <a:lnTo>
                    <a:pt x="207441" y="292188"/>
                  </a:lnTo>
                  <a:lnTo>
                    <a:pt x="207327" y="296303"/>
                  </a:lnTo>
                  <a:lnTo>
                    <a:pt x="208445" y="304088"/>
                  </a:lnTo>
                  <a:lnTo>
                    <a:pt x="211886" y="304317"/>
                  </a:lnTo>
                  <a:lnTo>
                    <a:pt x="214439" y="302755"/>
                  </a:lnTo>
                  <a:lnTo>
                    <a:pt x="216115" y="301866"/>
                  </a:lnTo>
                  <a:lnTo>
                    <a:pt x="217449" y="300088"/>
                  </a:lnTo>
                  <a:close/>
                </a:path>
                <a:path w="572770" h="314325">
                  <a:moveTo>
                    <a:pt x="223329" y="33235"/>
                  </a:moveTo>
                  <a:lnTo>
                    <a:pt x="221780" y="21450"/>
                  </a:lnTo>
                  <a:lnTo>
                    <a:pt x="215112" y="21894"/>
                  </a:lnTo>
                  <a:lnTo>
                    <a:pt x="214668" y="21894"/>
                  </a:lnTo>
                  <a:lnTo>
                    <a:pt x="214109" y="22009"/>
                  </a:lnTo>
                  <a:lnTo>
                    <a:pt x="213664" y="22237"/>
                  </a:lnTo>
                  <a:lnTo>
                    <a:pt x="210997" y="23342"/>
                  </a:lnTo>
                  <a:lnTo>
                    <a:pt x="208661" y="26784"/>
                  </a:lnTo>
                  <a:lnTo>
                    <a:pt x="210439" y="29464"/>
                  </a:lnTo>
                  <a:lnTo>
                    <a:pt x="211886" y="31457"/>
                  </a:lnTo>
                  <a:lnTo>
                    <a:pt x="214109" y="34467"/>
                  </a:lnTo>
                  <a:lnTo>
                    <a:pt x="216890" y="34124"/>
                  </a:lnTo>
                  <a:lnTo>
                    <a:pt x="223329" y="33235"/>
                  </a:lnTo>
                  <a:close/>
                </a:path>
                <a:path w="572770" h="314325">
                  <a:moveTo>
                    <a:pt x="245783" y="217360"/>
                  </a:moveTo>
                  <a:lnTo>
                    <a:pt x="244335" y="214134"/>
                  </a:lnTo>
                  <a:lnTo>
                    <a:pt x="242557" y="209918"/>
                  </a:lnTo>
                  <a:lnTo>
                    <a:pt x="235889" y="213588"/>
                  </a:lnTo>
                  <a:lnTo>
                    <a:pt x="233781" y="215480"/>
                  </a:lnTo>
                  <a:lnTo>
                    <a:pt x="232219" y="216916"/>
                  </a:lnTo>
                  <a:lnTo>
                    <a:pt x="229882" y="218694"/>
                  </a:lnTo>
                  <a:lnTo>
                    <a:pt x="231444" y="220929"/>
                  </a:lnTo>
                  <a:lnTo>
                    <a:pt x="233337" y="223812"/>
                  </a:lnTo>
                  <a:lnTo>
                    <a:pt x="237223" y="222364"/>
                  </a:lnTo>
                  <a:lnTo>
                    <a:pt x="240004" y="221703"/>
                  </a:lnTo>
                  <a:lnTo>
                    <a:pt x="240334" y="221589"/>
                  </a:lnTo>
                  <a:lnTo>
                    <a:pt x="243662" y="220700"/>
                  </a:lnTo>
                  <a:lnTo>
                    <a:pt x="245783" y="217360"/>
                  </a:lnTo>
                  <a:close/>
                </a:path>
                <a:path w="572770" h="314325">
                  <a:moveTo>
                    <a:pt x="260781" y="102616"/>
                  </a:moveTo>
                  <a:lnTo>
                    <a:pt x="258775" y="100723"/>
                  </a:lnTo>
                  <a:lnTo>
                    <a:pt x="257327" y="99504"/>
                  </a:lnTo>
                  <a:lnTo>
                    <a:pt x="255003" y="97612"/>
                  </a:lnTo>
                  <a:lnTo>
                    <a:pt x="247777" y="93726"/>
                  </a:lnTo>
                  <a:lnTo>
                    <a:pt x="244894" y="96393"/>
                  </a:lnTo>
                  <a:lnTo>
                    <a:pt x="242443" y="98399"/>
                  </a:lnTo>
                  <a:lnTo>
                    <a:pt x="243446" y="100507"/>
                  </a:lnTo>
                  <a:lnTo>
                    <a:pt x="245338" y="102171"/>
                  </a:lnTo>
                  <a:lnTo>
                    <a:pt x="247116" y="103949"/>
                  </a:lnTo>
                  <a:lnTo>
                    <a:pt x="249669" y="105283"/>
                  </a:lnTo>
                  <a:lnTo>
                    <a:pt x="250888" y="106172"/>
                  </a:lnTo>
                  <a:lnTo>
                    <a:pt x="252882" y="107734"/>
                  </a:lnTo>
                  <a:lnTo>
                    <a:pt x="254660" y="110185"/>
                  </a:lnTo>
                  <a:lnTo>
                    <a:pt x="258445" y="108623"/>
                  </a:lnTo>
                  <a:lnTo>
                    <a:pt x="260553" y="106070"/>
                  </a:lnTo>
                  <a:lnTo>
                    <a:pt x="260667" y="104736"/>
                  </a:lnTo>
                  <a:lnTo>
                    <a:pt x="260781" y="102616"/>
                  </a:lnTo>
                  <a:close/>
                </a:path>
                <a:path w="572770" h="314325">
                  <a:moveTo>
                    <a:pt x="276885" y="288823"/>
                  </a:moveTo>
                  <a:lnTo>
                    <a:pt x="276555" y="287528"/>
                  </a:lnTo>
                  <a:lnTo>
                    <a:pt x="276771" y="289636"/>
                  </a:lnTo>
                  <a:lnTo>
                    <a:pt x="276885" y="288823"/>
                  </a:lnTo>
                  <a:close/>
                </a:path>
                <a:path w="572770" h="314325">
                  <a:moveTo>
                    <a:pt x="277444" y="284861"/>
                  </a:moveTo>
                  <a:lnTo>
                    <a:pt x="276555" y="287528"/>
                  </a:lnTo>
                  <a:lnTo>
                    <a:pt x="277202" y="286562"/>
                  </a:lnTo>
                  <a:lnTo>
                    <a:pt x="277444" y="284861"/>
                  </a:lnTo>
                  <a:close/>
                </a:path>
                <a:path w="572770" h="314325">
                  <a:moveTo>
                    <a:pt x="277774" y="244602"/>
                  </a:moveTo>
                  <a:lnTo>
                    <a:pt x="276669" y="239052"/>
                  </a:lnTo>
                  <a:lnTo>
                    <a:pt x="275780" y="233819"/>
                  </a:lnTo>
                  <a:lnTo>
                    <a:pt x="272783" y="231267"/>
                  </a:lnTo>
                  <a:lnTo>
                    <a:pt x="267665" y="229704"/>
                  </a:lnTo>
                  <a:lnTo>
                    <a:pt x="259003" y="227152"/>
                  </a:lnTo>
                  <a:lnTo>
                    <a:pt x="261886" y="241604"/>
                  </a:lnTo>
                  <a:lnTo>
                    <a:pt x="261556" y="244157"/>
                  </a:lnTo>
                  <a:lnTo>
                    <a:pt x="259130" y="242328"/>
                  </a:lnTo>
                  <a:lnTo>
                    <a:pt x="254025" y="241173"/>
                  </a:lnTo>
                  <a:lnTo>
                    <a:pt x="249961" y="242709"/>
                  </a:lnTo>
                  <a:lnTo>
                    <a:pt x="250659" y="248945"/>
                  </a:lnTo>
                  <a:lnTo>
                    <a:pt x="250888" y="249161"/>
                  </a:lnTo>
                  <a:lnTo>
                    <a:pt x="251891" y="250837"/>
                  </a:lnTo>
                  <a:lnTo>
                    <a:pt x="250888" y="249504"/>
                  </a:lnTo>
                  <a:lnTo>
                    <a:pt x="251891" y="251383"/>
                  </a:lnTo>
                  <a:lnTo>
                    <a:pt x="255104" y="255612"/>
                  </a:lnTo>
                  <a:lnTo>
                    <a:pt x="259892" y="255054"/>
                  </a:lnTo>
                  <a:lnTo>
                    <a:pt x="260997" y="252501"/>
                  </a:lnTo>
                  <a:lnTo>
                    <a:pt x="263779" y="248500"/>
                  </a:lnTo>
                  <a:lnTo>
                    <a:pt x="265328" y="246380"/>
                  </a:lnTo>
                  <a:lnTo>
                    <a:pt x="268224" y="245160"/>
                  </a:lnTo>
                  <a:lnTo>
                    <a:pt x="272224" y="243827"/>
                  </a:lnTo>
                  <a:lnTo>
                    <a:pt x="277774" y="244602"/>
                  </a:lnTo>
                  <a:close/>
                </a:path>
                <a:path w="572770" h="314325">
                  <a:moveTo>
                    <a:pt x="286448" y="161442"/>
                  </a:moveTo>
                  <a:lnTo>
                    <a:pt x="286105" y="161099"/>
                  </a:lnTo>
                  <a:lnTo>
                    <a:pt x="285889" y="160883"/>
                  </a:lnTo>
                  <a:lnTo>
                    <a:pt x="285661" y="160883"/>
                  </a:lnTo>
                  <a:lnTo>
                    <a:pt x="286448" y="161442"/>
                  </a:lnTo>
                  <a:close/>
                </a:path>
                <a:path w="572770" h="314325">
                  <a:moveTo>
                    <a:pt x="290334" y="295643"/>
                  </a:moveTo>
                  <a:lnTo>
                    <a:pt x="289090" y="291528"/>
                  </a:lnTo>
                  <a:lnTo>
                    <a:pt x="285775" y="284162"/>
                  </a:lnTo>
                  <a:lnTo>
                    <a:pt x="281305" y="280504"/>
                  </a:lnTo>
                  <a:lnTo>
                    <a:pt x="277202" y="286562"/>
                  </a:lnTo>
                  <a:lnTo>
                    <a:pt x="276885" y="288823"/>
                  </a:lnTo>
                  <a:lnTo>
                    <a:pt x="277888" y="292696"/>
                  </a:lnTo>
                  <a:lnTo>
                    <a:pt x="280771" y="297840"/>
                  </a:lnTo>
                  <a:lnTo>
                    <a:pt x="284988" y="299847"/>
                  </a:lnTo>
                  <a:lnTo>
                    <a:pt x="290334" y="295643"/>
                  </a:lnTo>
                  <a:close/>
                </a:path>
                <a:path w="572770" h="314325">
                  <a:moveTo>
                    <a:pt x="294436" y="120853"/>
                  </a:moveTo>
                  <a:lnTo>
                    <a:pt x="294220" y="118071"/>
                  </a:lnTo>
                  <a:lnTo>
                    <a:pt x="293420" y="115608"/>
                  </a:lnTo>
                  <a:lnTo>
                    <a:pt x="293662" y="116293"/>
                  </a:lnTo>
                  <a:lnTo>
                    <a:pt x="293547" y="115849"/>
                  </a:lnTo>
                  <a:lnTo>
                    <a:pt x="293331" y="115290"/>
                  </a:lnTo>
                  <a:lnTo>
                    <a:pt x="293331" y="115074"/>
                  </a:lnTo>
                  <a:lnTo>
                    <a:pt x="293217" y="114846"/>
                  </a:lnTo>
                  <a:lnTo>
                    <a:pt x="291223" y="109067"/>
                  </a:lnTo>
                  <a:lnTo>
                    <a:pt x="284327" y="110515"/>
                  </a:lnTo>
                  <a:lnTo>
                    <a:pt x="282219" y="115290"/>
                  </a:lnTo>
                  <a:lnTo>
                    <a:pt x="281216" y="117741"/>
                  </a:lnTo>
                  <a:lnTo>
                    <a:pt x="280885" y="120853"/>
                  </a:lnTo>
                  <a:lnTo>
                    <a:pt x="285000" y="125196"/>
                  </a:lnTo>
                  <a:lnTo>
                    <a:pt x="289331" y="124307"/>
                  </a:lnTo>
                  <a:lnTo>
                    <a:pt x="291668" y="122631"/>
                  </a:lnTo>
                  <a:lnTo>
                    <a:pt x="294436" y="120853"/>
                  </a:lnTo>
                  <a:close/>
                </a:path>
                <a:path w="572770" h="314325">
                  <a:moveTo>
                    <a:pt x="303174" y="153631"/>
                  </a:moveTo>
                  <a:lnTo>
                    <a:pt x="301447" y="148323"/>
                  </a:lnTo>
                  <a:lnTo>
                    <a:pt x="296430" y="147624"/>
                  </a:lnTo>
                  <a:lnTo>
                    <a:pt x="290487" y="150571"/>
                  </a:lnTo>
                  <a:lnTo>
                    <a:pt x="286016" y="155384"/>
                  </a:lnTo>
                  <a:lnTo>
                    <a:pt x="285445" y="160324"/>
                  </a:lnTo>
                  <a:lnTo>
                    <a:pt x="285889" y="160769"/>
                  </a:lnTo>
                  <a:lnTo>
                    <a:pt x="286105" y="161099"/>
                  </a:lnTo>
                  <a:lnTo>
                    <a:pt x="293128" y="162420"/>
                  </a:lnTo>
                  <a:lnTo>
                    <a:pt x="299605" y="159131"/>
                  </a:lnTo>
                  <a:lnTo>
                    <a:pt x="303174" y="153631"/>
                  </a:lnTo>
                  <a:close/>
                </a:path>
                <a:path w="572770" h="314325">
                  <a:moveTo>
                    <a:pt x="310553" y="252501"/>
                  </a:moveTo>
                  <a:lnTo>
                    <a:pt x="309664" y="248602"/>
                  </a:lnTo>
                  <a:lnTo>
                    <a:pt x="309003" y="244602"/>
                  </a:lnTo>
                  <a:lnTo>
                    <a:pt x="306882" y="243827"/>
                  </a:lnTo>
                  <a:lnTo>
                    <a:pt x="303441" y="246380"/>
                  </a:lnTo>
                  <a:lnTo>
                    <a:pt x="300113" y="250393"/>
                  </a:lnTo>
                  <a:lnTo>
                    <a:pt x="298780" y="255168"/>
                  </a:lnTo>
                  <a:lnTo>
                    <a:pt x="298107" y="259943"/>
                  </a:lnTo>
                  <a:lnTo>
                    <a:pt x="297548" y="263512"/>
                  </a:lnTo>
                  <a:lnTo>
                    <a:pt x="299110" y="266065"/>
                  </a:lnTo>
                  <a:lnTo>
                    <a:pt x="304558" y="264401"/>
                  </a:lnTo>
                  <a:lnTo>
                    <a:pt x="306882" y="263613"/>
                  </a:lnTo>
                  <a:lnTo>
                    <a:pt x="307225" y="263398"/>
                  </a:lnTo>
                  <a:lnTo>
                    <a:pt x="307886" y="255727"/>
                  </a:lnTo>
                  <a:lnTo>
                    <a:pt x="310553" y="252501"/>
                  </a:lnTo>
                  <a:close/>
                </a:path>
                <a:path w="572770" h="314325">
                  <a:moveTo>
                    <a:pt x="317881" y="26339"/>
                  </a:moveTo>
                  <a:lnTo>
                    <a:pt x="317220" y="23228"/>
                  </a:lnTo>
                  <a:lnTo>
                    <a:pt x="317106" y="22783"/>
                  </a:lnTo>
                  <a:lnTo>
                    <a:pt x="316890" y="22339"/>
                  </a:lnTo>
                  <a:lnTo>
                    <a:pt x="314071" y="18796"/>
                  </a:lnTo>
                  <a:lnTo>
                    <a:pt x="311188" y="20281"/>
                  </a:lnTo>
                  <a:lnTo>
                    <a:pt x="309105" y="24434"/>
                  </a:lnTo>
                  <a:lnTo>
                    <a:pt x="308660" y="28905"/>
                  </a:lnTo>
                  <a:lnTo>
                    <a:pt x="309219" y="31902"/>
                  </a:lnTo>
                  <a:lnTo>
                    <a:pt x="312775" y="31572"/>
                  </a:lnTo>
                  <a:lnTo>
                    <a:pt x="317334" y="28905"/>
                  </a:lnTo>
                  <a:lnTo>
                    <a:pt x="317881" y="26339"/>
                  </a:lnTo>
                  <a:close/>
                </a:path>
                <a:path w="572770" h="314325">
                  <a:moveTo>
                    <a:pt x="320890" y="313766"/>
                  </a:moveTo>
                  <a:lnTo>
                    <a:pt x="320332" y="312762"/>
                  </a:lnTo>
                  <a:lnTo>
                    <a:pt x="319773" y="311988"/>
                  </a:lnTo>
                  <a:lnTo>
                    <a:pt x="319328" y="311315"/>
                  </a:lnTo>
                  <a:lnTo>
                    <a:pt x="316331" y="307314"/>
                  </a:lnTo>
                  <a:lnTo>
                    <a:pt x="314667" y="310426"/>
                  </a:lnTo>
                  <a:lnTo>
                    <a:pt x="314223" y="313766"/>
                  </a:lnTo>
                  <a:lnTo>
                    <a:pt x="320890" y="313766"/>
                  </a:lnTo>
                  <a:close/>
                </a:path>
                <a:path w="572770" h="314325">
                  <a:moveTo>
                    <a:pt x="323113" y="224586"/>
                  </a:moveTo>
                  <a:lnTo>
                    <a:pt x="319659" y="222148"/>
                  </a:lnTo>
                  <a:lnTo>
                    <a:pt x="316445" y="219367"/>
                  </a:lnTo>
                  <a:lnTo>
                    <a:pt x="313004" y="217030"/>
                  </a:lnTo>
                  <a:lnTo>
                    <a:pt x="310438" y="215366"/>
                  </a:lnTo>
                  <a:lnTo>
                    <a:pt x="303326" y="220700"/>
                  </a:lnTo>
                  <a:lnTo>
                    <a:pt x="304215" y="223926"/>
                  </a:lnTo>
                  <a:lnTo>
                    <a:pt x="304330" y="224142"/>
                  </a:lnTo>
                  <a:lnTo>
                    <a:pt x="310934" y="231660"/>
                  </a:lnTo>
                  <a:lnTo>
                    <a:pt x="317627" y="231508"/>
                  </a:lnTo>
                  <a:lnTo>
                    <a:pt x="322326" y="227736"/>
                  </a:lnTo>
                  <a:lnTo>
                    <a:pt x="323113" y="224586"/>
                  </a:lnTo>
                  <a:close/>
                </a:path>
                <a:path w="572770" h="314325">
                  <a:moveTo>
                    <a:pt x="332105" y="120967"/>
                  </a:moveTo>
                  <a:lnTo>
                    <a:pt x="326326" y="114630"/>
                  </a:lnTo>
                  <a:lnTo>
                    <a:pt x="323557" y="111518"/>
                  </a:lnTo>
                  <a:lnTo>
                    <a:pt x="319773" y="114515"/>
                  </a:lnTo>
                  <a:lnTo>
                    <a:pt x="317220" y="118516"/>
                  </a:lnTo>
                  <a:lnTo>
                    <a:pt x="315671" y="120738"/>
                  </a:lnTo>
                  <a:lnTo>
                    <a:pt x="314553" y="123405"/>
                  </a:lnTo>
                  <a:lnTo>
                    <a:pt x="314109" y="125526"/>
                  </a:lnTo>
                  <a:lnTo>
                    <a:pt x="313334" y="129197"/>
                  </a:lnTo>
                  <a:lnTo>
                    <a:pt x="314553" y="131533"/>
                  </a:lnTo>
                  <a:lnTo>
                    <a:pt x="319557" y="128409"/>
                  </a:lnTo>
                  <a:lnTo>
                    <a:pt x="317106" y="129971"/>
                  </a:lnTo>
                  <a:lnTo>
                    <a:pt x="320890" y="127863"/>
                  </a:lnTo>
                  <a:lnTo>
                    <a:pt x="324891" y="126187"/>
                  </a:lnTo>
                  <a:lnTo>
                    <a:pt x="332105" y="120967"/>
                  </a:lnTo>
                  <a:close/>
                </a:path>
                <a:path w="572770" h="314325">
                  <a:moveTo>
                    <a:pt x="332219" y="159550"/>
                  </a:moveTo>
                  <a:lnTo>
                    <a:pt x="329438" y="157543"/>
                  </a:lnTo>
                  <a:lnTo>
                    <a:pt x="328993" y="157099"/>
                  </a:lnTo>
                  <a:lnTo>
                    <a:pt x="327774" y="156883"/>
                  </a:lnTo>
                  <a:lnTo>
                    <a:pt x="324891" y="156883"/>
                  </a:lnTo>
                  <a:lnTo>
                    <a:pt x="321106" y="160769"/>
                  </a:lnTo>
                  <a:lnTo>
                    <a:pt x="318325" y="164884"/>
                  </a:lnTo>
                  <a:lnTo>
                    <a:pt x="316661" y="172783"/>
                  </a:lnTo>
                  <a:lnTo>
                    <a:pt x="320332" y="174332"/>
                  </a:lnTo>
                  <a:lnTo>
                    <a:pt x="325221" y="176339"/>
                  </a:lnTo>
                  <a:lnTo>
                    <a:pt x="327329" y="175895"/>
                  </a:lnTo>
                  <a:lnTo>
                    <a:pt x="328549" y="171005"/>
                  </a:lnTo>
                  <a:lnTo>
                    <a:pt x="329336" y="168325"/>
                  </a:lnTo>
                  <a:lnTo>
                    <a:pt x="332219" y="159550"/>
                  </a:lnTo>
                  <a:close/>
                </a:path>
                <a:path w="572770" h="314325">
                  <a:moveTo>
                    <a:pt x="345884" y="51917"/>
                  </a:moveTo>
                  <a:lnTo>
                    <a:pt x="341223" y="51142"/>
                  </a:lnTo>
                  <a:lnTo>
                    <a:pt x="339547" y="50914"/>
                  </a:lnTo>
                  <a:lnTo>
                    <a:pt x="336994" y="52590"/>
                  </a:lnTo>
                  <a:lnTo>
                    <a:pt x="334886" y="54025"/>
                  </a:lnTo>
                  <a:lnTo>
                    <a:pt x="333997" y="54584"/>
                  </a:lnTo>
                  <a:lnTo>
                    <a:pt x="333222" y="55143"/>
                  </a:lnTo>
                  <a:lnTo>
                    <a:pt x="332778" y="55359"/>
                  </a:lnTo>
                  <a:lnTo>
                    <a:pt x="331216" y="56362"/>
                  </a:lnTo>
                  <a:lnTo>
                    <a:pt x="328447" y="59474"/>
                  </a:lnTo>
                  <a:lnTo>
                    <a:pt x="331114" y="61150"/>
                  </a:lnTo>
                  <a:lnTo>
                    <a:pt x="335661" y="64147"/>
                  </a:lnTo>
                  <a:lnTo>
                    <a:pt x="337108" y="62369"/>
                  </a:lnTo>
                  <a:lnTo>
                    <a:pt x="339775" y="58699"/>
                  </a:lnTo>
                  <a:lnTo>
                    <a:pt x="340995" y="57150"/>
                  </a:lnTo>
                  <a:lnTo>
                    <a:pt x="345884" y="51917"/>
                  </a:lnTo>
                  <a:close/>
                </a:path>
                <a:path w="572770" h="314325">
                  <a:moveTo>
                    <a:pt x="346557" y="112179"/>
                  </a:moveTo>
                  <a:lnTo>
                    <a:pt x="346481" y="110553"/>
                  </a:lnTo>
                  <a:lnTo>
                    <a:pt x="345325" y="109740"/>
                  </a:lnTo>
                  <a:lnTo>
                    <a:pt x="346557" y="112179"/>
                  </a:lnTo>
                  <a:close/>
                </a:path>
                <a:path w="572770" h="314325">
                  <a:moveTo>
                    <a:pt x="352780" y="245275"/>
                  </a:moveTo>
                  <a:lnTo>
                    <a:pt x="348335" y="241935"/>
                  </a:lnTo>
                  <a:lnTo>
                    <a:pt x="346329" y="240385"/>
                  </a:lnTo>
                  <a:lnTo>
                    <a:pt x="344436" y="240271"/>
                  </a:lnTo>
                  <a:lnTo>
                    <a:pt x="342658" y="241046"/>
                  </a:lnTo>
                  <a:lnTo>
                    <a:pt x="338658" y="242709"/>
                  </a:lnTo>
                  <a:lnTo>
                    <a:pt x="336003" y="249504"/>
                  </a:lnTo>
                  <a:lnTo>
                    <a:pt x="336334" y="253504"/>
                  </a:lnTo>
                  <a:lnTo>
                    <a:pt x="338505" y="262242"/>
                  </a:lnTo>
                  <a:lnTo>
                    <a:pt x="341947" y="262001"/>
                  </a:lnTo>
                  <a:lnTo>
                    <a:pt x="345211" y="257848"/>
                  </a:lnTo>
                  <a:lnTo>
                    <a:pt x="346887" y="254838"/>
                  </a:lnTo>
                  <a:lnTo>
                    <a:pt x="348996" y="250939"/>
                  </a:lnTo>
                  <a:lnTo>
                    <a:pt x="352780" y="245275"/>
                  </a:lnTo>
                  <a:close/>
                </a:path>
                <a:path w="572770" h="314325">
                  <a:moveTo>
                    <a:pt x="356920" y="195072"/>
                  </a:moveTo>
                  <a:lnTo>
                    <a:pt x="356336" y="190017"/>
                  </a:lnTo>
                  <a:lnTo>
                    <a:pt x="352374" y="185077"/>
                  </a:lnTo>
                  <a:lnTo>
                    <a:pt x="347014" y="180644"/>
                  </a:lnTo>
                  <a:lnTo>
                    <a:pt x="342506" y="181254"/>
                  </a:lnTo>
                  <a:lnTo>
                    <a:pt x="341109" y="191452"/>
                  </a:lnTo>
                  <a:lnTo>
                    <a:pt x="341109" y="190347"/>
                  </a:lnTo>
                  <a:lnTo>
                    <a:pt x="340880" y="188455"/>
                  </a:lnTo>
                  <a:lnTo>
                    <a:pt x="341109" y="191897"/>
                  </a:lnTo>
                  <a:lnTo>
                    <a:pt x="344639" y="195287"/>
                  </a:lnTo>
                  <a:lnTo>
                    <a:pt x="351472" y="196583"/>
                  </a:lnTo>
                  <a:lnTo>
                    <a:pt x="356920" y="195072"/>
                  </a:lnTo>
                  <a:close/>
                </a:path>
                <a:path w="572770" h="314325">
                  <a:moveTo>
                    <a:pt x="359105" y="113411"/>
                  </a:moveTo>
                  <a:lnTo>
                    <a:pt x="358940" y="112623"/>
                  </a:lnTo>
                  <a:lnTo>
                    <a:pt x="358851" y="112179"/>
                  </a:lnTo>
                  <a:lnTo>
                    <a:pt x="356997" y="103289"/>
                  </a:lnTo>
                  <a:lnTo>
                    <a:pt x="352132" y="99085"/>
                  </a:lnTo>
                  <a:lnTo>
                    <a:pt x="348399" y="101815"/>
                  </a:lnTo>
                  <a:lnTo>
                    <a:pt x="346354" y="107505"/>
                  </a:lnTo>
                  <a:lnTo>
                    <a:pt x="346456" y="109740"/>
                  </a:lnTo>
                  <a:lnTo>
                    <a:pt x="346481" y="110553"/>
                  </a:lnTo>
                  <a:lnTo>
                    <a:pt x="349440" y="112623"/>
                  </a:lnTo>
                  <a:lnTo>
                    <a:pt x="346557" y="112179"/>
                  </a:lnTo>
                  <a:lnTo>
                    <a:pt x="355663" y="116293"/>
                  </a:lnTo>
                  <a:lnTo>
                    <a:pt x="359105" y="113411"/>
                  </a:lnTo>
                  <a:close/>
                </a:path>
                <a:path w="572770" h="314325">
                  <a:moveTo>
                    <a:pt x="359841" y="297002"/>
                  </a:moveTo>
                  <a:lnTo>
                    <a:pt x="355015" y="294170"/>
                  </a:lnTo>
                  <a:lnTo>
                    <a:pt x="347357" y="294043"/>
                  </a:lnTo>
                  <a:lnTo>
                    <a:pt x="346329" y="299313"/>
                  </a:lnTo>
                  <a:lnTo>
                    <a:pt x="348335" y="300088"/>
                  </a:lnTo>
                  <a:lnTo>
                    <a:pt x="350329" y="300202"/>
                  </a:lnTo>
                  <a:lnTo>
                    <a:pt x="352437" y="299859"/>
                  </a:lnTo>
                  <a:lnTo>
                    <a:pt x="359841" y="297002"/>
                  </a:lnTo>
                  <a:close/>
                </a:path>
                <a:path w="572770" h="314325">
                  <a:moveTo>
                    <a:pt x="360883" y="23672"/>
                  </a:moveTo>
                  <a:lnTo>
                    <a:pt x="360324" y="21234"/>
                  </a:lnTo>
                  <a:lnTo>
                    <a:pt x="357555" y="16675"/>
                  </a:lnTo>
                  <a:lnTo>
                    <a:pt x="354888" y="14554"/>
                  </a:lnTo>
                  <a:lnTo>
                    <a:pt x="352336" y="14338"/>
                  </a:lnTo>
                  <a:lnTo>
                    <a:pt x="347662" y="13665"/>
                  </a:lnTo>
                  <a:lnTo>
                    <a:pt x="350774" y="20789"/>
                  </a:lnTo>
                  <a:lnTo>
                    <a:pt x="351548" y="23012"/>
                  </a:lnTo>
                  <a:lnTo>
                    <a:pt x="352882" y="26682"/>
                  </a:lnTo>
                  <a:lnTo>
                    <a:pt x="357225" y="30899"/>
                  </a:lnTo>
                  <a:lnTo>
                    <a:pt x="359879" y="25565"/>
                  </a:lnTo>
                  <a:lnTo>
                    <a:pt x="360883" y="23672"/>
                  </a:lnTo>
                  <a:close/>
                </a:path>
                <a:path w="572770" h="314325">
                  <a:moveTo>
                    <a:pt x="379552" y="221919"/>
                  </a:moveTo>
                  <a:lnTo>
                    <a:pt x="379222" y="219481"/>
                  </a:lnTo>
                  <a:lnTo>
                    <a:pt x="379107" y="217919"/>
                  </a:lnTo>
                  <a:lnTo>
                    <a:pt x="378917" y="214693"/>
                  </a:lnTo>
                  <a:lnTo>
                    <a:pt x="378447" y="207022"/>
                  </a:lnTo>
                  <a:lnTo>
                    <a:pt x="373329" y="209918"/>
                  </a:lnTo>
                  <a:lnTo>
                    <a:pt x="368998" y="212140"/>
                  </a:lnTo>
                  <a:lnTo>
                    <a:pt x="368947" y="219481"/>
                  </a:lnTo>
                  <a:lnTo>
                    <a:pt x="367004" y="222262"/>
                  </a:lnTo>
                  <a:lnTo>
                    <a:pt x="365658" y="224256"/>
                  </a:lnTo>
                  <a:lnTo>
                    <a:pt x="358559" y="229933"/>
                  </a:lnTo>
                  <a:lnTo>
                    <a:pt x="366102" y="233260"/>
                  </a:lnTo>
                  <a:lnTo>
                    <a:pt x="369887" y="227482"/>
                  </a:lnTo>
                  <a:lnTo>
                    <a:pt x="372668" y="226822"/>
                  </a:lnTo>
                  <a:lnTo>
                    <a:pt x="376326" y="226034"/>
                  </a:lnTo>
                  <a:lnTo>
                    <a:pt x="379107" y="226377"/>
                  </a:lnTo>
                  <a:lnTo>
                    <a:pt x="379145" y="226034"/>
                  </a:lnTo>
                  <a:lnTo>
                    <a:pt x="379552" y="221919"/>
                  </a:lnTo>
                  <a:close/>
                </a:path>
                <a:path w="572770" h="314325">
                  <a:moveTo>
                    <a:pt x="381114" y="60464"/>
                  </a:moveTo>
                  <a:lnTo>
                    <a:pt x="376326" y="60807"/>
                  </a:lnTo>
                  <a:lnTo>
                    <a:pt x="373329" y="62153"/>
                  </a:lnTo>
                  <a:lnTo>
                    <a:pt x="365112" y="65925"/>
                  </a:lnTo>
                  <a:lnTo>
                    <a:pt x="371881" y="70154"/>
                  </a:lnTo>
                  <a:lnTo>
                    <a:pt x="375539" y="68757"/>
                  </a:lnTo>
                  <a:lnTo>
                    <a:pt x="379730" y="64312"/>
                  </a:lnTo>
                  <a:lnTo>
                    <a:pt x="381114" y="60464"/>
                  </a:lnTo>
                  <a:close/>
                </a:path>
                <a:path w="572770" h="314325">
                  <a:moveTo>
                    <a:pt x="391325" y="169113"/>
                  </a:moveTo>
                  <a:lnTo>
                    <a:pt x="390550" y="167551"/>
                  </a:lnTo>
                  <a:lnTo>
                    <a:pt x="390105" y="166446"/>
                  </a:lnTo>
                  <a:lnTo>
                    <a:pt x="387324" y="165557"/>
                  </a:lnTo>
                  <a:lnTo>
                    <a:pt x="386334" y="164884"/>
                  </a:lnTo>
                  <a:lnTo>
                    <a:pt x="384556" y="163550"/>
                  </a:lnTo>
                  <a:lnTo>
                    <a:pt x="382778" y="161772"/>
                  </a:lnTo>
                  <a:lnTo>
                    <a:pt x="380111" y="157873"/>
                  </a:lnTo>
                  <a:lnTo>
                    <a:pt x="374992" y="162661"/>
                  </a:lnTo>
                  <a:lnTo>
                    <a:pt x="374777" y="164109"/>
                  </a:lnTo>
                  <a:lnTo>
                    <a:pt x="374446" y="166890"/>
                  </a:lnTo>
                  <a:lnTo>
                    <a:pt x="377215" y="168554"/>
                  </a:lnTo>
                  <a:lnTo>
                    <a:pt x="380225" y="169672"/>
                  </a:lnTo>
                  <a:lnTo>
                    <a:pt x="382219" y="170332"/>
                  </a:lnTo>
                  <a:lnTo>
                    <a:pt x="384213" y="170776"/>
                  </a:lnTo>
                  <a:lnTo>
                    <a:pt x="385660" y="170891"/>
                  </a:lnTo>
                  <a:lnTo>
                    <a:pt x="386549" y="170891"/>
                  </a:lnTo>
                  <a:lnTo>
                    <a:pt x="387769" y="170776"/>
                  </a:lnTo>
                  <a:lnTo>
                    <a:pt x="388886" y="170446"/>
                  </a:lnTo>
                  <a:lnTo>
                    <a:pt x="390334" y="169887"/>
                  </a:lnTo>
                  <a:lnTo>
                    <a:pt x="391325" y="169113"/>
                  </a:lnTo>
                  <a:close/>
                </a:path>
                <a:path w="572770" h="314325">
                  <a:moveTo>
                    <a:pt x="402780" y="251828"/>
                  </a:moveTo>
                  <a:lnTo>
                    <a:pt x="401180" y="246938"/>
                  </a:lnTo>
                  <a:lnTo>
                    <a:pt x="401104" y="246494"/>
                  </a:lnTo>
                  <a:lnTo>
                    <a:pt x="401002" y="245389"/>
                  </a:lnTo>
                  <a:lnTo>
                    <a:pt x="400113" y="234149"/>
                  </a:lnTo>
                  <a:lnTo>
                    <a:pt x="391998" y="243166"/>
                  </a:lnTo>
                  <a:lnTo>
                    <a:pt x="388772" y="248056"/>
                  </a:lnTo>
                  <a:lnTo>
                    <a:pt x="388772" y="254838"/>
                  </a:lnTo>
                  <a:lnTo>
                    <a:pt x="389547" y="256171"/>
                  </a:lnTo>
                  <a:lnTo>
                    <a:pt x="391769" y="257175"/>
                  </a:lnTo>
                  <a:lnTo>
                    <a:pt x="397891" y="260057"/>
                  </a:lnTo>
                  <a:lnTo>
                    <a:pt x="402780" y="251828"/>
                  </a:lnTo>
                  <a:close/>
                </a:path>
                <a:path w="572770" h="314325">
                  <a:moveTo>
                    <a:pt x="407962" y="288480"/>
                  </a:moveTo>
                  <a:lnTo>
                    <a:pt x="406806" y="285457"/>
                  </a:lnTo>
                  <a:lnTo>
                    <a:pt x="401269" y="282651"/>
                  </a:lnTo>
                  <a:lnTo>
                    <a:pt x="393992" y="280962"/>
                  </a:lnTo>
                  <a:lnTo>
                    <a:pt x="390880" y="280631"/>
                  </a:lnTo>
                  <a:lnTo>
                    <a:pt x="388112" y="280847"/>
                  </a:lnTo>
                  <a:lnTo>
                    <a:pt x="385775" y="282181"/>
                  </a:lnTo>
                  <a:lnTo>
                    <a:pt x="385775" y="282409"/>
                  </a:lnTo>
                  <a:lnTo>
                    <a:pt x="385445" y="282740"/>
                  </a:lnTo>
                  <a:lnTo>
                    <a:pt x="385597" y="285965"/>
                  </a:lnTo>
                  <a:lnTo>
                    <a:pt x="390817" y="288683"/>
                  </a:lnTo>
                  <a:lnTo>
                    <a:pt x="397522" y="290449"/>
                  </a:lnTo>
                  <a:lnTo>
                    <a:pt x="402107" y="290855"/>
                  </a:lnTo>
                  <a:lnTo>
                    <a:pt x="407962" y="288480"/>
                  </a:lnTo>
                  <a:close/>
                </a:path>
                <a:path w="572770" h="314325">
                  <a:moveTo>
                    <a:pt x="408546" y="195021"/>
                  </a:moveTo>
                  <a:lnTo>
                    <a:pt x="401218" y="188899"/>
                  </a:lnTo>
                  <a:lnTo>
                    <a:pt x="398881" y="188125"/>
                  </a:lnTo>
                  <a:lnTo>
                    <a:pt x="394220" y="186448"/>
                  </a:lnTo>
                  <a:lnTo>
                    <a:pt x="392112" y="190119"/>
                  </a:lnTo>
                  <a:lnTo>
                    <a:pt x="392328" y="193789"/>
                  </a:lnTo>
                  <a:lnTo>
                    <a:pt x="392442" y="195122"/>
                  </a:lnTo>
                  <a:lnTo>
                    <a:pt x="392887" y="196354"/>
                  </a:lnTo>
                  <a:lnTo>
                    <a:pt x="393547" y="197459"/>
                  </a:lnTo>
                  <a:lnTo>
                    <a:pt x="396659" y="202247"/>
                  </a:lnTo>
                  <a:lnTo>
                    <a:pt x="400888" y="201688"/>
                  </a:lnTo>
                  <a:lnTo>
                    <a:pt x="408546" y="195021"/>
                  </a:lnTo>
                  <a:close/>
                </a:path>
                <a:path w="572770" h="314325">
                  <a:moveTo>
                    <a:pt x="412381" y="90093"/>
                  </a:moveTo>
                  <a:lnTo>
                    <a:pt x="411822" y="85407"/>
                  </a:lnTo>
                  <a:lnTo>
                    <a:pt x="405663" y="82054"/>
                  </a:lnTo>
                  <a:lnTo>
                    <a:pt x="402323" y="81381"/>
                  </a:lnTo>
                  <a:lnTo>
                    <a:pt x="404329" y="90385"/>
                  </a:lnTo>
                  <a:lnTo>
                    <a:pt x="405104" y="91389"/>
                  </a:lnTo>
                  <a:lnTo>
                    <a:pt x="409448" y="93103"/>
                  </a:lnTo>
                  <a:lnTo>
                    <a:pt x="412381" y="90093"/>
                  </a:lnTo>
                  <a:close/>
                </a:path>
                <a:path w="572770" h="314325">
                  <a:moveTo>
                    <a:pt x="431101" y="230378"/>
                  </a:moveTo>
                  <a:lnTo>
                    <a:pt x="430326" y="225031"/>
                  </a:lnTo>
                  <a:lnTo>
                    <a:pt x="421995" y="225259"/>
                  </a:lnTo>
                  <a:lnTo>
                    <a:pt x="420662" y="231368"/>
                  </a:lnTo>
                  <a:lnTo>
                    <a:pt x="419658" y="235712"/>
                  </a:lnTo>
                  <a:lnTo>
                    <a:pt x="429552" y="238823"/>
                  </a:lnTo>
                  <a:lnTo>
                    <a:pt x="430885" y="232714"/>
                  </a:lnTo>
                  <a:lnTo>
                    <a:pt x="431101" y="231813"/>
                  </a:lnTo>
                  <a:lnTo>
                    <a:pt x="431101" y="230378"/>
                  </a:lnTo>
                  <a:close/>
                </a:path>
                <a:path w="572770" h="314325">
                  <a:moveTo>
                    <a:pt x="431380" y="159385"/>
                  </a:moveTo>
                  <a:lnTo>
                    <a:pt x="431101" y="159321"/>
                  </a:lnTo>
                  <a:lnTo>
                    <a:pt x="431380" y="159385"/>
                  </a:lnTo>
                  <a:close/>
                </a:path>
                <a:path w="572770" h="314325">
                  <a:moveTo>
                    <a:pt x="448221" y="197573"/>
                  </a:moveTo>
                  <a:lnTo>
                    <a:pt x="447433" y="191236"/>
                  </a:lnTo>
                  <a:lnTo>
                    <a:pt x="446989" y="187566"/>
                  </a:lnTo>
                  <a:lnTo>
                    <a:pt x="443001" y="188785"/>
                  </a:lnTo>
                  <a:lnTo>
                    <a:pt x="441553" y="188239"/>
                  </a:lnTo>
                  <a:lnTo>
                    <a:pt x="441998" y="188455"/>
                  </a:lnTo>
                  <a:lnTo>
                    <a:pt x="441667" y="188341"/>
                  </a:lnTo>
                  <a:lnTo>
                    <a:pt x="441109" y="188239"/>
                  </a:lnTo>
                  <a:lnTo>
                    <a:pt x="440880" y="188125"/>
                  </a:lnTo>
                  <a:lnTo>
                    <a:pt x="440550" y="188125"/>
                  </a:lnTo>
                  <a:lnTo>
                    <a:pt x="437324" y="187350"/>
                  </a:lnTo>
                  <a:lnTo>
                    <a:pt x="435102" y="187350"/>
                  </a:lnTo>
                  <a:lnTo>
                    <a:pt x="433768" y="188341"/>
                  </a:lnTo>
                  <a:lnTo>
                    <a:pt x="433438" y="188455"/>
                  </a:lnTo>
                  <a:lnTo>
                    <a:pt x="431546" y="199237"/>
                  </a:lnTo>
                  <a:lnTo>
                    <a:pt x="448221" y="197573"/>
                  </a:lnTo>
                  <a:close/>
                </a:path>
                <a:path w="572770" h="314325">
                  <a:moveTo>
                    <a:pt x="455104" y="255498"/>
                  </a:moveTo>
                  <a:lnTo>
                    <a:pt x="452996" y="255282"/>
                  </a:lnTo>
                  <a:lnTo>
                    <a:pt x="446659" y="255282"/>
                  </a:lnTo>
                  <a:lnTo>
                    <a:pt x="441883" y="257949"/>
                  </a:lnTo>
                  <a:lnTo>
                    <a:pt x="440664" y="262178"/>
                  </a:lnTo>
                  <a:lnTo>
                    <a:pt x="440334" y="263169"/>
                  </a:lnTo>
                  <a:lnTo>
                    <a:pt x="440436" y="264617"/>
                  </a:lnTo>
                  <a:lnTo>
                    <a:pt x="440778" y="265950"/>
                  </a:lnTo>
                  <a:lnTo>
                    <a:pt x="441325" y="268401"/>
                  </a:lnTo>
                  <a:lnTo>
                    <a:pt x="442887" y="270510"/>
                  </a:lnTo>
                  <a:lnTo>
                    <a:pt x="445554" y="269849"/>
                  </a:lnTo>
                  <a:lnTo>
                    <a:pt x="447776" y="269290"/>
                  </a:lnTo>
                  <a:lnTo>
                    <a:pt x="449211" y="266293"/>
                  </a:lnTo>
                  <a:lnTo>
                    <a:pt x="450545" y="263398"/>
                  </a:lnTo>
                  <a:lnTo>
                    <a:pt x="451662" y="260845"/>
                  </a:lnTo>
                  <a:lnTo>
                    <a:pt x="452666" y="258165"/>
                  </a:lnTo>
                  <a:lnTo>
                    <a:pt x="455104" y="255498"/>
                  </a:lnTo>
                  <a:close/>
                </a:path>
                <a:path w="572770" h="314325">
                  <a:moveTo>
                    <a:pt x="457327" y="121627"/>
                  </a:moveTo>
                  <a:lnTo>
                    <a:pt x="450100" y="122186"/>
                  </a:lnTo>
                  <a:lnTo>
                    <a:pt x="445223" y="122186"/>
                  </a:lnTo>
                  <a:lnTo>
                    <a:pt x="440766" y="121742"/>
                  </a:lnTo>
                  <a:lnTo>
                    <a:pt x="437997" y="124752"/>
                  </a:lnTo>
                  <a:lnTo>
                    <a:pt x="435889" y="127190"/>
                  </a:lnTo>
                  <a:lnTo>
                    <a:pt x="436778" y="131089"/>
                  </a:lnTo>
                  <a:lnTo>
                    <a:pt x="439102" y="132969"/>
                  </a:lnTo>
                  <a:lnTo>
                    <a:pt x="443103" y="136093"/>
                  </a:lnTo>
                  <a:lnTo>
                    <a:pt x="448437" y="133197"/>
                  </a:lnTo>
                  <a:lnTo>
                    <a:pt x="455333" y="126530"/>
                  </a:lnTo>
                  <a:lnTo>
                    <a:pt x="457098" y="122186"/>
                  </a:lnTo>
                  <a:lnTo>
                    <a:pt x="457327" y="121627"/>
                  </a:lnTo>
                  <a:close/>
                </a:path>
                <a:path w="572770" h="314325">
                  <a:moveTo>
                    <a:pt x="459105" y="84721"/>
                  </a:moveTo>
                  <a:lnTo>
                    <a:pt x="458774" y="80606"/>
                  </a:lnTo>
                  <a:lnTo>
                    <a:pt x="456107" y="83388"/>
                  </a:lnTo>
                  <a:lnTo>
                    <a:pt x="454215" y="84048"/>
                  </a:lnTo>
                  <a:lnTo>
                    <a:pt x="451878" y="84937"/>
                  </a:lnTo>
                  <a:lnTo>
                    <a:pt x="449770" y="83934"/>
                  </a:lnTo>
                  <a:lnTo>
                    <a:pt x="447776" y="83045"/>
                  </a:lnTo>
                  <a:lnTo>
                    <a:pt x="447433" y="82943"/>
                  </a:lnTo>
                  <a:lnTo>
                    <a:pt x="446989" y="82943"/>
                  </a:lnTo>
                  <a:lnTo>
                    <a:pt x="444106" y="82156"/>
                  </a:lnTo>
                  <a:lnTo>
                    <a:pt x="443776" y="84607"/>
                  </a:lnTo>
                  <a:lnTo>
                    <a:pt x="445223" y="86829"/>
                  </a:lnTo>
                  <a:lnTo>
                    <a:pt x="445554" y="87503"/>
                  </a:lnTo>
                  <a:lnTo>
                    <a:pt x="448551" y="90830"/>
                  </a:lnTo>
                  <a:lnTo>
                    <a:pt x="451434" y="95173"/>
                  </a:lnTo>
                  <a:lnTo>
                    <a:pt x="455218" y="90614"/>
                  </a:lnTo>
                  <a:lnTo>
                    <a:pt x="456107" y="89611"/>
                  </a:lnTo>
                  <a:lnTo>
                    <a:pt x="457441" y="88392"/>
                  </a:lnTo>
                  <a:lnTo>
                    <a:pt x="458774" y="86385"/>
                  </a:lnTo>
                  <a:lnTo>
                    <a:pt x="459105" y="85610"/>
                  </a:lnTo>
                  <a:lnTo>
                    <a:pt x="459105" y="84721"/>
                  </a:lnTo>
                  <a:close/>
                </a:path>
                <a:path w="572770" h="314325">
                  <a:moveTo>
                    <a:pt x="469988" y="57810"/>
                  </a:moveTo>
                  <a:lnTo>
                    <a:pt x="469214" y="55702"/>
                  </a:lnTo>
                  <a:lnTo>
                    <a:pt x="467880" y="51473"/>
                  </a:lnTo>
                  <a:lnTo>
                    <a:pt x="465556" y="50698"/>
                  </a:lnTo>
                  <a:lnTo>
                    <a:pt x="462216" y="53251"/>
                  </a:lnTo>
                  <a:lnTo>
                    <a:pt x="460768" y="54254"/>
                  </a:lnTo>
                  <a:lnTo>
                    <a:pt x="459105" y="57480"/>
                  </a:lnTo>
                  <a:lnTo>
                    <a:pt x="459219" y="59918"/>
                  </a:lnTo>
                  <a:lnTo>
                    <a:pt x="459219" y="60921"/>
                  </a:lnTo>
                  <a:lnTo>
                    <a:pt x="459549" y="61810"/>
                  </a:lnTo>
                  <a:lnTo>
                    <a:pt x="460552" y="62255"/>
                  </a:lnTo>
                  <a:lnTo>
                    <a:pt x="462889" y="63487"/>
                  </a:lnTo>
                  <a:lnTo>
                    <a:pt x="469988" y="57810"/>
                  </a:lnTo>
                  <a:close/>
                </a:path>
                <a:path w="572770" h="314325">
                  <a:moveTo>
                    <a:pt x="474446" y="300316"/>
                  </a:moveTo>
                  <a:lnTo>
                    <a:pt x="474091" y="298196"/>
                  </a:lnTo>
                  <a:lnTo>
                    <a:pt x="474027" y="297865"/>
                  </a:lnTo>
                  <a:lnTo>
                    <a:pt x="473659" y="295757"/>
                  </a:lnTo>
                  <a:lnTo>
                    <a:pt x="471665" y="292633"/>
                  </a:lnTo>
                  <a:lnTo>
                    <a:pt x="466331" y="297865"/>
                  </a:lnTo>
                  <a:lnTo>
                    <a:pt x="467601" y="300316"/>
                  </a:lnTo>
                  <a:lnTo>
                    <a:pt x="468223" y="301434"/>
                  </a:lnTo>
                  <a:lnTo>
                    <a:pt x="468122" y="300774"/>
                  </a:lnTo>
                  <a:lnTo>
                    <a:pt x="468337" y="301434"/>
                  </a:lnTo>
                  <a:lnTo>
                    <a:pt x="468172" y="301434"/>
                  </a:lnTo>
                  <a:lnTo>
                    <a:pt x="468439" y="301866"/>
                  </a:lnTo>
                  <a:lnTo>
                    <a:pt x="470484" y="305676"/>
                  </a:lnTo>
                  <a:lnTo>
                    <a:pt x="472986" y="304469"/>
                  </a:lnTo>
                  <a:lnTo>
                    <a:pt x="474446" y="300316"/>
                  </a:lnTo>
                  <a:close/>
                </a:path>
                <a:path w="572770" h="314325">
                  <a:moveTo>
                    <a:pt x="476211" y="199351"/>
                  </a:moveTo>
                  <a:lnTo>
                    <a:pt x="469099" y="195795"/>
                  </a:lnTo>
                  <a:lnTo>
                    <a:pt x="466445" y="195122"/>
                  </a:lnTo>
                  <a:lnTo>
                    <a:pt x="466217" y="195122"/>
                  </a:lnTo>
                  <a:lnTo>
                    <a:pt x="460552" y="193687"/>
                  </a:lnTo>
                  <a:lnTo>
                    <a:pt x="459435" y="198132"/>
                  </a:lnTo>
                  <a:lnTo>
                    <a:pt x="460997" y="201904"/>
                  </a:lnTo>
                  <a:lnTo>
                    <a:pt x="461213" y="202577"/>
                  </a:lnTo>
                  <a:lnTo>
                    <a:pt x="461556" y="203136"/>
                  </a:lnTo>
                  <a:lnTo>
                    <a:pt x="464553" y="207695"/>
                  </a:lnTo>
                  <a:lnTo>
                    <a:pt x="467766" y="208026"/>
                  </a:lnTo>
                  <a:lnTo>
                    <a:pt x="470547" y="206248"/>
                  </a:lnTo>
                  <a:lnTo>
                    <a:pt x="471665" y="205473"/>
                  </a:lnTo>
                  <a:lnTo>
                    <a:pt x="472770" y="204355"/>
                  </a:lnTo>
                  <a:lnTo>
                    <a:pt x="473773" y="202907"/>
                  </a:lnTo>
                  <a:lnTo>
                    <a:pt x="476211" y="199351"/>
                  </a:lnTo>
                  <a:close/>
                </a:path>
                <a:path w="572770" h="314325">
                  <a:moveTo>
                    <a:pt x="477774" y="164109"/>
                  </a:moveTo>
                  <a:lnTo>
                    <a:pt x="471436" y="163106"/>
                  </a:lnTo>
                  <a:lnTo>
                    <a:pt x="469442" y="163880"/>
                  </a:lnTo>
                  <a:lnTo>
                    <a:pt x="468210" y="164439"/>
                  </a:lnTo>
                  <a:lnTo>
                    <a:pt x="467321" y="165887"/>
                  </a:lnTo>
                  <a:lnTo>
                    <a:pt x="466331" y="169443"/>
                  </a:lnTo>
                  <a:lnTo>
                    <a:pt x="466445" y="171665"/>
                  </a:lnTo>
                  <a:lnTo>
                    <a:pt x="467766" y="172783"/>
                  </a:lnTo>
                  <a:lnTo>
                    <a:pt x="470331" y="175107"/>
                  </a:lnTo>
                  <a:lnTo>
                    <a:pt x="473989" y="169214"/>
                  </a:lnTo>
                  <a:lnTo>
                    <a:pt x="475322" y="167551"/>
                  </a:lnTo>
                  <a:lnTo>
                    <a:pt x="477774" y="164109"/>
                  </a:lnTo>
                  <a:close/>
                </a:path>
                <a:path w="572770" h="314325">
                  <a:moveTo>
                    <a:pt x="493433" y="3886"/>
                  </a:moveTo>
                  <a:lnTo>
                    <a:pt x="491655" y="1104"/>
                  </a:lnTo>
                  <a:lnTo>
                    <a:pt x="489432" y="444"/>
                  </a:lnTo>
                  <a:lnTo>
                    <a:pt x="487768" y="0"/>
                  </a:lnTo>
                  <a:lnTo>
                    <a:pt x="485990" y="546"/>
                  </a:lnTo>
                  <a:lnTo>
                    <a:pt x="484657" y="2882"/>
                  </a:lnTo>
                  <a:lnTo>
                    <a:pt x="481774" y="7772"/>
                  </a:lnTo>
                  <a:lnTo>
                    <a:pt x="491883" y="13220"/>
                  </a:lnTo>
                  <a:lnTo>
                    <a:pt x="492988" y="6781"/>
                  </a:lnTo>
                  <a:lnTo>
                    <a:pt x="493433" y="3886"/>
                  </a:lnTo>
                  <a:close/>
                </a:path>
                <a:path w="572770" h="314325">
                  <a:moveTo>
                    <a:pt x="493547" y="246049"/>
                  </a:moveTo>
                  <a:lnTo>
                    <a:pt x="490321" y="239598"/>
                  </a:lnTo>
                  <a:lnTo>
                    <a:pt x="485927" y="238810"/>
                  </a:lnTo>
                  <a:lnTo>
                    <a:pt x="480402" y="243230"/>
                  </a:lnTo>
                  <a:lnTo>
                    <a:pt x="477723" y="248246"/>
                  </a:lnTo>
                  <a:lnTo>
                    <a:pt x="481888" y="249275"/>
                  </a:lnTo>
                  <a:lnTo>
                    <a:pt x="479552" y="249948"/>
                  </a:lnTo>
                  <a:lnTo>
                    <a:pt x="482498" y="249199"/>
                  </a:lnTo>
                  <a:lnTo>
                    <a:pt x="486549" y="248602"/>
                  </a:lnTo>
                  <a:lnTo>
                    <a:pt x="493547" y="246049"/>
                  </a:lnTo>
                  <a:close/>
                </a:path>
                <a:path w="572770" h="314325">
                  <a:moveTo>
                    <a:pt x="506882" y="125526"/>
                  </a:moveTo>
                  <a:lnTo>
                    <a:pt x="502221" y="120853"/>
                  </a:lnTo>
                  <a:lnTo>
                    <a:pt x="498665" y="127076"/>
                  </a:lnTo>
                  <a:lnTo>
                    <a:pt x="497103" y="129298"/>
                  </a:lnTo>
                  <a:lnTo>
                    <a:pt x="494880" y="132638"/>
                  </a:lnTo>
                  <a:lnTo>
                    <a:pt x="494220" y="138861"/>
                  </a:lnTo>
                  <a:lnTo>
                    <a:pt x="499999" y="136982"/>
                  </a:lnTo>
                  <a:lnTo>
                    <a:pt x="500214" y="136753"/>
                  </a:lnTo>
                  <a:lnTo>
                    <a:pt x="501777" y="136194"/>
                  </a:lnTo>
                  <a:lnTo>
                    <a:pt x="503326" y="134747"/>
                  </a:lnTo>
                  <a:lnTo>
                    <a:pt x="504659" y="132867"/>
                  </a:lnTo>
                  <a:lnTo>
                    <a:pt x="505333" y="131978"/>
                  </a:lnTo>
                  <a:lnTo>
                    <a:pt x="505777" y="130860"/>
                  </a:lnTo>
                  <a:lnTo>
                    <a:pt x="506107" y="129755"/>
                  </a:lnTo>
                  <a:lnTo>
                    <a:pt x="506882" y="127635"/>
                  </a:lnTo>
                  <a:lnTo>
                    <a:pt x="506882" y="125526"/>
                  </a:lnTo>
                  <a:close/>
                </a:path>
                <a:path w="572770" h="314325">
                  <a:moveTo>
                    <a:pt x="509879" y="53136"/>
                  </a:moveTo>
                  <a:lnTo>
                    <a:pt x="509549" y="52031"/>
                  </a:lnTo>
                  <a:lnTo>
                    <a:pt x="507441" y="44361"/>
                  </a:lnTo>
                  <a:lnTo>
                    <a:pt x="504888" y="46799"/>
                  </a:lnTo>
                  <a:lnTo>
                    <a:pt x="503999" y="50253"/>
                  </a:lnTo>
                  <a:lnTo>
                    <a:pt x="503440" y="52590"/>
                  </a:lnTo>
                  <a:lnTo>
                    <a:pt x="503656" y="55473"/>
                  </a:lnTo>
                  <a:lnTo>
                    <a:pt x="505218" y="55918"/>
                  </a:lnTo>
                  <a:lnTo>
                    <a:pt x="506666" y="56362"/>
                  </a:lnTo>
                  <a:lnTo>
                    <a:pt x="509879" y="53136"/>
                  </a:lnTo>
                  <a:close/>
                </a:path>
                <a:path w="572770" h="314325">
                  <a:moveTo>
                    <a:pt x="510552" y="197129"/>
                  </a:moveTo>
                  <a:lnTo>
                    <a:pt x="508546" y="195567"/>
                  </a:lnTo>
                  <a:lnTo>
                    <a:pt x="506222" y="195681"/>
                  </a:lnTo>
                  <a:lnTo>
                    <a:pt x="505218" y="195795"/>
                  </a:lnTo>
                  <a:lnTo>
                    <a:pt x="504101" y="196240"/>
                  </a:lnTo>
                  <a:lnTo>
                    <a:pt x="499656" y="200685"/>
                  </a:lnTo>
                  <a:lnTo>
                    <a:pt x="505333" y="203911"/>
                  </a:lnTo>
                  <a:lnTo>
                    <a:pt x="508330" y="199910"/>
                  </a:lnTo>
                  <a:lnTo>
                    <a:pt x="510552" y="197129"/>
                  </a:lnTo>
                  <a:close/>
                </a:path>
                <a:path w="572770" h="314325">
                  <a:moveTo>
                    <a:pt x="519544" y="252615"/>
                  </a:moveTo>
                  <a:lnTo>
                    <a:pt x="517994" y="251383"/>
                  </a:lnTo>
                  <a:lnTo>
                    <a:pt x="515886" y="251383"/>
                  </a:lnTo>
                  <a:lnTo>
                    <a:pt x="512775" y="251282"/>
                  </a:lnTo>
                  <a:lnTo>
                    <a:pt x="508660" y="253390"/>
                  </a:lnTo>
                  <a:lnTo>
                    <a:pt x="507771" y="256832"/>
                  </a:lnTo>
                  <a:lnTo>
                    <a:pt x="507111" y="259054"/>
                  </a:lnTo>
                  <a:lnTo>
                    <a:pt x="506323" y="262509"/>
                  </a:lnTo>
                  <a:lnTo>
                    <a:pt x="509104" y="263398"/>
                  </a:lnTo>
                  <a:lnTo>
                    <a:pt x="511441" y="264058"/>
                  </a:lnTo>
                  <a:lnTo>
                    <a:pt x="514438" y="261950"/>
                  </a:lnTo>
                  <a:lnTo>
                    <a:pt x="516661" y="259613"/>
                  </a:lnTo>
                  <a:lnTo>
                    <a:pt x="517766" y="258394"/>
                  </a:lnTo>
                  <a:lnTo>
                    <a:pt x="518655" y="257060"/>
                  </a:lnTo>
                  <a:lnTo>
                    <a:pt x="519099" y="255727"/>
                  </a:lnTo>
                  <a:lnTo>
                    <a:pt x="519099" y="255168"/>
                  </a:lnTo>
                  <a:lnTo>
                    <a:pt x="519544" y="252615"/>
                  </a:lnTo>
                  <a:close/>
                </a:path>
                <a:path w="572770" h="314325">
                  <a:moveTo>
                    <a:pt x="537654" y="150101"/>
                  </a:moveTo>
                  <a:lnTo>
                    <a:pt x="536105" y="148539"/>
                  </a:lnTo>
                  <a:lnTo>
                    <a:pt x="531101" y="149987"/>
                  </a:lnTo>
                  <a:lnTo>
                    <a:pt x="528993" y="150990"/>
                  </a:lnTo>
                  <a:lnTo>
                    <a:pt x="522770" y="157327"/>
                  </a:lnTo>
                  <a:lnTo>
                    <a:pt x="522770" y="162217"/>
                  </a:lnTo>
                  <a:lnTo>
                    <a:pt x="523214" y="162991"/>
                  </a:lnTo>
                  <a:lnTo>
                    <a:pt x="524217" y="163550"/>
                  </a:lnTo>
                  <a:lnTo>
                    <a:pt x="526656" y="164769"/>
                  </a:lnTo>
                  <a:lnTo>
                    <a:pt x="534771" y="156768"/>
                  </a:lnTo>
                  <a:lnTo>
                    <a:pt x="535660" y="154432"/>
                  </a:lnTo>
                  <a:lnTo>
                    <a:pt x="537654" y="150101"/>
                  </a:lnTo>
                  <a:close/>
                </a:path>
                <a:path w="572770" h="314325">
                  <a:moveTo>
                    <a:pt x="539216" y="89052"/>
                  </a:moveTo>
                  <a:lnTo>
                    <a:pt x="537768" y="79603"/>
                  </a:lnTo>
                  <a:lnTo>
                    <a:pt x="531444" y="79603"/>
                  </a:lnTo>
                  <a:lnTo>
                    <a:pt x="531990" y="85496"/>
                  </a:lnTo>
                  <a:lnTo>
                    <a:pt x="532104" y="87503"/>
                  </a:lnTo>
                  <a:lnTo>
                    <a:pt x="533209" y="88836"/>
                  </a:lnTo>
                  <a:lnTo>
                    <a:pt x="534441" y="89281"/>
                  </a:lnTo>
                  <a:lnTo>
                    <a:pt x="536549" y="90170"/>
                  </a:lnTo>
                  <a:lnTo>
                    <a:pt x="539216" y="89052"/>
                  </a:lnTo>
                  <a:close/>
                </a:path>
                <a:path w="572770" h="314325">
                  <a:moveTo>
                    <a:pt x="539623" y="287020"/>
                  </a:moveTo>
                  <a:lnTo>
                    <a:pt x="538099" y="286740"/>
                  </a:lnTo>
                  <a:lnTo>
                    <a:pt x="539445" y="287020"/>
                  </a:lnTo>
                  <a:lnTo>
                    <a:pt x="539623" y="287020"/>
                  </a:lnTo>
                  <a:close/>
                </a:path>
                <a:path w="572770" h="314325">
                  <a:moveTo>
                    <a:pt x="543877" y="193243"/>
                  </a:moveTo>
                  <a:lnTo>
                    <a:pt x="538441" y="193903"/>
                  </a:lnTo>
                  <a:lnTo>
                    <a:pt x="532434" y="194576"/>
                  </a:lnTo>
                  <a:lnTo>
                    <a:pt x="531888" y="198691"/>
                  </a:lnTo>
                  <a:lnTo>
                    <a:pt x="533768" y="200799"/>
                  </a:lnTo>
                  <a:lnTo>
                    <a:pt x="535432" y="200914"/>
                  </a:lnTo>
                  <a:lnTo>
                    <a:pt x="537108" y="200914"/>
                  </a:lnTo>
                  <a:lnTo>
                    <a:pt x="538099" y="199237"/>
                  </a:lnTo>
                  <a:lnTo>
                    <a:pt x="539216" y="198132"/>
                  </a:lnTo>
                  <a:lnTo>
                    <a:pt x="541655" y="195795"/>
                  </a:lnTo>
                  <a:lnTo>
                    <a:pt x="543877" y="193243"/>
                  </a:lnTo>
                  <a:close/>
                </a:path>
                <a:path w="572770" h="314325">
                  <a:moveTo>
                    <a:pt x="546989" y="226479"/>
                  </a:moveTo>
                  <a:lnTo>
                    <a:pt x="546328" y="225374"/>
                  </a:lnTo>
                  <a:lnTo>
                    <a:pt x="544436" y="221919"/>
                  </a:lnTo>
                  <a:lnTo>
                    <a:pt x="540550" y="227711"/>
                  </a:lnTo>
                  <a:lnTo>
                    <a:pt x="541439" y="230149"/>
                  </a:lnTo>
                  <a:lnTo>
                    <a:pt x="541439" y="229374"/>
                  </a:lnTo>
                  <a:lnTo>
                    <a:pt x="541883" y="231597"/>
                  </a:lnTo>
                  <a:lnTo>
                    <a:pt x="542404" y="233375"/>
                  </a:lnTo>
                  <a:lnTo>
                    <a:pt x="542886" y="233375"/>
                  </a:lnTo>
                  <a:lnTo>
                    <a:pt x="544220" y="231038"/>
                  </a:lnTo>
                  <a:lnTo>
                    <a:pt x="544880" y="230149"/>
                  </a:lnTo>
                  <a:lnTo>
                    <a:pt x="545325" y="229374"/>
                  </a:lnTo>
                  <a:lnTo>
                    <a:pt x="546989" y="226479"/>
                  </a:lnTo>
                  <a:close/>
                </a:path>
                <a:path w="572770" h="314325">
                  <a:moveTo>
                    <a:pt x="548106" y="288518"/>
                  </a:moveTo>
                  <a:lnTo>
                    <a:pt x="539661" y="283857"/>
                  </a:lnTo>
                  <a:lnTo>
                    <a:pt x="537768" y="278079"/>
                  </a:lnTo>
                  <a:lnTo>
                    <a:pt x="527329" y="280187"/>
                  </a:lnTo>
                  <a:lnTo>
                    <a:pt x="536168" y="285572"/>
                  </a:lnTo>
                  <a:lnTo>
                    <a:pt x="539623" y="287020"/>
                  </a:lnTo>
                  <a:lnTo>
                    <a:pt x="548106" y="288518"/>
                  </a:lnTo>
                  <a:close/>
                </a:path>
                <a:path w="572770" h="314325">
                  <a:moveTo>
                    <a:pt x="565658" y="126860"/>
                  </a:moveTo>
                  <a:lnTo>
                    <a:pt x="562660" y="121412"/>
                  </a:lnTo>
                  <a:lnTo>
                    <a:pt x="553770" y="130975"/>
                  </a:lnTo>
                  <a:lnTo>
                    <a:pt x="552323" y="134302"/>
                  </a:lnTo>
                  <a:lnTo>
                    <a:pt x="552551" y="133858"/>
                  </a:lnTo>
                  <a:lnTo>
                    <a:pt x="552551" y="134200"/>
                  </a:lnTo>
                  <a:lnTo>
                    <a:pt x="552437" y="134531"/>
                  </a:lnTo>
                  <a:lnTo>
                    <a:pt x="552551" y="136093"/>
                  </a:lnTo>
                  <a:lnTo>
                    <a:pt x="555104" y="137528"/>
                  </a:lnTo>
                  <a:lnTo>
                    <a:pt x="556552" y="136639"/>
                  </a:lnTo>
                  <a:lnTo>
                    <a:pt x="562432" y="135191"/>
                  </a:lnTo>
                  <a:lnTo>
                    <a:pt x="565543" y="131864"/>
                  </a:lnTo>
                  <a:lnTo>
                    <a:pt x="565658" y="126860"/>
                  </a:lnTo>
                  <a:close/>
                </a:path>
                <a:path w="572770" h="314325">
                  <a:moveTo>
                    <a:pt x="572554" y="176669"/>
                  </a:moveTo>
                  <a:lnTo>
                    <a:pt x="568769" y="173443"/>
                  </a:lnTo>
                  <a:lnTo>
                    <a:pt x="565213" y="176999"/>
                  </a:lnTo>
                  <a:lnTo>
                    <a:pt x="564769" y="178231"/>
                  </a:lnTo>
                  <a:lnTo>
                    <a:pt x="564883" y="179120"/>
                  </a:lnTo>
                  <a:lnTo>
                    <a:pt x="564997" y="181013"/>
                  </a:lnTo>
                  <a:lnTo>
                    <a:pt x="566775" y="182003"/>
                  </a:lnTo>
                  <a:lnTo>
                    <a:pt x="569099" y="179781"/>
                  </a:lnTo>
                  <a:lnTo>
                    <a:pt x="572554" y="176669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0153079" y="18673038"/>
              <a:ext cx="722630" cy="323850"/>
            </a:xfrm>
            <a:custGeom>
              <a:avLst/>
              <a:gdLst/>
              <a:ahLst/>
              <a:cxnLst/>
              <a:rect l="l" t="t" r="r" b="b"/>
              <a:pathLst>
                <a:path w="722629" h="323850">
                  <a:moveTo>
                    <a:pt x="8216" y="210820"/>
                  </a:moveTo>
                  <a:lnTo>
                    <a:pt x="8001" y="210477"/>
                  </a:lnTo>
                  <a:lnTo>
                    <a:pt x="7772" y="210375"/>
                  </a:lnTo>
                  <a:lnTo>
                    <a:pt x="7442" y="210146"/>
                  </a:lnTo>
                  <a:lnTo>
                    <a:pt x="6667" y="209143"/>
                  </a:lnTo>
                  <a:lnTo>
                    <a:pt x="6324" y="207594"/>
                  </a:lnTo>
                  <a:lnTo>
                    <a:pt x="6883" y="205816"/>
                  </a:lnTo>
                  <a:lnTo>
                    <a:pt x="5334" y="205473"/>
                  </a:lnTo>
                  <a:lnTo>
                    <a:pt x="3556" y="205816"/>
                  </a:lnTo>
                  <a:lnTo>
                    <a:pt x="2997" y="207924"/>
                  </a:lnTo>
                  <a:lnTo>
                    <a:pt x="2222" y="210820"/>
                  </a:lnTo>
                  <a:lnTo>
                    <a:pt x="5778" y="211810"/>
                  </a:lnTo>
                  <a:lnTo>
                    <a:pt x="8001" y="211035"/>
                  </a:lnTo>
                  <a:lnTo>
                    <a:pt x="8102" y="210820"/>
                  </a:lnTo>
                  <a:close/>
                </a:path>
                <a:path w="722629" h="323850">
                  <a:moveTo>
                    <a:pt x="9779" y="150774"/>
                  </a:moveTo>
                  <a:lnTo>
                    <a:pt x="9550" y="145097"/>
                  </a:lnTo>
                  <a:lnTo>
                    <a:pt x="5778" y="147777"/>
                  </a:lnTo>
                  <a:lnTo>
                    <a:pt x="4660" y="148551"/>
                  </a:lnTo>
                  <a:lnTo>
                    <a:pt x="4000" y="150774"/>
                  </a:lnTo>
                  <a:lnTo>
                    <a:pt x="3886" y="152882"/>
                  </a:lnTo>
                  <a:lnTo>
                    <a:pt x="3886" y="155778"/>
                  </a:lnTo>
                  <a:lnTo>
                    <a:pt x="4889" y="158673"/>
                  </a:lnTo>
                  <a:lnTo>
                    <a:pt x="7327" y="158000"/>
                  </a:lnTo>
                  <a:lnTo>
                    <a:pt x="8890" y="157670"/>
                  </a:lnTo>
                  <a:lnTo>
                    <a:pt x="9334" y="153441"/>
                  </a:lnTo>
                  <a:lnTo>
                    <a:pt x="9779" y="150774"/>
                  </a:lnTo>
                  <a:close/>
                </a:path>
                <a:path w="722629" h="323850">
                  <a:moveTo>
                    <a:pt x="10668" y="250952"/>
                  </a:moveTo>
                  <a:lnTo>
                    <a:pt x="6667" y="250393"/>
                  </a:lnTo>
                  <a:lnTo>
                    <a:pt x="2108" y="249618"/>
                  </a:lnTo>
                  <a:lnTo>
                    <a:pt x="0" y="256628"/>
                  </a:lnTo>
                  <a:lnTo>
                    <a:pt x="4330" y="256514"/>
                  </a:lnTo>
                  <a:lnTo>
                    <a:pt x="4889" y="256514"/>
                  </a:lnTo>
                  <a:lnTo>
                    <a:pt x="6223" y="255841"/>
                  </a:lnTo>
                  <a:lnTo>
                    <a:pt x="8547" y="254406"/>
                  </a:lnTo>
                  <a:lnTo>
                    <a:pt x="10668" y="250952"/>
                  </a:lnTo>
                  <a:close/>
                </a:path>
                <a:path w="722629" h="323850">
                  <a:moveTo>
                    <a:pt x="35102" y="232613"/>
                  </a:moveTo>
                  <a:lnTo>
                    <a:pt x="34772" y="230047"/>
                  </a:lnTo>
                  <a:lnTo>
                    <a:pt x="31216" y="227495"/>
                  </a:lnTo>
                  <a:lnTo>
                    <a:pt x="29222" y="229831"/>
                  </a:lnTo>
                  <a:lnTo>
                    <a:pt x="28105" y="231279"/>
                  </a:lnTo>
                  <a:lnTo>
                    <a:pt x="28663" y="233057"/>
                  </a:lnTo>
                  <a:lnTo>
                    <a:pt x="30327" y="234721"/>
                  </a:lnTo>
                  <a:lnTo>
                    <a:pt x="30886" y="235051"/>
                  </a:lnTo>
                  <a:lnTo>
                    <a:pt x="31546" y="235280"/>
                  </a:lnTo>
                  <a:lnTo>
                    <a:pt x="32334" y="234162"/>
                  </a:lnTo>
                  <a:lnTo>
                    <a:pt x="33667" y="233273"/>
                  </a:lnTo>
                  <a:lnTo>
                    <a:pt x="35102" y="232613"/>
                  </a:lnTo>
                  <a:close/>
                </a:path>
                <a:path w="722629" h="323850">
                  <a:moveTo>
                    <a:pt x="50723" y="146456"/>
                  </a:moveTo>
                  <a:lnTo>
                    <a:pt x="49555" y="146215"/>
                  </a:lnTo>
                  <a:lnTo>
                    <a:pt x="48374" y="145656"/>
                  </a:lnTo>
                  <a:lnTo>
                    <a:pt x="48323" y="147548"/>
                  </a:lnTo>
                  <a:lnTo>
                    <a:pt x="50723" y="146456"/>
                  </a:lnTo>
                  <a:close/>
                </a:path>
                <a:path w="722629" h="323850">
                  <a:moveTo>
                    <a:pt x="51054" y="138099"/>
                  </a:moveTo>
                  <a:lnTo>
                    <a:pt x="48437" y="138099"/>
                  </a:lnTo>
                  <a:lnTo>
                    <a:pt x="44767" y="139204"/>
                  </a:lnTo>
                  <a:lnTo>
                    <a:pt x="42773" y="140436"/>
                  </a:lnTo>
                  <a:lnTo>
                    <a:pt x="41884" y="144208"/>
                  </a:lnTo>
                  <a:lnTo>
                    <a:pt x="46659" y="144995"/>
                  </a:lnTo>
                  <a:lnTo>
                    <a:pt x="48374" y="145656"/>
                  </a:lnTo>
                  <a:lnTo>
                    <a:pt x="48437" y="142989"/>
                  </a:lnTo>
                  <a:lnTo>
                    <a:pt x="51054" y="138099"/>
                  </a:lnTo>
                  <a:close/>
                </a:path>
                <a:path w="722629" h="323850">
                  <a:moveTo>
                    <a:pt x="54546" y="144767"/>
                  </a:moveTo>
                  <a:lnTo>
                    <a:pt x="54102" y="144995"/>
                  </a:lnTo>
                  <a:lnTo>
                    <a:pt x="53936" y="144995"/>
                  </a:lnTo>
                  <a:lnTo>
                    <a:pt x="50723" y="146456"/>
                  </a:lnTo>
                  <a:lnTo>
                    <a:pt x="53886" y="147104"/>
                  </a:lnTo>
                  <a:lnTo>
                    <a:pt x="54546" y="144767"/>
                  </a:lnTo>
                  <a:close/>
                </a:path>
                <a:path w="722629" h="323850">
                  <a:moveTo>
                    <a:pt x="60109" y="86728"/>
                  </a:moveTo>
                  <a:lnTo>
                    <a:pt x="59994" y="80949"/>
                  </a:lnTo>
                  <a:lnTo>
                    <a:pt x="56108" y="79387"/>
                  </a:lnTo>
                  <a:lnTo>
                    <a:pt x="54660" y="78841"/>
                  </a:lnTo>
                  <a:lnTo>
                    <a:pt x="53213" y="78498"/>
                  </a:lnTo>
                  <a:lnTo>
                    <a:pt x="51879" y="79286"/>
                  </a:lnTo>
                  <a:lnTo>
                    <a:pt x="49885" y="80619"/>
                  </a:lnTo>
                  <a:lnTo>
                    <a:pt x="49326" y="82499"/>
                  </a:lnTo>
                  <a:lnTo>
                    <a:pt x="49771" y="84175"/>
                  </a:lnTo>
                  <a:lnTo>
                    <a:pt x="50330" y="86512"/>
                  </a:lnTo>
                  <a:lnTo>
                    <a:pt x="52768" y="88404"/>
                  </a:lnTo>
                  <a:lnTo>
                    <a:pt x="55664" y="87731"/>
                  </a:lnTo>
                  <a:lnTo>
                    <a:pt x="60109" y="86728"/>
                  </a:lnTo>
                  <a:close/>
                </a:path>
                <a:path w="722629" h="323850">
                  <a:moveTo>
                    <a:pt x="67995" y="252615"/>
                  </a:moveTo>
                  <a:lnTo>
                    <a:pt x="63550" y="242176"/>
                  </a:lnTo>
                  <a:lnTo>
                    <a:pt x="59994" y="240385"/>
                  </a:lnTo>
                  <a:lnTo>
                    <a:pt x="58547" y="243281"/>
                  </a:lnTo>
                  <a:lnTo>
                    <a:pt x="57213" y="246278"/>
                  </a:lnTo>
                  <a:lnTo>
                    <a:pt x="56553" y="248843"/>
                  </a:lnTo>
                  <a:lnTo>
                    <a:pt x="62331" y="252958"/>
                  </a:lnTo>
                  <a:lnTo>
                    <a:pt x="64554" y="252844"/>
                  </a:lnTo>
                  <a:lnTo>
                    <a:pt x="67995" y="252615"/>
                  </a:lnTo>
                  <a:close/>
                </a:path>
                <a:path w="722629" h="323850">
                  <a:moveTo>
                    <a:pt x="71323" y="41808"/>
                  </a:moveTo>
                  <a:lnTo>
                    <a:pt x="65887" y="31915"/>
                  </a:lnTo>
                  <a:lnTo>
                    <a:pt x="61658" y="36588"/>
                  </a:lnTo>
                  <a:lnTo>
                    <a:pt x="62331" y="37693"/>
                  </a:lnTo>
                  <a:lnTo>
                    <a:pt x="62661" y="39027"/>
                  </a:lnTo>
                  <a:lnTo>
                    <a:pt x="62776" y="39585"/>
                  </a:lnTo>
                  <a:lnTo>
                    <a:pt x="62877" y="40030"/>
                  </a:lnTo>
                  <a:lnTo>
                    <a:pt x="62877" y="40805"/>
                  </a:lnTo>
                  <a:lnTo>
                    <a:pt x="62661" y="41592"/>
                  </a:lnTo>
                  <a:lnTo>
                    <a:pt x="62547" y="42252"/>
                  </a:lnTo>
                  <a:lnTo>
                    <a:pt x="63436" y="42926"/>
                  </a:lnTo>
                  <a:lnTo>
                    <a:pt x="64439" y="43256"/>
                  </a:lnTo>
                  <a:lnTo>
                    <a:pt x="65443" y="43040"/>
                  </a:lnTo>
                  <a:lnTo>
                    <a:pt x="71323" y="41808"/>
                  </a:lnTo>
                  <a:close/>
                </a:path>
                <a:path w="722629" h="323850">
                  <a:moveTo>
                    <a:pt x="85102" y="104190"/>
                  </a:moveTo>
                  <a:lnTo>
                    <a:pt x="83654" y="101295"/>
                  </a:lnTo>
                  <a:lnTo>
                    <a:pt x="80886" y="100634"/>
                  </a:lnTo>
                  <a:lnTo>
                    <a:pt x="77101" y="102069"/>
                  </a:lnTo>
                  <a:lnTo>
                    <a:pt x="73329" y="103632"/>
                  </a:lnTo>
                  <a:lnTo>
                    <a:pt x="76987" y="102184"/>
                  </a:lnTo>
                  <a:lnTo>
                    <a:pt x="71767" y="107505"/>
                  </a:lnTo>
                  <a:lnTo>
                    <a:pt x="77025" y="111302"/>
                  </a:lnTo>
                  <a:lnTo>
                    <a:pt x="84328" y="111023"/>
                  </a:lnTo>
                  <a:lnTo>
                    <a:pt x="85102" y="104190"/>
                  </a:lnTo>
                  <a:close/>
                </a:path>
                <a:path w="722629" h="323850">
                  <a:moveTo>
                    <a:pt x="85331" y="174015"/>
                  </a:moveTo>
                  <a:lnTo>
                    <a:pt x="74333" y="170345"/>
                  </a:lnTo>
                  <a:lnTo>
                    <a:pt x="70662" y="171119"/>
                  </a:lnTo>
                  <a:lnTo>
                    <a:pt x="67322" y="171792"/>
                  </a:lnTo>
                  <a:lnTo>
                    <a:pt x="66548" y="175234"/>
                  </a:lnTo>
                  <a:lnTo>
                    <a:pt x="68110" y="177901"/>
                  </a:lnTo>
                  <a:lnTo>
                    <a:pt x="67767" y="177241"/>
                  </a:lnTo>
                  <a:lnTo>
                    <a:pt x="68110" y="177787"/>
                  </a:lnTo>
                  <a:lnTo>
                    <a:pt x="68211" y="178130"/>
                  </a:lnTo>
                  <a:lnTo>
                    <a:pt x="70218" y="182575"/>
                  </a:lnTo>
                  <a:lnTo>
                    <a:pt x="78549" y="182016"/>
                  </a:lnTo>
                  <a:lnTo>
                    <a:pt x="81445" y="178676"/>
                  </a:lnTo>
                  <a:lnTo>
                    <a:pt x="85331" y="174015"/>
                  </a:lnTo>
                  <a:close/>
                </a:path>
                <a:path w="722629" h="323850">
                  <a:moveTo>
                    <a:pt x="100215" y="49149"/>
                  </a:moveTo>
                  <a:lnTo>
                    <a:pt x="88214" y="44030"/>
                  </a:lnTo>
                  <a:lnTo>
                    <a:pt x="88214" y="49263"/>
                  </a:lnTo>
                  <a:lnTo>
                    <a:pt x="88328" y="52705"/>
                  </a:lnTo>
                  <a:lnTo>
                    <a:pt x="88988" y="54597"/>
                  </a:lnTo>
                  <a:lnTo>
                    <a:pt x="92329" y="55270"/>
                  </a:lnTo>
                  <a:lnTo>
                    <a:pt x="92887" y="55486"/>
                  </a:lnTo>
                  <a:lnTo>
                    <a:pt x="94665" y="55714"/>
                  </a:lnTo>
                  <a:lnTo>
                    <a:pt x="96659" y="55816"/>
                  </a:lnTo>
                  <a:lnTo>
                    <a:pt x="99110" y="55714"/>
                  </a:lnTo>
                  <a:lnTo>
                    <a:pt x="100215" y="49149"/>
                  </a:lnTo>
                  <a:close/>
                </a:path>
                <a:path w="722629" h="323850">
                  <a:moveTo>
                    <a:pt x="106768" y="202361"/>
                  </a:moveTo>
                  <a:lnTo>
                    <a:pt x="98323" y="203034"/>
                  </a:lnTo>
                  <a:lnTo>
                    <a:pt x="96329" y="203593"/>
                  </a:lnTo>
                  <a:lnTo>
                    <a:pt x="93776" y="204254"/>
                  </a:lnTo>
                  <a:lnTo>
                    <a:pt x="92329" y="206032"/>
                  </a:lnTo>
                  <a:lnTo>
                    <a:pt x="91998" y="207810"/>
                  </a:lnTo>
                  <a:lnTo>
                    <a:pt x="91655" y="210032"/>
                  </a:lnTo>
                  <a:lnTo>
                    <a:pt x="93103" y="212255"/>
                  </a:lnTo>
                  <a:lnTo>
                    <a:pt x="96545" y="212928"/>
                  </a:lnTo>
                  <a:lnTo>
                    <a:pt x="100330" y="213702"/>
                  </a:lnTo>
                  <a:lnTo>
                    <a:pt x="104432" y="210261"/>
                  </a:lnTo>
                  <a:lnTo>
                    <a:pt x="105549" y="206705"/>
                  </a:lnTo>
                  <a:lnTo>
                    <a:pt x="106768" y="202361"/>
                  </a:lnTo>
                  <a:close/>
                </a:path>
                <a:path w="722629" h="323850">
                  <a:moveTo>
                    <a:pt x="107543" y="244614"/>
                  </a:moveTo>
                  <a:lnTo>
                    <a:pt x="106768" y="242392"/>
                  </a:lnTo>
                  <a:lnTo>
                    <a:pt x="105549" y="240614"/>
                  </a:lnTo>
                  <a:lnTo>
                    <a:pt x="105549" y="243281"/>
                  </a:lnTo>
                  <a:lnTo>
                    <a:pt x="104990" y="246507"/>
                  </a:lnTo>
                  <a:lnTo>
                    <a:pt x="103212" y="247065"/>
                  </a:lnTo>
                  <a:lnTo>
                    <a:pt x="100888" y="247281"/>
                  </a:lnTo>
                  <a:lnTo>
                    <a:pt x="102438" y="250063"/>
                  </a:lnTo>
                  <a:lnTo>
                    <a:pt x="104660" y="252285"/>
                  </a:lnTo>
                  <a:lnTo>
                    <a:pt x="106768" y="246837"/>
                  </a:lnTo>
                  <a:lnTo>
                    <a:pt x="107543" y="244614"/>
                  </a:lnTo>
                  <a:close/>
                </a:path>
                <a:path w="722629" h="323850">
                  <a:moveTo>
                    <a:pt x="110845" y="286931"/>
                  </a:moveTo>
                  <a:lnTo>
                    <a:pt x="108991" y="282638"/>
                  </a:lnTo>
                  <a:lnTo>
                    <a:pt x="108661" y="281863"/>
                  </a:lnTo>
                  <a:lnTo>
                    <a:pt x="107327" y="280644"/>
                  </a:lnTo>
                  <a:lnTo>
                    <a:pt x="106210" y="281863"/>
                  </a:lnTo>
                  <a:lnTo>
                    <a:pt x="106451" y="281863"/>
                  </a:lnTo>
                  <a:lnTo>
                    <a:pt x="104000" y="282638"/>
                  </a:lnTo>
                  <a:lnTo>
                    <a:pt x="104876" y="282194"/>
                  </a:lnTo>
                  <a:lnTo>
                    <a:pt x="103212" y="282638"/>
                  </a:lnTo>
                  <a:lnTo>
                    <a:pt x="99441" y="284200"/>
                  </a:lnTo>
                  <a:lnTo>
                    <a:pt x="98666" y="285978"/>
                  </a:lnTo>
                  <a:lnTo>
                    <a:pt x="100596" y="289102"/>
                  </a:lnTo>
                  <a:lnTo>
                    <a:pt x="106413" y="289382"/>
                  </a:lnTo>
                  <a:lnTo>
                    <a:pt x="110845" y="286931"/>
                  </a:lnTo>
                  <a:close/>
                </a:path>
                <a:path w="722629" h="323850">
                  <a:moveTo>
                    <a:pt x="112547" y="19011"/>
                  </a:moveTo>
                  <a:lnTo>
                    <a:pt x="111328" y="10896"/>
                  </a:lnTo>
                  <a:lnTo>
                    <a:pt x="111328" y="10121"/>
                  </a:lnTo>
                  <a:lnTo>
                    <a:pt x="110655" y="8788"/>
                  </a:lnTo>
                  <a:lnTo>
                    <a:pt x="108775" y="5562"/>
                  </a:lnTo>
                  <a:lnTo>
                    <a:pt x="103771" y="4343"/>
                  </a:lnTo>
                  <a:lnTo>
                    <a:pt x="102552" y="9347"/>
                  </a:lnTo>
                  <a:lnTo>
                    <a:pt x="100990" y="15900"/>
                  </a:lnTo>
                  <a:lnTo>
                    <a:pt x="112547" y="19011"/>
                  </a:lnTo>
                  <a:close/>
                </a:path>
                <a:path w="722629" h="323850">
                  <a:moveTo>
                    <a:pt x="122326" y="114973"/>
                  </a:moveTo>
                  <a:lnTo>
                    <a:pt x="120992" y="111633"/>
                  </a:lnTo>
                  <a:lnTo>
                    <a:pt x="116103" y="107035"/>
                  </a:lnTo>
                  <a:lnTo>
                    <a:pt x="112585" y="112318"/>
                  </a:lnTo>
                  <a:lnTo>
                    <a:pt x="112483" y="119532"/>
                  </a:lnTo>
                  <a:lnTo>
                    <a:pt x="117767" y="120751"/>
                  </a:lnTo>
                  <a:lnTo>
                    <a:pt x="121107" y="119087"/>
                  </a:lnTo>
                  <a:lnTo>
                    <a:pt x="122326" y="114973"/>
                  </a:lnTo>
                  <a:close/>
                </a:path>
                <a:path w="722629" h="323850">
                  <a:moveTo>
                    <a:pt x="128320" y="156222"/>
                  </a:moveTo>
                  <a:lnTo>
                    <a:pt x="128104" y="155892"/>
                  </a:lnTo>
                  <a:lnTo>
                    <a:pt x="127990" y="155448"/>
                  </a:lnTo>
                  <a:lnTo>
                    <a:pt x="127990" y="155003"/>
                  </a:lnTo>
                  <a:lnTo>
                    <a:pt x="128104" y="154774"/>
                  </a:lnTo>
                  <a:lnTo>
                    <a:pt x="127774" y="151663"/>
                  </a:lnTo>
                  <a:lnTo>
                    <a:pt x="126212" y="148767"/>
                  </a:lnTo>
                  <a:lnTo>
                    <a:pt x="119545" y="149656"/>
                  </a:lnTo>
                  <a:lnTo>
                    <a:pt x="115214" y="156895"/>
                  </a:lnTo>
                  <a:lnTo>
                    <a:pt x="117551" y="159893"/>
                  </a:lnTo>
                  <a:lnTo>
                    <a:pt x="119443" y="162344"/>
                  </a:lnTo>
                  <a:lnTo>
                    <a:pt x="124548" y="162674"/>
                  </a:lnTo>
                  <a:lnTo>
                    <a:pt x="126885" y="160553"/>
                  </a:lnTo>
                  <a:lnTo>
                    <a:pt x="127330" y="160223"/>
                  </a:lnTo>
                  <a:lnTo>
                    <a:pt x="127660" y="159778"/>
                  </a:lnTo>
                  <a:lnTo>
                    <a:pt x="127774" y="159219"/>
                  </a:lnTo>
                  <a:lnTo>
                    <a:pt x="128104" y="158330"/>
                  </a:lnTo>
                  <a:lnTo>
                    <a:pt x="128320" y="157340"/>
                  </a:lnTo>
                  <a:lnTo>
                    <a:pt x="128320" y="156222"/>
                  </a:lnTo>
                  <a:close/>
                </a:path>
                <a:path w="722629" h="323850">
                  <a:moveTo>
                    <a:pt x="151765" y="312547"/>
                  </a:moveTo>
                  <a:lnTo>
                    <a:pt x="148437" y="311111"/>
                  </a:lnTo>
                  <a:lnTo>
                    <a:pt x="143217" y="311442"/>
                  </a:lnTo>
                  <a:lnTo>
                    <a:pt x="140995" y="311556"/>
                  </a:lnTo>
                  <a:lnTo>
                    <a:pt x="138658" y="312331"/>
                  </a:lnTo>
                  <a:lnTo>
                    <a:pt x="136436" y="311658"/>
                  </a:lnTo>
                  <a:lnTo>
                    <a:pt x="135216" y="311442"/>
                  </a:lnTo>
                  <a:lnTo>
                    <a:pt x="134886" y="310222"/>
                  </a:lnTo>
                  <a:lnTo>
                    <a:pt x="133324" y="310553"/>
                  </a:lnTo>
                  <a:lnTo>
                    <a:pt x="131991" y="310883"/>
                  </a:lnTo>
                  <a:lnTo>
                    <a:pt x="130441" y="312889"/>
                  </a:lnTo>
                  <a:lnTo>
                    <a:pt x="130327" y="314325"/>
                  </a:lnTo>
                  <a:lnTo>
                    <a:pt x="130213" y="316560"/>
                  </a:lnTo>
                  <a:lnTo>
                    <a:pt x="132321" y="318338"/>
                  </a:lnTo>
                  <a:lnTo>
                    <a:pt x="138099" y="321779"/>
                  </a:lnTo>
                  <a:lnTo>
                    <a:pt x="144767" y="322110"/>
                  </a:lnTo>
                  <a:lnTo>
                    <a:pt x="151765" y="312547"/>
                  </a:lnTo>
                  <a:close/>
                </a:path>
                <a:path w="722629" h="323850">
                  <a:moveTo>
                    <a:pt x="153098" y="231724"/>
                  </a:moveTo>
                  <a:lnTo>
                    <a:pt x="152996" y="230606"/>
                  </a:lnTo>
                  <a:lnTo>
                    <a:pt x="152654" y="225386"/>
                  </a:lnTo>
                  <a:lnTo>
                    <a:pt x="144221" y="227050"/>
                  </a:lnTo>
                  <a:lnTo>
                    <a:pt x="140995" y="227825"/>
                  </a:lnTo>
                  <a:lnTo>
                    <a:pt x="137998" y="228498"/>
                  </a:lnTo>
                  <a:lnTo>
                    <a:pt x="129108" y="230276"/>
                  </a:lnTo>
                  <a:lnTo>
                    <a:pt x="133553" y="238391"/>
                  </a:lnTo>
                  <a:lnTo>
                    <a:pt x="140995" y="239280"/>
                  </a:lnTo>
                  <a:lnTo>
                    <a:pt x="142773" y="235940"/>
                  </a:lnTo>
                  <a:lnTo>
                    <a:pt x="143433" y="234276"/>
                  </a:lnTo>
                  <a:lnTo>
                    <a:pt x="144881" y="234162"/>
                  </a:lnTo>
                  <a:lnTo>
                    <a:pt x="145326" y="235381"/>
                  </a:lnTo>
                  <a:lnTo>
                    <a:pt x="146989" y="240499"/>
                  </a:lnTo>
                  <a:lnTo>
                    <a:pt x="150101" y="238721"/>
                  </a:lnTo>
                  <a:lnTo>
                    <a:pt x="151879" y="234937"/>
                  </a:lnTo>
                  <a:lnTo>
                    <a:pt x="152768" y="233159"/>
                  </a:lnTo>
                  <a:lnTo>
                    <a:pt x="153098" y="231724"/>
                  </a:lnTo>
                  <a:close/>
                </a:path>
                <a:path w="722629" h="323850">
                  <a:moveTo>
                    <a:pt x="155549" y="57708"/>
                  </a:moveTo>
                  <a:lnTo>
                    <a:pt x="151549" y="53378"/>
                  </a:lnTo>
                  <a:lnTo>
                    <a:pt x="147878" y="50596"/>
                  </a:lnTo>
                  <a:lnTo>
                    <a:pt x="144995" y="49479"/>
                  </a:lnTo>
                  <a:lnTo>
                    <a:pt x="142443" y="50812"/>
                  </a:lnTo>
                  <a:lnTo>
                    <a:pt x="138328" y="58826"/>
                  </a:lnTo>
                  <a:lnTo>
                    <a:pt x="143878" y="61493"/>
                  </a:lnTo>
                  <a:lnTo>
                    <a:pt x="148323" y="60375"/>
                  </a:lnTo>
                  <a:lnTo>
                    <a:pt x="148653" y="60274"/>
                  </a:lnTo>
                  <a:lnTo>
                    <a:pt x="148996" y="60274"/>
                  </a:lnTo>
                  <a:lnTo>
                    <a:pt x="149212" y="60159"/>
                  </a:lnTo>
                  <a:lnTo>
                    <a:pt x="155549" y="57708"/>
                  </a:lnTo>
                  <a:close/>
                </a:path>
                <a:path w="722629" h="323850">
                  <a:moveTo>
                    <a:pt x="160324" y="17132"/>
                  </a:moveTo>
                  <a:lnTo>
                    <a:pt x="159550" y="14909"/>
                  </a:lnTo>
                  <a:lnTo>
                    <a:pt x="158775" y="13017"/>
                  </a:lnTo>
                  <a:lnTo>
                    <a:pt x="156654" y="12230"/>
                  </a:lnTo>
                  <a:lnTo>
                    <a:pt x="155994" y="10350"/>
                  </a:lnTo>
                  <a:lnTo>
                    <a:pt x="155321" y="8788"/>
                  </a:lnTo>
                  <a:lnTo>
                    <a:pt x="155994" y="5232"/>
                  </a:lnTo>
                  <a:lnTo>
                    <a:pt x="152552" y="6781"/>
                  </a:lnTo>
                  <a:lnTo>
                    <a:pt x="148882" y="8559"/>
                  </a:lnTo>
                  <a:lnTo>
                    <a:pt x="148551" y="11899"/>
                  </a:lnTo>
                  <a:lnTo>
                    <a:pt x="150431" y="14795"/>
                  </a:lnTo>
                  <a:lnTo>
                    <a:pt x="151765" y="14122"/>
                  </a:lnTo>
                  <a:lnTo>
                    <a:pt x="153212" y="13563"/>
                  </a:lnTo>
                  <a:lnTo>
                    <a:pt x="153987" y="13906"/>
                  </a:lnTo>
                  <a:lnTo>
                    <a:pt x="156108" y="14566"/>
                  </a:lnTo>
                  <a:lnTo>
                    <a:pt x="154990" y="17132"/>
                  </a:lnTo>
                  <a:lnTo>
                    <a:pt x="154101" y="18796"/>
                  </a:lnTo>
                  <a:lnTo>
                    <a:pt x="154876" y="19354"/>
                  </a:lnTo>
                  <a:lnTo>
                    <a:pt x="155663" y="19799"/>
                  </a:lnTo>
                  <a:lnTo>
                    <a:pt x="156210" y="19900"/>
                  </a:lnTo>
                  <a:lnTo>
                    <a:pt x="158877" y="20243"/>
                  </a:lnTo>
                  <a:lnTo>
                    <a:pt x="160324" y="17132"/>
                  </a:lnTo>
                  <a:close/>
                </a:path>
                <a:path w="722629" h="323850">
                  <a:moveTo>
                    <a:pt x="163664" y="94742"/>
                  </a:moveTo>
                  <a:lnTo>
                    <a:pt x="162661" y="90728"/>
                  </a:lnTo>
                  <a:lnTo>
                    <a:pt x="159880" y="87401"/>
                  </a:lnTo>
                  <a:lnTo>
                    <a:pt x="157099" y="84061"/>
                  </a:lnTo>
                  <a:lnTo>
                    <a:pt x="152654" y="81280"/>
                  </a:lnTo>
                  <a:lnTo>
                    <a:pt x="148882" y="82397"/>
                  </a:lnTo>
                  <a:lnTo>
                    <a:pt x="145999" y="83286"/>
                  </a:lnTo>
                  <a:lnTo>
                    <a:pt x="143662" y="85178"/>
                  </a:lnTo>
                  <a:lnTo>
                    <a:pt x="145211" y="88061"/>
                  </a:lnTo>
                  <a:lnTo>
                    <a:pt x="147104" y="91846"/>
                  </a:lnTo>
                  <a:lnTo>
                    <a:pt x="155435" y="96291"/>
                  </a:lnTo>
                  <a:lnTo>
                    <a:pt x="159880" y="95402"/>
                  </a:lnTo>
                  <a:lnTo>
                    <a:pt x="163664" y="94742"/>
                  </a:lnTo>
                  <a:close/>
                </a:path>
                <a:path w="722629" h="323850">
                  <a:moveTo>
                    <a:pt x="171107" y="280746"/>
                  </a:moveTo>
                  <a:lnTo>
                    <a:pt x="170218" y="279971"/>
                  </a:lnTo>
                  <a:lnTo>
                    <a:pt x="169989" y="279755"/>
                  </a:lnTo>
                  <a:lnTo>
                    <a:pt x="166331" y="277977"/>
                  </a:lnTo>
                  <a:lnTo>
                    <a:pt x="159664" y="280860"/>
                  </a:lnTo>
                  <a:lnTo>
                    <a:pt x="158775" y="284416"/>
                  </a:lnTo>
                  <a:lnTo>
                    <a:pt x="157657" y="289420"/>
                  </a:lnTo>
                  <a:lnTo>
                    <a:pt x="157327" y="289979"/>
                  </a:lnTo>
                  <a:lnTo>
                    <a:pt x="162331" y="290309"/>
                  </a:lnTo>
                  <a:lnTo>
                    <a:pt x="162331" y="289534"/>
                  </a:lnTo>
                  <a:lnTo>
                    <a:pt x="162433" y="289204"/>
                  </a:lnTo>
                  <a:lnTo>
                    <a:pt x="163766" y="286092"/>
                  </a:lnTo>
                  <a:lnTo>
                    <a:pt x="167220" y="283972"/>
                  </a:lnTo>
                  <a:lnTo>
                    <a:pt x="170662" y="283425"/>
                  </a:lnTo>
                  <a:lnTo>
                    <a:pt x="171107" y="281978"/>
                  </a:lnTo>
                  <a:lnTo>
                    <a:pt x="171107" y="280746"/>
                  </a:lnTo>
                  <a:close/>
                </a:path>
                <a:path w="722629" h="323850">
                  <a:moveTo>
                    <a:pt x="182435" y="189572"/>
                  </a:moveTo>
                  <a:lnTo>
                    <a:pt x="179552" y="189572"/>
                  </a:lnTo>
                  <a:lnTo>
                    <a:pt x="177330" y="188468"/>
                  </a:lnTo>
                  <a:lnTo>
                    <a:pt x="174993" y="187350"/>
                  </a:lnTo>
                  <a:lnTo>
                    <a:pt x="172542" y="186245"/>
                  </a:lnTo>
                  <a:lnTo>
                    <a:pt x="170103" y="185470"/>
                  </a:lnTo>
                  <a:lnTo>
                    <a:pt x="167995" y="184683"/>
                  </a:lnTo>
                  <a:lnTo>
                    <a:pt x="166547" y="185470"/>
                  </a:lnTo>
                  <a:lnTo>
                    <a:pt x="165544" y="186804"/>
                  </a:lnTo>
                  <a:lnTo>
                    <a:pt x="169545" y="188582"/>
                  </a:lnTo>
                  <a:lnTo>
                    <a:pt x="167767" y="191135"/>
                  </a:lnTo>
                  <a:lnTo>
                    <a:pt x="164325" y="192798"/>
                  </a:lnTo>
                  <a:lnTo>
                    <a:pt x="164325" y="193141"/>
                  </a:lnTo>
                  <a:lnTo>
                    <a:pt x="164211" y="193471"/>
                  </a:lnTo>
                  <a:lnTo>
                    <a:pt x="164325" y="193802"/>
                  </a:lnTo>
                  <a:lnTo>
                    <a:pt x="164884" y="196354"/>
                  </a:lnTo>
                  <a:lnTo>
                    <a:pt x="166331" y="198691"/>
                  </a:lnTo>
                  <a:lnTo>
                    <a:pt x="168884" y="199694"/>
                  </a:lnTo>
                  <a:lnTo>
                    <a:pt x="172656" y="200914"/>
                  </a:lnTo>
                  <a:lnTo>
                    <a:pt x="176771" y="200139"/>
                  </a:lnTo>
                  <a:lnTo>
                    <a:pt x="180441" y="196138"/>
                  </a:lnTo>
                  <a:lnTo>
                    <a:pt x="182219" y="193916"/>
                  </a:lnTo>
                  <a:lnTo>
                    <a:pt x="182321" y="192354"/>
                  </a:lnTo>
                  <a:lnTo>
                    <a:pt x="182435" y="189572"/>
                  </a:lnTo>
                  <a:close/>
                </a:path>
                <a:path w="722629" h="323850">
                  <a:moveTo>
                    <a:pt x="185877" y="133311"/>
                  </a:moveTo>
                  <a:lnTo>
                    <a:pt x="185661" y="128536"/>
                  </a:lnTo>
                  <a:lnTo>
                    <a:pt x="184442" y="124091"/>
                  </a:lnTo>
                  <a:lnTo>
                    <a:pt x="183286" y="119659"/>
                  </a:lnTo>
                  <a:lnTo>
                    <a:pt x="177888" y="117640"/>
                  </a:lnTo>
                  <a:lnTo>
                    <a:pt x="172859" y="118706"/>
                  </a:lnTo>
                  <a:lnTo>
                    <a:pt x="172770" y="123532"/>
                  </a:lnTo>
                  <a:lnTo>
                    <a:pt x="173545" y="124980"/>
                  </a:lnTo>
                  <a:lnTo>
                    <a:pt x="171323" y="129755"/>
                  </a:lnTo>
                  <a:lnTo>
                    <a:pt x="170878" y="131089"/>
                  </a:lnTo>
                  <a:lnTo>
                    <a:pt x="170218" y="133311"/>
                  </a:lnTo>
                  <a:lnTo>
                    <a:pt x="169430" y="134874"/>
                  </a:lnTo>
                  <a:lnTo>
                    <a:pt x="169659" y="136436"/>
                  </a:lnTo>
                  <a:lnTo>
                    <a:pt x="169773" y="137541"/>
                  </a:lnTo>
                  <a:lnTo>
                    <a:pt x="170434" y="138658"/>
                  </a:lnTo>
                  <a:lnTo>
                    <a:pt x="175882" y="142989"/>
                  </a:lnTo>
                  <a:lnTo>
                    <a:pt x="180213" y="140881"/>
                  </a:lnTo>
                  <a:lnTo>
                    <a:pt x="182880" y="137210"/>
                  </a:lnTo>
                  <a:lnTo>
                    <a:pt x="185877" y="133311"/>
                  </a:lnTo>
                  <a:close/>
                </a:path>
                <a:path w="722629" h="323850">
                  <a:moveTo>
                    <a:pt x="191541" y="257289"/>
                  </a:moveTo>
                  <a:lnTo>
                    <a:pt x="188442" y="256400"/>
                  </a:lnTo>
                  <a:lnTo>
                    <a:pt x="188442" y="250507"/>
                  </a:lnTo>
                  <a:lnTo>
                    <a:pt x="187325" y="244614"/>
                  </a:lnTo>
                  <a:lnTo>
                    <a:pt x="184327" y="243166"/>
                  </a:lnTo>
                  <a:lnTo>
                    <a:pt x="181432" y="241719"/>
                  </a:lnTo>
                  <a:lnTo>
                    <a:pt x="177546" y="244170"/>
                  </a:lnTo>
                  <a:lnTo>
                    <a:pt x="175768" y="246507"/>
                  </a:lnTo>
                  <a:lnTo>
                    <a:pt x="172986" y="250507"/>
                  </a:lnTo>
                  <a:lnTo>
                    <a:pt x="173774" y="254736"/>
                  </a:lnTo>
                  <a:lnTo>
                    <a:pt x="175653" y="262077"/>
                  </a:lnTo>
                  <a:lnTo>
                    <a:pt x="176885" y="264744"/>
                  </a:lnTo>
                  <a:lnTo>
                    <a:pt x="181216" y="264185"/>
                  </a:lnTo>
                  <a:lnTo>
                    <a:pt x="182321" y="263956"/>
                  </a:lnTo>
                  <a:lnTo>
                    <a:pt x="185547" y="262851"/>
                  </a:lnTo>
                  <a:lnTo>
                    <a:pt x="187769" y="261734"/>
                  </a:lnTo>
                  <a:lnTo>
                    <a:pt x="188988" y="260184"/>
                  </a:lnTo>
                  <a:lnTo>
                    <a:pt x="191541" y="257289"/>
                  </a:lnTo>
                  <a:close/>
                </a:path>
                <a:path w="722629" h="323850">
                  <a:moveTo>
                    <a:pt x="192036" y="3873"/>
                  </a:moveTo>
                  <a:lnTo>
                    <a:pt x="189776" y="5118"/>
                  </a:lnTo>
                  <a:lnTo>
                    <a:pt x="189433" y="5676"/>
                  </a:lnTo>
                  <a:lnTo>
                    <a:pt x="189547" y="6337"/>
                  </a:lnTo>
                  <a:lnTo>
                    <a:pt x="189992" y="7010"/>
                  </a:lnTo>
                  <a:lnTo>
                    <a:pt x="191439" y="4559"/>
                  </a:lnTo>
                  <a:lnTo>
                    <a:pt x="192036" y="3873"/>
                  </a:lnTo>
                  <a:close/>
                </a:path>
                <a:path w="722629" h="323850">
                  <a:moveTo>
                    <a:pt x="194310" y="2628"/>
                  </a:moveTo>
                  <a:lnTo>
                    <a:pt x="193560" y="2108"/>
                  </a:lnTo>
                  <a:lnTo>
                    <a:pt x="192036" y="3873"/>
                  </a:lnTo>
                  <a:lnTo>
                    <a:pt x="194310" y="2628"/>
                  </a:lnTo>
                  <a:close/>
                </a:path>
                <a:path w="722629" h="323850">
                  <a:moveTo>
                    <a:pt x="203187" y="9220"/>
                  </a:moveTo>
                  <a:lnTo>
                    <a:pt x="200774" y="5118"/>
                  </a:lnTo>
                  <a:lnTo>
                    <a:pt x="200367" y="4559"/>
                  </a:lnTo>
                  <a:lnTo>
                    <a:pt x="195249" y="2108"/>
                  </a:lnTo>
                  <a:lnTo>
                    <a:pt x="194310" y="2628"/>
                  </a:lnTo>
                  <a:lnTo>
                    <a:pt x="195541" y="3454"/>
                  </a:lnTo>
                  <a:lnTo>
                    <a:pt x="197878" y="5118"/>
                  </a:lnTo>
                  <a:lnTo>
                    <a:pt x="197802" y="6337"/>
                  </a:lnTo>
                  <a:lnTo>
                    <a:pt x="197751" y="7010"/>
                  </a:lnTo>
                  <a:lnTo>
                    <a:pt x="197662" y="8343"/>
                  </a:lnTo>
                  <a:lnTo>
                    <a:pt x="196215" y="11341"/>
                  </a:lnTo>
                  <a:lnTo>
                    <a:pt x="198107" y="12230"/>
                  </a:lnTo>
                  <a:lnTo>
                    <a:pt x="199517" y="12573"/>
                  </a:lnTo>
                  <a:lnTo>
                    <a:pt x="200990" y="12573"/>
                  </a:lnTo>
                  <a:lnTo>
                    <a:pt x="203187" y="9220"/>
                  </a:lnTo>
                  <a:close/>
                </a:path>
                <a:path w="722629" h="323850">
                  <a:moveTo>
                    <a:pt x="208661" y="280860"/>
                  </a:moveTo>
                  <a:lnTo>
                    <a:pt x="207772" y="280974"/>
                  </a:lnTo>
                  <a:lnTo>
                    <a:pt x="206768" y="281190"/>
                  </a:lnTo>
                  <a:lnTo>
                    <a:pt x="208661" y="280860"/>
                  </a:lnTo>
                  <a:close/>
                </a:path>
                <a:path w="722629" h="323850">
                  <a:moveTo>
                    <a:pt x="210439" y="228828"/>
                  </a:moveTo>
                  <a:lnTo>
                    <a:pt x="207772" y="219824"/>
                  </a:lnTo>
                  <a:lnTo>
                    <a:pt x="205435" y="216928"/>
                  </a:lnTo>
                  <a:lnTo>
                    <a:pt x="203657" y="214934"/>
                  </a:lnTo>
                  <a:lnTo>
                    <a:pt x="198882" y="209042"/>
                  </a:lnTo>
                  <a:lnTo>
                    <a:pt x="195097" y="217703"/>
                  </a:lnTo>
                  <a:lnTo>
                    <a:pt x="194551" y="223596"/>
                  </a:lnTo>
                  <a:lnTo>
                    <a:pt x="194881" y="224599"/>
                  </a:lnTo>
                  <a:lnTo>
                    <a:pt x="195440" y="225272"/>
                  </a:lnTo>
                  <a:lnTo>
                    <a:pt x="196773" y="225933"/>
                  </a:lnTo>
                  <a:lnTo>
                    <a:pt x="198653" y="227050"/>
                  </a:lnTo>
                  <a:lnTo>
                    <a:pt x="199986" y="228384"/>
                  </a:lnTo>
                  <a:lnTo>
                    <a:pt x="204660" y="230047"/>
                  </a:lnTo>
                  <a:lnTo>
                    <a:pt x="210439" y="228828"/>
                  </a:lnTo>
                  <a:close/>
                </a:path>
                <a:path w="722629" h="323850">
                  <a:moveTo>
                    <a:pt x="212763" y="157441"/>
                  </a:moveTo>
                  <a:lnTo>
                    <a:pt x="207987" y="153111"/>
                  </a:lnTo>
                  <a:lnTo>
                    <a:pt x="206997" y="152222"/>
                  </a:lnTo>
                  <a:lnTo>
                    <a:pt x="205994" y="151892"/>
                  </a:lnTo>
                  <a:lnTo>
                    <a:pt x="204990" y="151993"/>
                  </a:lnTo>
                  <a:lnTo>
                    <a:pt x="200101" y="152336"/>
                  </a:lnTo>
                  <a:lnTo>
                    <a:pt x="195326" y="162001"/>
                  </a:lnTo>
                  <a:lnTo>
                    <a:pt x="196329" y="166001"/>
                  </a:lnTo>
                  <a:lnTo>
                    <a:pt x="196989" y="168897"/>
                  </a:lnTo>
                  <a:lnTo>
                    <a:pt x="199097" y="170345"/>
                  </a:lnTo>
                  <a:lnTo>
                    <a:pt x="201764" y="169011"/>
                  </a:lnTo>
                  <a:lnTo>
                    <a:pt x="206209" y="167005"/>
                  </a:lnTo>
                  <a:lnTo>
                    <a:pt x="212763" y="157441"/>
                  </a:lnTo>
                  <a:close/>
                </a:path>
                <a:path w="722629" h="323850">
                  <a:moveTo>
                    <a:pt x="212991" y="323672"/>
                  </a:moveTo>
                  <a:lnTo>
                    <a:pt x="211988" y="320560"/>
                  </a:lnTo>
                  <a:lnTo>
                    <a:pt x="209880" y="319328"/>
                  </a:lnTo>
                  <a:lnTo>
                    <a:pt x="207441" y="322338"/>
                  </a:lnTo>
                  <a:lnTo>
                    <a:pt x="207213" y="322783"/>
                  </a:lnTo>
                  <a:lnTo>
                    <a:pt x="207213" y="323227"/>
                  </a:lnTo>
                  <a:lnTo>
                    <a:pt x="207098" y="323672"/>
                  </a:lnTo>
                  <a:lnTo>
                    <a:pt x="212991" y="323672"/>
                  </a:lnTo>
                  <a:close/>
                </a:path>
                <a:path w="722629" h="323850">
                  <a:moveTo>
                    <a:pt x="220878" y="292315"/>
                  </a:moveTo>
                  <a:lnTo>
                    <a:pt x="220814" y="291985"/>
                  </a:lnTo>
                  <a:lnTo>
                    <a:pt x="219544" y="285978"/>
                  </a:lnTo>
                  <a:lnTo>
                    <a:pt x="216319" y="282092"/>
                  </a:lnTo>
                  <a:lnTo>
                    <a:pt x="215430" y="281089"/>
                  </a:lnTo>
                  <a:lnTo>
                    <a:pt x="215176" y="280644"/>
                  </a:lnTo>
                  <a:lnTo>
                    <a:pt x="214477" y="279412"/>
                  </a:lnTo>
                  <a:lnTo>
                    <a:pt x="211658" y="279412"/>
                  </a:lnTo>
                  <a:lnTo>
                    <a:pt x="210324" y="280644"/>
                  </a:lnTo>
                  <a:lnTo>
                    <a:pt x="209194" y="280835"/>
                  </a:lnTo>
                  <a:lnTo>
                    <a:pt x="201104" y="289979"/>
                  </a:lnTo>
                  <a:lnTo>
                    <a:pt x="202653" y="291985"/>
                  </a:lnTo>
                  <a:lnTo>
                    <a:pt x="204101" y="292989"/>
                  </a:lnTo>
                  <a:lnTo>
                    <a:pt x="206768" y="294767"/>
                  </a:lnTo>
                  <a:lnTo>
                    <a:pt x="212102" y="297091"/>
                  </a:lnTo>
                  <a:lnTo>
                    <a:pt x="215430" y="295313"/>
                  </a:lnTo>
                  <a:lnTo>
                    <a:pt x="220878" y="292315"/>
                  </a:lnTo>
                  <a:close/>
                </a:path>
                <a:path w="722629" h="323850">
                  <a:moveTo>
                    <a:pt x="230212" y="67945"/>
                  </a:moveTo>
                  <a:lnTo>
                    <a:pt x="229108" y="56045"/>
                  </a:lnTo>
                  <a:lnTo>
                    <a:pt x="222440" y="56261"/>
                  </a:lnTo>
                  <a:lnTo>
                    <a:pt x="221996" y="56375"/>
                  </a:lnTo>
                  <a:lnTo>
                    <a:pt x="221551" y="56375"/>
                  </a:lnTo>
                  <a:lnTo>
                    <a:pt x="220992" y="56603"/>
                  </a:lnTo>
                  <a:lnTo>
                    <a:pt x="218211" y="57594"/>
                  </a:lnTo>
                  <a:lnTo>
                    <a:pt x="215773" y="61048"/>
                  </a:lnTo>
                  <a:lnTo>
                    <a:pt x="217551" y="63715"/>
                  </a:lnTo>
                  <a:lnTo>
                    <a:pt x="218770" y="65722"/>
                  </a:lnTo>
                  <a:lnTo>
                    <a:pt x="220992" y="68834"/>
                  </a:lnTo>
                  <a:lnTo>
                    <a:pt x="223774" y="68605"/>
                  </a:lnTo>
                  <a:lnTo>
                    <a:pt x="230212" y="67945"/>
                  </a:lnTo>
                  <a:close/>
                </a:path>
                <a:path w="722629" h="323850">
                  <a:moveTo>
                    <a:pt x="232219" y="116865"/>
                  </a:moveTo>
                  <a:lnTo>
                    <a:pt x="230441" y="113195"/>
                  </a:lnTo>
                  <a:lnTo>
                    <a:pt x="228765" y="109639"/>
                  </a:lnTo>
                  <a:lnTo>
                    <a:pt x="221881" y="105638"/>
                  </a:lnTo>
                  <a:lnTo>
                    <a:pt x="225653" y="95516"/>
                  </a:lnTo>
                  <a:lnTo>
                    <a:pt x="220662" y="96291"/>
                  </a:lnTo>
                  <a:lnTo>
                    <a:pt x="218986" y="96405"/>
                  </a:lnTo>
                  <a:lnTo>
                    <a:pt x="213842" y="99999"/>
                  </a:lnTo>
                  <a:lnTo>
                    <a:pt x="213588" y="107200"/>
                  </a:lnTo>
                  <a:lnTo>
                    <a:pt x="216065" y="114592"/>
                  </a:lnTo>
                  <a:lnTo>
                    <a:pt x="219100" y="118757"/>
                  </a:lnTo>
                  <a:lnTo>
                    <a:pt x="221107" y="119748"/>
                  </a:lnTo>
                  <a:lnTo>
                    <a:pt x="224218" y="120091"/>
                  </a:lnTo>
                  <a:lnTo>
                    <a:pt x="229882" y="118859"/>
                  </a:lnTo>
                  <a:lnTo>
                    <a:pt x="232219" y="116865"/>
                  </a:lnTo>
                  <a:close/>
                </a:path>
                <a:path w="722629" h="323850">
                  <a:moveTo>
                    <a:pt x="235546" y="196811"/>
                  </a:moveTo>
                  <a:lnTo>
                    <a:pt x="229108" y="196024"/>
                  </a:lnTo>
                  <a:lnTo>
                    <a:pt x="227330" y="195808"/>
                  </a:lnTo>
                  <a:lnTo>
                    <a:pt x="225882" y="196253"/>
                  </a:lnTo>
                  <a:lnTo>
                    <a:pt x="220992" y="199809"/>
                  </a:lnTo>
                  <a:lnTo>
                    <a:pt x="219989" y="206476"/>
                  </a:lnTo>
                  <a:lnTo>
                    <a:pt x="221208" y="210477"/>
                  </a:lnTo>
                  <a:lnTo>
                    <a:pt x="225437" y="218376"/>
                  </a:lnTo>
                  <a:lnTo>
                    <a:pt x="228701" y="217335"/>
                  </a:lnTo>
                  <a:lnTo>
                    <a:pt x="230847" y="212559"/>
                  </a:lnTo>
                  <a:lnTo>
                    <a:pt x="232994" y="205028"/>
                  </a:lnTo>
                  <a:lnTo>
                    <a:pt x="235546" y="196811"/>
                  </a:lnTo>
                  <a:close/>
                </a:path>
                <a:path w="722629" h="323850">
                  <a:moveTo>
                    <a:pt x="238772" y="10566"/>
                  </a:moveTo>
                  <a:lnTo>
                    <a:pt x="236880" y="8788"/>
                  </a:lnTo>
                  <a:lnTo>
                    <a:pt x="235762" y="7670"/>
                  </a:lnTo>
                  <a:lnTo>
                    <a:pt x="234213" y="7670"/>
                  </a:lnTo>
                  <a:lnTo>
                    <a:pt x="232651" y="8229"/>
                  </a:lnTo>
                  <a:lnTo>
                    <a:pt x="230987" y="8902"/>
                  </a:lnTo>
                  <a:lnTo>
                    <a:pt x="229438" y="10121"/>
                  </a:lnTo>
                  <a:lnTo>
                    <a:pt x="228549" y="11239"/>
                  </a:lnTo>
                  <a:lnTo>
                    <a:pt x="225767" y="14566"/>
                  </a:lnTo>
                  <a:lnTo>
                    <a:pt x="227876" y="17792"/>
                  </a:lnTo>
                  <a:lnTo>
                    <a:pt x="231216" y="19900"/>
                  </a:lnTo>
                  <a:lnTo>
                    <a:pt x="233654" y="21577"/>
                  </a:lnTo>
                  <a:lnTo>
                    <a:pt x="235877" y="20243"/>
                  </a:lnTo>
                  <a:lnTo>
                    <a:pt x="237096" y="17907"/>
                  </a:lnTo>
                  <a:lnTo>
                    <a:pt x="238099" y="15900"/>
                  </a:lnTo>
                  <a:lnTo>
                    <a:pt x="238772" y="10566"/>
                  </a:lnTo>
                  <a:close/>
                </a:path>
                <a:path w="722629" h="323850">
                  <a:moveTo>
                    <a:pt x="246329" y="252844"/>
                  </a:moveTo>
                  <a:lnTo>
                    <a:pt x="245097" y="249402"/>
                  </a:lnTo>
                  <a:lnTo>
                    <a:pt x="243433" y="245173"/>
                  </a:lnTo>
                  <a:lnTo>
                    <a:pt x="236766" y="248615"/>
                  </a:lnTo>
                  <a:lnTo>
                    <a:pt x="234429" y="250507"/>
                  </a:lnTo>
                  <a:lnTo>
                    <a:pt x="232879" y="251841"/>
                  </a:lnTo>
                  <a:lnTo>
                    <a:pt x="230543" y="253517"/>
                  </a:lnTo>
                  <a:lnTo>
                    <a:pt x="233654" y="258737"/>
                  </a:lnTo>
                  <a:lnTo>
                    <a:pt x="237655" y="257517"/>
                  </a:lnTo>
                  <a:lnTo>
                    <a:pt x="240550" y="256844"/>
                  </a:lnTo>
                  <a:lnTo>
                    <a:pt x="240880" y="256730"/>
                  </a:lnTo>
                  <a:lnTo>
                    <a:pt x="244208" y="255955"/>
                  </a:lnTo>
                  <a:lnTo>
                    <a:pt x="246329" y="252844"/>
                  </a:lnTo>
                  <a:close/>
                </a:path>
                <a:path w="722629" h="323850">
                  <a:moveTo>
                    <a:pt x="260096" y="169125"/>
                  </a:moveTo>
                  <a:lnTo>
                    <a:pt x="259321" y="162674"/>
                  </a:lnTo>
                  <a:lnTo>
                    <a:pt x="259435" y="162890"/>
                  </a:lnTo>
                  <a:lnTo>
                    <a:pt x="258216" y="159562"/>
                  </a:lnTo>
                  <a:lnTo>
                    <a:pt x="256540" y="155333"/>
                  </a:lnTo>
                  <a:lnTo>
                    <a:pt x="253212" y="148551"/>
                  </a:lnTo>
                  <a:lnTo>
                    <a:pt x="249885" y="153441"/>
                  </a:lnTo>
                  <a:lnTo>
                    <a:pt x="248107" y="155892"/>
                  </a:lnTo>
                  <a:lnTo>
                    <a:pt x="248551" y="158559"/>
                  </a:lnTo>
                  <a:lnTo>
                    <a:pt x="246989" y="164782"/>
                  </a:lnTo>
                  <a:lnTo>
                    <a:pt x="243319" y="169570"/>
                  </a:lnTo>
                  <a:lnTo>
                    <a:pt x="244881" y="175463"/>
                  </a:lnTo>
                  <a:lnTo>
                    <a:pt x="246430" y="177342"/>
                  </a:lnTo>
                  <a:lnTo>
                    <a:pt x="248653" y="175564"/>
                  </a:lnTo>
                  <a:lnTo>
                    <a:pt x="250215" y="174459"/>
                  </a:lnTo>
                  <a:lnTo>
                    <a:pt x="249542" y="172237"/>
                  </a:lnTo>
                  <a:lnTo>
                    <a:pt x="250545" y="170789"/>
                  </a:lnTo>
                  <a:lnTo>
                    <a:pt x="253326" y="167119"/>
                  </a:lnTo>
                  <a:lnTo>
                    <a:pt x="260096" y="169125"/>
                  </a:lnTo>
                  <a:close/>
                </a:path>
                <a:path w="722629" h="323850">
                  <a:moveTo>
                    <a:pt x="265328" y="138544"/>
                  </a:moveTo>
                  <a:lnTo>
                    <a:pt x="263436" y="136537"/>
                  </a:lnTo>
                  <a:lnTo>
                    <a:pt x="259651" y="133311"/>
                  </a:lnTo>
                  <a:lnTo>
                    <a:pt x="252653" y="129209"/>
                  </a:lnTo>
                  <a:lnTo>
                    <a:pt x="249656" y="131762"/>
                  </a:lnTo>
                  <a:lnTo>
                    <a:pt x="247218" y="133756"/>
                  </a:lnTo>
                  <a:lnTo>
                    <a:pt x="248107" y="135763"/>
                  </a:lnTo>
                  <a:lnTo>
                    <a:pt x="249986" y="137655"/>
                  </a:lnTo>
                  <a:lnTo>
                    <a:pt x="251663" y="139319"/>
                  </a:lnTo>
                  <a:lnTo>
                    <a:pt x="254101" y="140881"/>
                  </a:lnTo>
                  <a:lnTo>
                    <a:pt x="255320" y="141770"/>
                  </a:lnTo>
                  <a:lnTo>
                    <a:pt x="257327" y="143319"/>
                  </a:lnTo>
                  <a:lnTo>
                    <a:pt x="258991" y="145884"/>
                  </a:lnTo>
                  <a:lnTo>
                    <a:pt x="262763" y="144551"/>
                  </a:lnTo>
                  <a:lnTo>
                    <a:pt x="264985" y="141986"/>
                  </a:lnTo>
                  <a:lnTo>
                    <a:pt x="265328" y="138544"/>
                  </a:lnTo>
                  <a:close/>
                </a:path>
                <a:path w="722629" h="323850">
                  <a:moveTo>
                    <a:pt x="266433" y="204368"/>
                  </a:moveTo>
                  <a:lnTo>
                    <a:pt x="262763" y="200025"/>
                  </a:lnTo>
                  <a:lnTo>
                    <a:pt x="260324" y="197358"/>
                  </a:lnTo>
                  <a:lnTo>
                    <a:pt x="258216" y="198691"/>
                  </a:lnTo>
                  <a:lnTo>
                    <a:pt x="256095" y="199694"/>
                  </a:lnTo>
                  <a:lnTo>
                    <a:pt x="255206" y="199034"/>
                  </a:lnTo>
                  <a:lnTo>
                    <a:pt x="254215" y="198475"/>
                  </a:lnTo>
                  <a:lnTo>
                    <a:pt x="253885" y="197586"/>
                  </a:lnTo>
                  <a:lnTo>
                    <a:pt x="253987" y="196583"/>
                  </a:lnTo>
                  <a:lnTo>
                    <a:pt x="254101" y="195694"/>
                  </a:lnTo>
                  <a:lnTo>
                    <a:pt x="255320" y="193586"/>
                  </a:lnTo>
                  <a:lnTo>
                    <a:pt x="252209" y="192913"/>
                  </a:lnTo>
                  <a:lnTo>
                    <a:pt x="251320" y="197142"/>
                  </a:lnTo>
                  <a:lnTo>
                    <a:pt x="251663" y="200914"/>
                  </a:lnTo>
                  <a:lnTo>
                    <a:pt x="251879" y="202704"/>
                  </a:lnTo>
                  <a:lnTo>
                    <a:pt x="252209" y="204254"/>
                  </a:lnTo>
                  <a:lnTo>
                    <a:pt x="252882" y="205257"/>
                  </a:lnTo>
                  <a:lnTo>
                    <a:pt x="256209" y="211709"/>
                  </a:lnTo>
                  <a:lnTo>
                    <a:pt x="262763" y="213601"/>
                  </a:lnTo>
                  <a:lnTo>
                    <a:pt x="265874" y="205701"/>
                  </a:lnTo>
                  <a:lnTo>
                    <a:pt x="266433" y="204368"/>
                  </a:lnTo>
                  <a:close/>
                </a:path>
                <a:path w="722629" h="323850">
                  <a:moveTo>
                    <a:pt x="274764" y="52260"/>
                  </a:moveTo>
                  <a:lnTo>
                    <a:pt x="273100" y="46151"/>
                  </a:lnTo>
                  <a:lnTo>
                    <a:pt x="270548" y="41922"/>
                  </a:lnTo>
                  <a:lnTo>
                    <a:pt x="269773" y="40589"/>
                  </a:lnTo>
                  <a:lnTo>
                    <a:pt x="268325" y="38036"/>
                  </a:lnTo>
                  <a:lnTo>
                    <a:pt x="262877" y="39471"/>
                  </a:lnTo>
                  <a:lnTo>
                    <a:pt x="261658" y="44373"/>
                  </a:lnTo>
                  <a:lnTo>
                    <a:pt x="260985" y="47142"/>
                  </a:lnTo>
                  <a:lnTo>
                    <a:pt x="260210" y="50038"/>
                  </a:lnTo>
                  <a:lnTo>
                    <a:pt x="257873" y="54152"/>
                  </a:lnTo>
                  <a:lnTo>
                    <a:pt x="258660" y="57048"/>
                  </a:lnTo>
                  <a:lnTo>
                    <a:pt x="260438" y="62826"/>
                  </a:lnTo>
                  <a:lnTo>
                    <a:pt x="271208" y="62382"/>
                  </a:lnTo>
                  <a:lnTo>
                    <a:pt x="273138" y="57048"/>
                  </a:lnTo>
                  <a:lnTo>
                    <a:pt x="274764" y="52260"/>
                  </a:lnTo>
                  <a:close/>
                </a:path>
                <a:path w="722629" h="323850">
                  <a:moveTo>
                    <a:pt x="284543" y="98958"/>
                  </a:moveTo>
                  <a:lnTo>
                    <a:pt x="283883" y="95631"/>
                  </a:lnTo>
                  <a:lnTo>
                    <a:pt x="283108" y="93497"/>
                  </a:lnTo>
                  <a:lnTo>
                    <a:pt x="282651" y="92176"/>
                  </a:lnTo>
                  <a:lnTo>
                    <a:pt x="282943" y="92976"/>
                  </a:lnTo>
                  <a:lnTo>
                    <a:pt x="282651" y="91960"/>
                  </a:lnTo>
                  <a:lnTo>
                    <a:pt x="281660" y="89293"/>
                  </a:lnTo>
                  <a:lnTo>
                    <a:pt x="278206" y="85064"/>
                  </a:lnTo>
                  <a:lnTo>
                    <a:pt x="275209" y="85394"/>
                  </a:lnTo>
                  <a:lnTo>
                    <a:pt x="273875" y="85394"/>
                  </a:lnTo>
                  <a:lnTo>
                    <a:pt x="270764" y="87503"/>
                  </a:lnTo>
                  <a:lnTo>
                    <a:pt x="270548" y="90398"/>
                  </a:lnTo>
                  <a:lnTo>
                    <a:pt x="272211" y="90843"/>
                  </a:lnTo>
                  <a:lnTo>
                    <a:pt x="273215" y="91846"/>
                  </a:lnTo>
                  <a:lnTo>
                    <a:pt x="277101" y="96177"/>
                  </a:lnTo>
                  <a:lnTo>
                    <a:pt x="273215" y="99847"/>
                  </a:lnTo>
                  <a:lnTo>
                    <a:pt x="277215" y="107188"/>
                  </a:lnTo>
                  <a:lnTo>
                    <a:pt x="283654" y="112306"/>
                  </a:lnTo>
                  <a:lnTo>
                    <a:pt x="284327" y="102958"/>
                  </a:lnTo>
                  <a:lnTo>
                    <a:pt x="284543" y="98958"/>
                  </a:lnTo>
                  <a:close/>
                </a:path>
                <a:path w="722629" h="323850">
                  <a:moveTo>
                    <a:pt x="288874" y="198247"/>
                  </a:moveTo>
                  <a:lnTo>
                    <a:pt x="288658" y="197802"/>
                  </a:lnTo>
                  <a:lnTo>
                    <a:pt x="288353" y="197739"/>
                  </a:lnTo>
                  <a:lnTo>
                    <a:pt x="288874" y="198247"/>
                  </a:lnTo>
                  <a:close/>
                </a:path>
                <a:path w="722629" h="323850">
                  <a:moveTo>
                    <a:pt x="296100" y="227711"/>
                  </a:moveTo>
                  <a:lnTo>
                    <a:pt x="295440" y="224828"/>
                  </a:lnTo>
                  <a:lnTo>
                    <a:pt x="294767" y="221488"/>
                  </a:lnTo>
                  <a:lnTo>
                    <a:pt x="293103" y="220154"/>
                  </a:lnTo>
                  <a:lnTo>
                    <a:pt x="290995" y="220154"/>
                  </a:lnTo>
                  <a:lnTo>
                    <a:pt x="286550" y="220040"/>
                  </a:lnTo>
                  <a:lnTo>
                    <a:pt x="280428" y="225933"/>
                  </a:lnTo>
                  <a:lnTo>
                    <a:pt x="279209" y="230606"/>
                  </a:lnTo>
                  <a:lnTo>
                    <a:pt x="278650" y="232384"/>
                  </a:lnTo>
                  <a:lnTo>
                    <a:pt x="279095" y="233832"/>
                  </a:lnTo>
                  <a:lnTo>
                    <a:pt x="282206" y="237274"/>
                  </a:lnTo>
                  <a:lnTo>
                    <a:pt x="284988" y="237718"/>
                  </a:lnTo>
                  <a:lnTo>
                    <a:pt x="289433" y="236385"/>
                  </a:lnTo>
                  <a:lnTo>
                    <a:pt x="291325" y="235165"/>
                  </a:lnTo>
                  <a:lnTo>
                    <a:pt x="294881" y="231051"/>
                  </a:lnTo>
                  <a:lnTo>
                    <a:pt x="296100" y="227711"/>
                  </a:lnTo>
                  <a:close/>
                </a:path>
                <a:path w="722629" h="323850">
                  <a:moveTo>
                    <a:pt x="297764" y="153327"/>
                  </a:moveTo>
                  <a:lnTo>
                    <a:pt x="297662" y="152882"/>
                  </a:lnTo>
                  <a:lnTo>
                    <a:pt x="297434" y="152336"/>
                  </a:lnTo>
                  <a:lnTo>
                    <a:pt x="297764" y="153327"/>
                  </a:lnTo>
                  <a:close/>
                </a:path>
                <a:path w="722629" h="323850">
                  <a:moveTo>
                    <a:pt x="298323" y="158000"/>
                  </a:moveTo>
                  <a:lnTo>
                    <a:pt x="298208" y="155105"/>
                  </a:lnTo>
                  <a:lnTo>
                    <a:pt x="297434" y="152336"/>
                  </a:lnTo>
                  <a:lnTo>
                    <a:pt x="297434" y="152107"/>
                  </a:lnTo>
                  <a:lnTo>
                    <a:pt x="297319" y="151892"/>
                  </a:lnTo>
                  <a:lnTo>
                    <a:pt x="297103" y="151104"/>
                  </a:lnTo>
                  <a:lnTo>
                    <a:pt x="296938" y="150723"/>
                  </a:lnTo>
                  <a:lnTo>
                    <a:pt x="296875" y="150545"/>
                  </a:lnTo>
                  <a:lnTo>
                    <a:pt x="295440" y="145999"/>
                  </a:lnTo>
                  <a:lnTo>
                    <a:pt x="288658" y="147218"/>
                  </a:lnTo>
                  <a:lnTo>
                    <a:pt x="286321" y="151993"/>
                  </a:lnTo>
                  <a:lnTo>
                    <a:pt x="285318" y="154444"/>
                  </a:lnTo>
                  <a:lnTo>
                    <a:pt x="284772" y="157441"/>
                  </a:lnTo>
                  <a:lnTo>
                    <a:pt x="288772" y="161886"/>
                  </a:lnTo>
                  <a:lnTo>
                    <a:pt x="293217" y="161112"/>
                  </a:lnTo>
                  <a:lnTo>
                    <a:pt x="295541" y="159664"/>
                  </a:lnTo>
                  <a:lnTo>
                    <a:pt x="298323" y="158000"/>
                  </a:lnTo>
                  <a:close/>
                </a:path>
                <a:path w="722629" h="323850">
                  <a:moveTo>
                    <a:pt x="305917" y="191008"/>
                  </a:moveTo>
                  <a:lnTo>
                    <a:pt x="304317" y="185686"/>
                  </a:lnTo>
                  <a:lnTo>
                    <a:pt x="301548" y="183134"/>
                  </a:lnTo>
                  <a:lnTo>
                    <a:pt x="295656" y="185470"/>
                  </a:lnTo>
                  <a:lnTo>
                    <a:pt x="291655" y="189026"/>
                  </a:lnTo>
                  <a:lnTo>
                    <a:pt x="289991" y="190360"/>
                  </a:lnTo>
                  <a:lnTo>
                    <a:pt x="288772" y="191909"/>
                  </a:lnTo>
                  <a:lnTo>
                    <a:pt x="288213" y="193586"/>
                  </a:lnTo>
                  <a:lnTo>
                    <a:pt x="287655" y="194805"/>
                  </a:lnTo>
                  <a:lnTo>
                    <a:pt x="287540" y="196024"/>
                  </a:lnTo>
                  <a:lnTo>
                    <a:pt x="287985" y="197142"/>
                  </a:lnTo>
                  <a:lnTo>
                    <a:pt x="288544" y="197586"/>
                  </a:lnTo>
                  <a:lnTo>
                    <a:pt x="288658" y="197802"/>
                  </a:lnTo>
                  <a:lnTo>
                    <a:pt x="295617" y="199428"/>
                  </a:lnTo>
                  <a:lnTo>
                    <a:pt x="302196" y="196380"/>
                  </a:lnTo>
                  <a:lnTo>
                    <a:pt x="305917" y="191008"/>
                  </a:lnTo>
                  <a:close/>
                </a:path>
                <a:path w="722629" h="323850">
                  <a:moveTo>
                    <a:pt x="318312" y="29464"/>
                  </a:moveTo>
                  <a:lnTo>
                    <a:pt x="317106" y="21018"/>
                  </a:lnTo>
                  <a:lnTo>
                    <a:pt x="312661" y="17792"/>
                  </a:lnTo>
                  <a:lnTo>
                    <a:pt x="310438" y="16903"/>
                  </a:lnTo>
                  <a:lnTo>
                    <a:pt x="308991" y="17576"/>
                  </a:lnTo>
                  <a:lnTo>
                    <a:pt x="306654" y="18796"/>
                  </a:lnTo>
                  <a:lnTo>
                    <a:pt x="306654" y="22682"/>
                  </a:lnTo>
                  <a:lnTo>
                    <a:pt x="306438" y="24803"/>
                  </a:lnTo>
                  <a:lnTo>
                    <a:pt x="306209" y="27584"/>
                  </a:lnTo>
                  <a:lnTo>
                    <a:pt x="309994" y="29464"/>
                  </a:lnTo>
                  <a:lnTo>
                    <a:pt x="318312" y="29464"/>
                  </a:lnTo>
                  <a:close/>
                </a:path>
                <a:path w="722629" h="323850">
                  <a:moveTo>
                    <a:pt x="322541" y="132765"/>
                  </a:moveTo>
                  <a:lnTo>
                    <a:pt x="321881" y="129540"/>
                  </a:lnTo>
                  <a:lnTo>
                    <a:pt x="321881" y="128536"/>
                  </a:lnTo>
                  <a:lnTo>
                    <a:pt x="321983" y="126873"/>
                  </a:lnTo>
                  <a:lnTo>
                    <a:pt x="322326" y="125310"/>
                  </a:lnTo>
                  <a:lnTo>
                    <a:pt x="321652" y="123647"/>
                  </a:lnTo>
                  <a:lnTo>
                    <a:pt x="320548" y="120535"/>
                  </a:lnTo>
                  <a:lnTo>
                    <a:pt x="316103" y="118529"/>
                  </a:lnTo>
                  <a:lnTo>
                    <a:pt x="312991" y="118084"/>
                  </a:lnTo>
                  <a:lnTo>
                    <a:pt x="306882" y="117309"/>
                  </a:lnTo>
                  <a:lnTo>
                    <a:pt x="303542" y="123761"/>
                  </a:lnTo>
                  <a:lnTo>
                    <a:pt x="305765" y="128422"/>
                  </a:lnTo>
                  <a:lnTo>
                    <a:pt x="306209" y="129425"/>
                  </a:lnTo>
                  <a:lnTo>
                    <a:pt x="306882" y="130314"/>
                  </a:lnTo>
                  <a:lnTo>
                    <a:pt x="307873" y="131089"/>
                  </a:lnTo>
                  <a:lnTo>
                    <a:pt x="309880" y="132537"/>
                  </a:lnTo>
                  <a:lnTo>
                    <a:pt x="320433" y="136880"/>
                  </a:lnTo>
                  <a:lnTo>
                    <a:pt x="322541" y="132765"/>
                  </a:lnTo>
                  <a:close/>
                </a:path>
                <a:path w="722629" h="323850">
                  <a:moveTo>
                    <a:pt x="324548" y="165900"/>
                  </a:moveTo>
                  <a:lnTo>
                    <a:pt x="323215" y="166344"/>
                  </a:lnTo>
                  <a:lnTo>
                    <a:pt x="320649" y="167779"/>
                  </a:lnTo>
                  <a:lnTo>
                    <a:pt x="324548" y="165900"/>
                  </a:lnTo>
                  <a:close/>
                </a:path>
                <a:path w="722629" h="323850">
                  <a:moveTo>
                    <a:pt x="324993" y="64274"/>
                  </a:moveTo>
                  <a:lnTo>
                    <a:pt x="324548" y="61607"/>
                  </a:lnTo>
                  <a:lnTo>
                    <a:pt x="324319" y="60718"/>
                  </a:lnTo>
                  <a:lnTo>
                    <a:pt x="324205" y="60159"/>
                  </a:lnTo>
                  <a:lnTo>
                    <a:pt x="321500" y="56578"/>
                  </a:lnTo>
                  <a:lnTo>
                    <a:pt x="318516" y="58000"/>
                  </a:lnTo>
                  <a:lnTo>
                    <a:pt x="316242" y="62115"/>
                  </a:lnTo>
                  <a:lnTo>
                    <a:pt x="315658" y="66611"/>
                  </a:lnTo>
                  <a:lnTo>
                    <a:pt x="316103" y="69494"/>
                  </a:lnTo>
                  <a:lnTo>
                    <a:pt x="319659" y="69278"/>
                  </a:lnTo>
                  <a:lnTo>
                    <a:pt x="321652" y="68275"/>
                  </a:lnTo>
                  <a:lnTo>
                    <a:pt x="324434" y="66827"/>
                  </a:lnTo>
                  <a:lnTo>
                    <a:pt x="324993" y="64274"/>
                  </a:lnTo>
                  <a:close/>
                </a:path>
                <a:path w="722629" h="323850">
                  <a:moveTo>
                    <a:pt x="334772" y="197802"/>
                  </a:moveTo>
                  <a:lnTo>
                    <a:pt x="331660" y="195364"/>
                  </a:lnTo>
                  <a:lnTo>
                    <a:pt x="330987" y="195135"/>
                  </a:lnTo>
                  <a:lnTo>
                    <a:pt x="330428" y="195135"/>
                  </a:lnTo>
                  <a:lnTo>
                    <a:pt x="327545" y="195021"/>
                  </a:lnTo>
                  <a:lnTo>
                    <a:pt x="323659" y="198691"/>
                  </a:lnTo>
                  <a:lnTo>
                    <a:pt x="320649" y="202704"/>
                  </a:lnTo>
                  <a:lnTo>
                    <a:pt x="318770" y="210591"/>
                  </a:lnTo>
                  <a:lnTo>
                    <a:pt x="322326" y="212255"/>
                  </a:lnTo>
                  <a:lnTo>
                    <a:pt x="327215" y="214376"/>
                  </a:lnTo>
                  <a:lnTo>
                    <a:pt x="329438" y="214045"/>
                  </a:lnTo>
                  <a:lnTo>
                    <a:pt x="330771" y="209257"/>
                  </a:lnTo>
                  <a:lnTo>
                    <a:pt x="331546" y="206590"/>
                  </a:lnTo>
                  <a:lnTo>
                    <a:pt x="334772" y="197802"/>
                  </a:lnTo>
                  <a:close/>
                </a:path>
                <a:path w="722629" h="323850">
                  <a:moveTo>
                    <a:pt x="335991" y="159334"/>
                  </a:moveTo>
                  <a:lnTo>
                    <a:pt x="330428" y="152781"/>
                  </a:lnTo>
                  <a:lnTo>
                    <a:pt x="324561" y="152692"/>
                  </a:lnTo>
                  <a:lnTo>
                    <a:pt x="319239" y="159512"/>
                  </a:lnTo>
                  <a:lnTo>
                    <a:pt x="317715" y="166357"/>
                  </a:lnTo>
                  <a:lnTo>
                    <a:pt x="323215" y="166344"/>
                  </a:lnTo>
                  <a:lnTo>
                    <a:pt x="328549" y="164338"/>
                  </a:lnTo>
                  <a:lnTo>
                    <a:pt x="335991" y="159334"/>
                  </a:lnTo>
                  <a:close/>
                </a:path>
                <a:path w="722629" h="323850">
                  <a:moveTo>
                    <a:pt x="350659" y="149364"/>
                  </a:moveTo>
                  <a:lnTo>
                    <a:pt x="349542" y="148551"/>
                  </a:lnTo>
                  <a:lnTo>
                    <a:pt x="350659" y="151003"/>
                  </a:lnTo>
                  <a:lnTo>
                    <a:pt x="350659" y="149364"/>
                  </a:lnTo>
                  <a:close/>
                </a:path>
                <a:path w="722629" h="323850">
                  <a:moveTo>
                    <a:pt x="362432" y="147993"/>
                  </a:moveTo>
                  <a:lnTo>
                    <a:pt x="361543" y="142544"/>
                  </a:lnTo>
                  <a:lnTo>
                    <a:pt x="356781" y="138112"/>
                  </a:lnTo>
                  <a:lnTo>
                    <a:pt x="352933" y="140677"/>
                  </a:lnTo>
                  <a:lnTo>
                    <a:pt x="350672" y="146304"/>
                  </a:lnTo>
                  <a:lnTo>
                    <a:pt x="350659" y="149364"/>
                  </a:lnTo>
                  <a:lnTo>
                    <a:pt x="353504" y="151447"/>
                  </a:lnTo>
                  <a:lnTo>
                    <a:pt x="353060" y="151447"/>
                  </a:lnTo>
                  <a:lnTo>
                    <a:pt x="350659" y="151003"/>
                  </a:lnTo>
                  <a:lnTo>
                    <a:pt x="351548" y="151447"/>
                  </a:lnTo>
                  <a:lnTo>
                    <a:pt x="352094" y="151447"/>
                  </a:lnTo>
                  <a:lnTo>
                    <a:pt x="352767" y="151777"/>
                  </a:lnTo>
                  <a:lnTo>
                    <a:pt x="355765" y="152882"/>
                  </a:lnTo>
                  <a:lnTo>
                    <a:pt x="358101" y="153225"/>
                  </a:lnTo>
                  <a:lnTo>
                    <a:pt x="359549" y="152336"/>
                  </a:lnTo>
                  <a:lnTo>
                    <a:pt x="361962" y="151003"/>
                  </a:lnTo>
                  <a:lnTo>
                    <a:pt x="361784" y="151003"/>
                  </a:lnTo>
                  <a:lnTo>
                    <a:pt x="362432" y="147993"/>
                  </a:lnTo>
                  <a:close/>
                </a:path>
                <a:path w="722629" h="323850">
                  <a:moveTo>
                    <a:pt x="366560" y="8013"/>
                  </a:moveTo>
                  <a:lnTo>
                    <a:pt x="366433" y="3238"/>
                  </a:lnTo>
                  <a:lnTo>
                    <a:pt x="361543" y="1562"/>
                  </a:lnTo>
                  <a:lnTo>
                    <a:pt x="357873" y="1892"/>
                  </a:lnTo>
                  <a:lnTo>
                    <a:pt x="353771" y="4902"/>
                  </a:lnTo>
                  <a:lnTo>
                    <a:pt x="351205" y="12014"/>
                  </a:lnTo>
                  <a:lnTo>
                    <a:pt x="354761" y="14909"/>
                  </a:lnTo>
                  <a:lnTo>
                    <a:pt x="358317" y="15125"/>
                  </a:lnTo>
                  <a:lnTo>
                    <a:pt x="363372" y="12941"/>
                  </a:lnTo>
                  <a:lnTo>
                    <a:pt x="366560" y="8013"/>
                  </a:lnTo>
                  <a:close/>
                </a:path>
                <a:path w="722629" h="323850">
                  <a:moveTo>
                    <a:pt x="367068" y="178752"/>
                  </a:moveTo>
                  <a:lnTo>
                    <a:pt x="357327" y="176682"/>
                  </a:lnTo>
                  <a:lnTo>
                    <a:pt x="353098" y="179679"/>
                  </a:lnTo>
                  <a:lnTo>
                    <a:pt x="352094" y="183680"/>
                  </a:lnTo>
                  <a:lnTo>
                    <a:pt x="353872" y="187528"/>
                  </a:lnTo>
                  <a:lnTo>
                    <a:pt x="354317" y="188798"/>
                  </a:lnTo>
                  <a:lnTo>
                    <a:pt x="360870" y="194221"/>
                  </a:lnTo>
                  <a:lnTo>
                    <a:pt x="366674" y="187718"/>
                  </a:lnTo>
                  <a:lnTo>
                    <a:pt x="367068" y="178752"/>
                  </a:lnTo>
                  <a:close/>
                </a:path>
                <a:path w="722629" h="323850">
                  <a:moveTo>
                    <a:pt x="367982" y="62941"/>
                  </a:moveTo>
                  <a:lnTo>
                    <a:pt x="355206" y="52705"/>
                  </a:lnTo>
                  <a:lnTo>
                    <a:pt x="357987" y="59829"/>
                  </a:lnTo>
                  <a:lnTo>
                    <a:pt x="358762" y="62052"/>
                  </a:lnTo>
                  <a:lnTo>
                    <a:pt x="359994" y="65722"/>
                  </a:lnTo>
                  <a:lnTo>
                    <a:pt x="364096" y="70167"/>
                  </a:lnTo>
                  <a:lnTo>
                    <a:pt x="366991" y="64935"/>
                  </a:lnTo>
                  <a:lnTo>
                    <a:pt x="367982" y="62941"/>
                  </a:lnTo>
                  <a:close/>
                </a:path>
                <a:path w="722629" h="323850">
                  <a:moveTo>
                    <a:pt x="409981" y="156895"/>
                  </a:moveTo>
                  <a:lnTo>
                    <a:pt x="407758" y="156667"/>
                  </a:lnTo>
                  <a:lnTo>
                    <a:pt x="404431" y="159893"/>
                  </a:lnTo>
                  <a:lnTo>
                    <a:pt x="401993" y="162344"/>
                  </a:lnTo>
                  <a:lnTo>
                    <a:pt x="396659" y="169011"/>
                  </a:lnTo>
                  <a:lnTo>
                    <a:pt x="396875" y="172339"/>
                  </a:lnTo>
                  <a:lnTo>
                    <a:pt x="396875" y="172897"/>
                  </a:lnTo>
                  <a:lnTo>
                    <a:pt x="396989" y="173342"/>
                  </a:lnTo>
                  <a:lnTo>
                    <a:pt x="397319" y="173685"/>
                  </a:lnTo>
                  <a:lnTo>
                    <a:pt x="398881" y="175564"/>
                  </a:lnTo>
                  <a:lnTo>
                    <a:pt x="403656" y="174675"/>
                  </a:lnTo>
                  <a:lnTo>
                    <a:pt x="404545" y="172567"/>
                  </a:lnTo>
                  <a:lnTo>
                    <a:pt x="404990" y="171792"/>
                  </a:lnTo>
                  <a:lnTo>
                    <a:pt x="404545" y="169900"/>
                  </a:lnTo>
                  <a:lnTo>
                    <a:pt x="405320" y="166446"/>
                  </a:lnTo>
                  <a:lnTo>
                    <a:pt x="406438" y="163893"/>
                  </a:lnTo>
                  <a:lnTo>
                    <a:pt x="409981" y="156895"/>
                  </a:lnTo>
                  <a:close/>
                </a:path>
                <a:path w="722629" h="323850">
                  <a:moveTo>
                    <a:pt x="423214" y="76390"/>
                  </a:moveTo>
                  <a:lnTo>
                    <a:pt x="422871" y="74053"/>
                  </a:lnTo>
                  <a:lnTo>
                    <a:pt x="422427" y="69278"/>
                  </a:lnTo>
                  <a:lnTo>
                    <a:pt x="420433" y="68719"/>
                  </a:lnTo>
                  <a:lnTo>
                    <a:pt x="416648" y="72390"/>
                  </a:lnTo>
                  <a:lnTo>
                    <a:pt x="414210" y="75946"/>
                  </a:lnTo>
                  <a:lnTo>
                    <a:pt x="414655" y="79946"/>
                  </a:lnTo>
                  <a:lnTo>
                    <a:pt x="414870" y="84061"/>
                  </a:lnTo>
                  <a:lnTo>
                    <a:pt x="414870" y="85394"/>
                  </a:lnTo>
                  <a:lnTo>
                    <a:pt x="414985" y="86067"/>
                  </a:lnTo>
                  <a:lnTo>
                    <a:pt x="414985" y="87058"/>
                  </a:lnTo>
                  <a:lnTo>
                    <a:pt x="415213" y="88061"/>
                  </a:lnTo>
                  <a:lnTo>
                    <a:pt x="415759" y="88849"/>
                  </a:lnTo>
                  <a:lnTo>
                    <a:pt x="417093" y="90957"/>
                  </a:lnTo>
                  <a:lnTo>
                    <a:pt x="417880" y="88849"/>
                  </a:lnTo>
                  <a:lnTo>
                    <a:pt x="418541" y="87401"/>
                  </a:lnTo>
                  <a:lnTo>
                    <a:pt x="419315" y="85839"/>
                  </a:lnTo>
                  <a:lnTo>
                    <a:pt x="420103" y="84061"/>
                  </a:lnTo>
                  <a:lnTo>
                    <a:pt x="420649" y="82283"/>
                  </a:lnTo>
                  <a:lnTo>
                    <a:pt x="421436" y="80175"/>
                  </a:lnTo>
                  <a:lnTo>
                    <a:pt x="423214" y="76390"/>
                  </a:lnTo>
                  <a:close/>
                </a:path>
                <a:path w="722629" h="323850">
                  <a:moveTo>
                    <a:pt x="459651" y="19799"/>
                  </a:moveTo>
                  <a:lnTo>
                    <a:pt x="454647" y="16903"/>
                  </a:lnTo>
                  <a:lnTo>
                    <a:pt x="451650" y="15125"/>
                  </a:lnTo>
                  <a:lnTo>
                    <a:pt x="448538" y="21577"/>
                  </a:lnTo>
                  <a:lnTo>
                    <a:pt x="447992" y="23914"/>
                  </a:lnTo>
                  <a:lnTo>
                    <a:pt x="447548" y="25349"/>
                  </a:lnTo>
                  <a:lnTo>
                    <a:pt x="446989" y="28244"/>
                  </a:lnTo>
                  <a:lnTo>
                    <a:pt x="447878" y="31140"/>
                  </a:lnTo>
                  <a:lnTo>
                    <a:pt x="448652" y="31915"/>
                  </a:lnTo>
                  <a:lnTo>
                    <a:pt x="450202" y="31356"/>
                  </a:lnTo>
                  <a:lnTo>
                    <a:pt x="454317" y="30137"/>
                  </a:lnTo>
                  <a:lnTo>
                    <a:pt x="459651" y="19799"/>
                  </a:lnTo>
                  <a:close/>
                </a:path>
                <a:path w="722629" h="323850">
                  <a:moveTo>
                    <a:pt x="659206" y="323672"/>
                  </a:moveTo>
                  <a:lnTo>
                    <a:pt x="658876" y="323443"/>
                  </a:lnTo>
                  <a:lnTo>
                    <a:pt x="657987" y="323672"/>
                  </a:lnTo>
                  <a:lnTo>
                    <a:pt x="659206" y="323672"/>
                  </a:lnTo>
                  <a:close/>
                </a:path>
                <a:path w="722629" h="323850">
                  <a:moveTo>
                    <a:pt x="692975" y="1333"/>
                  </a:moveTo>
                  <a:lnTo>
                    <a:pt x="692531" y="0"/>
                  </a:lnTo>
                  <a:lnTo>
                    <a:pt x="687984" y="0"/>
                  </a:lnTo>
                  <a:lnTo>
                    <a:pt x="686866" y="673"/>
                  </a:lnTo>
                  <a:lnTo>
                    <a:pt x="685876" y="1676"/>
                  </a:lnTo>
                  <a:lnTo>
                    <a:pt x="685761" y="2451"/>
                  </a:lnTo>
                  <a:lnTo>
                    <a:pt x="685761" y="2895"/>
                  </a:lnTo>
                  <a:lnTo>
                    <a:pt x="685647" y="4559"/>
                  </a:lnTo>
                  <a:lnTo>
                    <a:pt x="686422" y="8013"/>
                  </a:lnTo>
                  <a:lnTo>
                    <a:pt x="687755" y="8559"/>
                  </a:lnTo>
                  <a:lnTo>
                    <a:pt x="689648" y="9461"/>
                  </a:lnTo>
                  <a:lnTo>
                    <a:pt x="690981" y="5791"/>
                  </a:lnTo>
                  <a:lnTo>
                    <a:pt x="691642" y="4559"/>
                  </a:lnTo>
                  <a:lnTo>
                    <a:pt x="692086" y="3568"/>
                  </a:lnTo>
                  <a:lnTo>
                    <a:pt x="692975" y="1333"/>
                  </a:lnTo>
                  <a:close/>
                </a:path>
                <a:path w="722629" h="323850">
                  <a:moveTo>
                    <a:pt x="708431" y="323672"/>
                  </a:moveTo>
                  <a:lnTo>
                    <a:pt x="706983" y="320776"/>
                  </a:lnTo>
                  <a:lnTo>
                    <a:pt x="704875" y="320332"/>
                  </a:lnTo>
                  <a:lnTo>
                    <a:pt x="702094" y="322453"/>
                  </a:lnTo>
                  <a:lnTo>
                    <a:pt x="701865" y="322554"/>
                  </a:lnTo>
                  <a:lnTo>
                    <a:pt x="701421" y="322999"/>
                  </a:lnTo>
                  <a:lnTo>
                    <a:pt x="701319" y="323227"/>
                  </a:lnTo>
                  <a:lnTo>
                    <a:pt x="701090" y="323342"/>
                  </a:lnTo>
                  <a:lnTo>
                    <a:pt x="700874" y="323672"/>
                  </a:lnTo>
                  <a:lnTo>
                    <a:pt x="708431" y="323672"/>
                  </a:lnTo>
                  <a:close/>
                </a:path>
                <a:path w="722629" h="323850">
                  <a:moveTo>
                    <a:pt x="717143" y="169291"/>
                  </a:moveTo>
                  <a:lnTo>
                    <a:pt x="716864" y="169227"/>
                  </a:lnTo>
                  <a:lnTo>
                    <a:pt x="717143" y="169291"/>
                  </a:lnTo>
                  <a:close/>
                </a:path>
                <a:path w="722629" h="323850">
                  <a:moveTo>
                    <a:pt x="722045" y="172427"/>
                  </a:moveTo>
                  <a:lnTo>
                    <a:pt x="717207" y="169341"/>
                  </a:lnTo>
                  <a:lnTo>
                    <a:pt x="716864" y="169227"/>
                  </a:lnTo>
                  <a:lnTo>
                    <a:pt x="715784" y="169151"/>
                  </a:lnTo>
                  <a:lnTo>
                    <a:pt x="716648" y="169227"/>
                  </a:lnTo>
                  <a:lnTo>
                    <a:pt x="712203" y="168897"/>
                  </a:lnTo>
                  <a:lnTo>
                    <a:pt x="707097" y="172237"/>
                  </a:lnTo>
                  <a:lnTo>
                    <a:pt x="707199" y="174675"/>
                  </a:lnTo>
                  <a:lnTo>
                    <a:pt x="711111" y="178104"/>
                  </a:lnTo>
                  <a:lnTo>
                    <a:pt x="718032" y="176352"/>
                  </a:lnTo>
                  <a:lnTo>
                    <a:pt x="722045" y="172427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928632" y="18673038"/>
              <a:ext cx="799465" cy="323850"/>
            </a:xfrm>
            <a:custGeom>
              <a:avLst/>
              <a:gdLst/>
              <a:ahLst/>
              <a:cxnLst/>
              <a:rect l="l" t="t" r="r" b="b"/>
              <a:pathLst>
                <a:path w="799465" h="323850">
                  <a:moveTo>
                    <a:pt x="13119" y="103403"/>
                  </a:moveTo>
                  <a:lnTo>
                    <a:pt x="12890" y="100850"/>
                  </a:lnTo>
                  <a:lnTo>
                    <a:pt x="10553" y="99517"/>
                  </a:lnTo>
                  <a:lnTo>
                    <a:pt x="9563" y="99072"/>
                  </a:lnTo>
                  <a:lnTo>
                    <a:pt x="7442" y="99072"/>
                  </a:lnTo>
                  <a:lnTo>
                    <a:pt x="0" y="104851"/>
                  </a:lnTo>
                  <a:lnTo>
                    <a:pt x="4673" y="105968"/>
                  </a:lnTo>
                  <a:lnTo>
                    <a:pt x="6337" y="106629"/>
                  </a:lnTo>
                  <a:lnTo>
                    <a:pt x="7556" y="107302"/>
                  </a:lnTo>
                  <a:lnTo>
                    <a:pt x="12560" y="108750"/>
                  </a:lnTo>
                  <a:lnTo>
                    <a:pt x="12890" y="105740"/>
                  </a:lnTo>
                  <a:lnTo>
                    <a:pt x="13119" y="103403"/>
                  </a:lnTo>
                  <a:close/>
                </a:path>
                <a:path w="799465" h="323850">
                  <a:moveTo>
                    <a:pt x="37668" y="65049"/>
                  </a:moveTo>
                  <a:lnTo>
                    <a:pt x="36004" y="65608"/>
                  </a:lnTo>
                  <a:lnTo>
                    <a:pt x="36779" y="65379"/>
                  </a:lnTo>
                  <a:lnTo>
                    <a:pt x="37668" y="65049"/>
                  </a:lnTo>
                  <a:close/>
                </a:path>
                <a:path w="799465" h="323850">
                  <a:moveTo>
                    <a:pt x="38442" y="64820"/>
                  </a:moveTo>
                  <a:lnTo>
                    <a:pt x="38227" y="64820"/>
                  </a:lnTo>
                  <a:lnTo>
                    <a:pt x="38011" y="64935"/>
                  </a:lnTo>
                  <a:lnTo>
                    <a:pt x="38442" y="64820"/>
                  </a:lnTo>
                  <a:close/>
                </a:path>
                <a:path w="799465" h="323850">
                  <a:moveTo>
                    <a:pt x="39001" y="64604"/>
                  </a:moveTo>
                  <a:lnTo>
                    <a:pt x="38442" y="64820"/>
                  </a:lnTo>
                  <a:lnTo>
                    <a:pt x="39001" y="64604"/>
                  </a:lnTo>
                  <a:close/>
                </a:path>
                <a:path w="799465" h="323850">
                  <a:moveTo>
                    <a:pt x="41452" y="137210"/>
                  </a:moveTo>
                  <a:lnTo>
                    <a:pt x="30670" y="132867"/>
                  </a:lnTo>
                  <a:lnTo>
                    <a:pt x="27000" y="133426"/>
                  </a:lnTo>
                  <a:lnTo>
                    <a:pt x="23672" y="133870"/>
                  </a:lnTo>
                  <a:lnTo>
                    <a:pt x="22669" y="137325"/>
                  </a:lnTo>
                  <a:lnTo>
                    <a:pt x="24003" y="140106"/>
                  </a:lnTo>
                  <a:lnTo>
                    <a:pt x="23787" y="139433"/>
                  </a:lnTo>
                  <a:lnTo>
                    <a:pt x="24117" y="140322"/>
                  </a:lnTo>
                  <a:lnTo>
                    <a:pt x="25895" y="144881"/>
                  </a:lnTo>
                  <a:lnTo>
                    <a:pt x="34340" y="144881"/>
                  </a:lnTo>
                  <a:lnTo>
                    <a:pt x="41452" y="137210"/>
                  </a:lnTo>
                  <a:close/>
                </a:path>
                <a:path w="799465" h="323850">
                  <a:moveTo>
                    <a:pt x="45669" y="67602"/>
                  </a:moveTo>
                  <a:lnTo>
                    <a:pt x="44335" y="64604"/>
                  </a:lnTo>
                  <a:lnTo>
                    <a:pt x="41668" y="63715"/>
                  </a:lnTo>
                  <a:lnTo>
                    <a:pt x="38442" y="64820"/>
                  </a:lnTo>
                  <a:lnTo>
                    <a:pt x="37782" y="65049"/>
                  </a:lnTo>
                  <a:lnTo>
                    <a:pt x="32092" y="70078"/>
                  </a:lnTo>
                  <a:lnTo>
                    <a:pt x="37122" y="74168"/>
                  </a:lnTo>
                  <a:lnTo>
                    <a:pt x="44437" y="74333"/>
                  </a:lnTo>
                  <a:lnTo>
                    <a:pt x="44462" y="74168"/>
                  </a:lnTo>
                  <a:lnTo>
                    <a:pt x="45669" y="67602"/>
                  </a:lnTo>
                  <a:close/>
                </a:path>
                <a:path w="799465" h="323850">
                  <a:moveTo>
                    <a:pt x="82118" y="80619"/>
                  </a:moveTo>
                  <a:lnTo>
                    <a:pt x="81000" y="77279"/>
                  </a:lnTo>
                  <a:lnTo>
                    <a:pt x="76390" y="72351"/>
                  </a:lnTo>
                  <a:lnTo>
                    <a:pt x="72555" y="77393"/>
                  </a:lnTo>
                  <a:lnTo>
                    <a:pt x="71970" y="84594"/>
                  </a:lnTo>
                  <a:lnTo>
                    <a:pt x="77050" y="86156"/>
                  </a:lnTo>
                  <a:lnTo>
                    <a:pt x="76441" y="86398"/>
                  </a:lnTo>
                  <a:lnTo>
                    <a:pt x="77114" y="86169"/>
                  </a:lnTo>
                  <a:lnTo>
                    <a:pt x="80670" y="84734"/>
                  </a:lnTo>
                  <a:lnTo>
                    <a:pt x="82118" y="80619"/>
                  </a:lnTo>
                  <a:close/>
                </a:path>
                <a:path w="799465" h="323850">
                  <a:moveTo>
                    <a:pt x="98996" y="279755"/>
                  </a:moveTo>
                  <a:lnTo>
                    <a:pt x="96723" y="278523"/>
                  </a:lnTo>
                  <a:lnTo>
                    <a:pt x="95681" y="277977"/>
                  </a:lnTo>
                  <a:lnTo>
                    <a:pt x="88442" y="277977"/>
                  </a:lnTo>
                  <a:lnTo>
                    <a:pt x="86004" y="278523"/>
                  </a:lnTo>
                  <a:lnTo>
                    <a:pt x="83896" y="277977"/>
                  </a:lnTo>
                  <a:lnTo>
                    <a:pt x="82562" y="277533"/>
                  </a:lnTo>
                  <a:lnTo>
                    <a:pt x="82435" y="276860"/>
                  </a:lnTo>
                  <a:lnTo>
                    <a:pt x="82334" y="276301"/>
                  </a:lnTo>
                  <a:lnTo>
                    <a:pt x="80784" y="276644"/>
                  </a:lnTo>
                  <a:lnTo>
                    <a:pt x="79451" y="276860"/>
                  </a:lnTo>
                  <a:lnTo>
                    <a:pt x="77673" y="278752"/>
                  </a:lnTo>
                  <a:lnTo>
                    <a:pt x="77558" y="280085"/>
                  </a:lnTo>
                  <a:lnTo>
                    <a:pt x="77330" y="282308"/>
                  </a:lnTo>
                  <a:lnTo>
                    <a:pt x="79222" y="284200"/>
                  </a:lnTo>
                  <a:lnTo>
                    <a:pt x="84785" y="287985"/>
                  </a:lnTo>
                  <a:lnTo>
                    <a:pt x="91440" y="288759"/>
                  </a:lnTo>
                  <a:lnTo>
                    <a:pt x="94894" y="284759"/>
                  </a:lnTo>
                  <a:lnTo>
                    <a:pt x="98996" y="279755"/>
                  </a:lnTo>
                  <a:close/>
                </a:path>
                <a:path w="799465" h="323850">
                  <a:moveTo>
                    <a:pt x="105562" y="199034"/>
                  </a:moveTo>
                  <a:lnTo>
                    <a:pt x="105448" y="192697"/>
                  </a:lnTo>
                  <a:lnTo>
                    <a:pt x="96888" y="193916"/>
                  </a:lnTo>
                  <a:lnTo>
                    <a:pt x="93662" y="194475"/>
                  </a:lnTo>
                  <a:lnTo>
                    <a:pt x="90551" y="195021"/>
                  </a:lnTo>
                  <a:lnTo>
                    <a:pt x="81673" y="196138"/>
                  </a:lnTo>
                  <a:lnTo>
                    <a:pt x="85559" y="204482"/>
                  </a:lnTo>
                  <a:lnTo>
                    <a:pt x="93002" y="205917"/>
                  </a:lnTo>
                  <a:lnTo>
                    <a:pt x="94894" y="202704"/>
                  </a:lnTo>
                  <a:lnTo>
                    <a:pt x="95669" y="201142"/>
                  </a:lnTo>
                  <a:lnTo>
                    <a:pt x="97116" y="201028"/>
                  </a:lnTo>
                  <a:lnTo>
                    <a:pt x="98780" y="207479"/>
                  </a:lnTo>
                  <a:lnTo>
                    <a:pt x="102108" y="205917"/>
                  </a:lnTo>
                  <a:lnTo>
                    <a:pt x="104114" y="202260"/>
                  </a:lnTo>
                  <a:lnTo>
                    <a:pt x="105003" y="200469"/>
                  </a:lnTo>
                  <a:lnTo>
                    <a:pt x="105562" y="199034"/>
                  </a:lnTo>
                  <a:close/>
                </a:path>
                <a:path w="799465" h="323850">
                  <a:moveTo>
                    <a:pt x="118884" y="25577"/>
                  </a:moveTo>
                  <a:lnTo>
                    <a:pt x="115112" y="21018"/>
                  </a:lnTo>
                  <a:lnTo>
                    <a:pt x="111556" y="18021"/>
                  </a:lnTo>
                  <a:lnTo>
                    <a:pt x="108889" y="16687"/>
                  </a:lnTo>
                  <a:lnTo>
                    <a:pt x="106222" y="17907"/>
                  </a:lnTo>
                  <a:lnTo>
                    <a:pt x="104673" y="20574"/>
                  </a:lnTo>
                  <a:lnTo>
                    <a:pt x="101561" y="25577"/>
                  </a:lnTo>
                  <a:lnTo>
                    <a:pt x="106997" y="28689"/>
                  </a:lnTo>
                  <a:lnTo>
                    <a:pt x="111556" y="27800"/>
                  </a:lnTo>
                  <a:lnTo>
                    <a:pt x="111772" y="27800"/>
                  </a:lnTo>
                  <a:lnTo>
                    <a:pt x="112115" y="27686"/>
                  </a:lnTo>
                  <a:lnTo>
                    <a:pt x="112445" y="27686"/>
                  </a:lnTo>
                  <a:lnTo>
                    <a:pt x="118884" y="25577"/>
                  </a:lnTo>
                  <a:close/>
                </a:path>
                <a:path w="799465" h="323850">
                  <a:moveTo>
                    <a:pt x="124561" y="63042"/>
                  </a:moveTo>
                  <a:lnTo>
                    <a:pt x="123888" y="59042"/>
                  </a:lnTo>
                  <a:lnTo>
                    <a:pt x="121221" y="55486"/>
                  </a:lnTo>
                  <a:lnTo>
                    <a:pt x="118783" y="52044"/>
                  </a:lnTo>
                  <a:lnTo>
                    <a:pt x="114439" y="49034"/>
                  </a:lnTo>
                  <a:lnTo>
                    <a:pt x="110667" y="49822"/>
                  </a:lnTo>
                  <a:lnTo>
                    <a:pt x="107784" y="50596"/>
                  </a:lnTo>
                  <a:lnTo>
                    <a:pt x="105333" y="52146"/>
                  </a:lnTo>
                  <a:lnTo>
                    <a:pt x="106553" y="55156"/>
                  </a:lnTo>
                  <a:lnTo>
                    <a:pt x="108229" y="59156"/>
                  </a:lnTo>
                  <a:lnTo>
                    <a:pt x="116446" y="64046"/>
                  </a:lnTo>
                  <a:lnTo>
                    <a:pt x="120777" y="63487"/>
                  </a:lnTo>
                  <a:lnTo>
                    <a:pt x="124561" y="63042"/>
                  </a:lnTo>
                  <a:close/>
                </a:path>
                <a:path w="799465" h="323850">
                  <a:moveTo>
                    <a:pt x="144449" y="98183"/>
                  </a:moveTo>
                  <a:lnTo>
                    <a:pt x="142671" y="89128"/>
                  </a:lnTo>
                  <a:lnTo>
                    <a:pt x="137401" y="86804"/>
                  </a:lnTo>
                  <a:lnTo>
                    <a:pt x="132321" y="87579"/>
                  </a:lnTo>
                  <a:lnTo>
                    <a:pt x="132003" y="92405"/>
                  </a:lnTo>
                  <a:lnTo>
                    <a:pt x="132664" y="93738"/>
                  </a:lnTo>
                  <a:lnTo>
                    <a:pt x="129997" y="98399"/>
                  </a:lnTo>
                  <a:lnTo>
                    <a:pt x="129552" y="99847"/>
                  </a:lnTo>
                  <a:lnTo>
                    <a:pt x="128663" y="101854"/>
                  </a:lnTo>
                  <a:lnTo>
                    <a:pt x="127889" y="103403"/>
                  </a:lnTo>
                  <a:lnTo>
                    <a:pt x="128117" y="106083"/>
                  </a:lnTo>
                  <a:lnTo>
                    <a:pt x="128663" y="107188"/>
                  </a:lnTo>
                  <a:lnTo>
                    <a:pt x="133883" y="111975"/>
                  </a:lnTo>
                  <a:lnTo>
                    <a:pt x="138226" y="110083"/>
                  </a:lnTo>
                  <a:lnTo>
                    <a:pt x="141109" y="106629"/>
                  </a:lnTo>
                  <a:lnTo>
                    <a:pt x="144335" y="102958"/>
                  </a:lnTo>
                  <a:lnTo>
                    <a:pt x="144449" y="98183"/>
                  </a:lnTo>
                  <a:close/>
                </a:path>
                <a:path w="799465" h="323850">
                  <a:moveTo>
                    <a:pt x="169329" y="263740"/>
                  </a:moveTo>
                  <a:lnTo>
                    <a:pt x="169303" y="263512"/>
                  </a:lnTo>
                  <a:lnTo>
                    <a:pt x="168440" y="257403"/>
                  </a:lnTo>
                  <a:lnTo>
                    <a:pt x="165328" y="253288"/>
                  </a:lnTo>
                  <a:lnTo>
                    <a:pt x="164553" y="252285"/>
                  </a:lnTo>
                  <a:lnTo>
                    <a:pt x="164439" y="252069"/>
                  </a:lnTo>
                  <a:lnTo>
                    <a:pt x="163728" y="250621"/>
                  </a:lnTo>
                  <a:lnTo>
                    <a:pt x="162217" y="250621"/>
                  </a:lnTo>
                  <a:lnTo>
                    <a:pt x="160883" y="250393"/>
                  </a:lnTo>
                  <a:lnTo>
                    <a:pt x="159550" y="251396"/>
                  </a:lnTo>
                  <a:lnTo>
                    <a:pt x="159893" y="251396"/>
                  </a:lnTo>
                  <a:lnTo>
                    <a:pt x="157302" y="251688"/>
                  </a:lnTo>
                  <a:lnTo>
                    <a:pt x="155549" y="251841"/>
                  </a:lnTo>
                  <a:lnTo>
                    <a:pt x="156502" y="251777"/>
                  </a:lnTo>
                  <a:lnTo>
                    <a:pt x="153885" y="252069"/>
                  </a:lnTo>
                  <a:lnTo>
                    <a:pt x="151218" y="254622"/>
                  </a:lnTo>
                  <a:lnTo>
                    <a:pt x="150228" y="258406"/>
                  </a:lnTo>
                  <a:lnTo>
                    <a:pt x="149783" y="260184"/>
                  </a:lnTo>
                  <a:lnTo>
                    <a:pt x="151117" y="262407"/>
                  </a:lnTo>
                  <a:lnTo>
                    <a:pt x="152450" y="263512"/>
                  </a:lnTo>
                  <a:lnTo>
                    <a:pt x="155117" y="265404"/>
                  </a:lnTo>
                  <a:lnTo>
                    <a:pt x="160337" y="268071"/>
                  </a:lnTo>
                  <a:lnTo>
                    <a:pt x="163664" y="266407"/>
                  </a:lnTo>
                  <a:lnTo>
                    <a:pt x="169329" y="263740"/>
                  </a:lnTo>
                  <a:close/>
                </a:path>
                <a:path w="799465" h="323850">
                  <a:moveTo>
                    <a:pt x="191668" y="89395"/>
                  </a:moveTo>
                  <a:lnTo>
                    <a:pt x="190106" y="85623"/>
                  </a:lnTo>
                  <a:lnTo>
                    <a:pt x="188671" y="81953"/>
                  </a:lnTo>
                  <a:lnTo>
                    <a:pt x="182003" y="77609"/>
                  </a:lnTo>
                  <a:lnTo>
                    <a:pt x="186448" y="67716"/>
                  </a:lnTo>
                  <a:lnTo>
                    <a:pt x="179781" y="68160"/>
                  </a:lnTo>
                  <a:lnTo>
                    <a:pt x="174371" y="71399"/>
                  </a:lnTo>
                  <a:lnTo>
                    <a:pt x="173647" y="78587"/>
                  </a:lnTo>
                  <a:lnTo>
                    <a:pt x="175666" y="86144"/>
                  </a:lnTo>
                  <a:lnTo>
                    <a:pt x="178447" y="90512"/>
                  </a:lnTo>
                  <a:lnTo>
                    <a:pt x="180327" y="91617"/>
                  </a:lnTo>
                  <a:lnTo>
                    <a:pt x="183438" y="92062"/>
                  </a:lnTo>
                  <a:lnTo>
                    <a:pt x="186004" y="91732"/>
                  </a:lnTo>
                  <a:lnTo>
                    <a:pt x="189217" y="91287"/>
                  </a:lnTo>
                  <a:lnTo>
                    <a:pt x="191668" y="89395"/>
                  </a:lnTo>
                  <a:close/>
                </a:path>
                <a:path w="799465" h="323850">
                  <a:moveTo>
                    <a:pt x="216217" y="143319"/>
                  </a:moveTo>
                  <a:lnTo>
                    <a:pt x="216103" y="140881"/>
                  </a:lnTo>
                  <a:lnTo>
                    <a:pt x="215887" y="137096"/>
                  </a:lnTo>
                  <a:lnTo>
                    <a:pt x="215785" y="136766"/>
                  </a:lnTo>
                  <a:lnTo>
                    <a:pt x="213779" y="129870"/>
                  </a:lnTo>
                  <a:lnTo>
                    <a:pt x="214490" y="132092"/>
                  </a:lnTo>
                  <a:lnTo>
                    <a:pt x="213918" y="129870"/>
                  </a:lnTo>
                  <a:lnTo>
                    <a:pt x="211670" y="121081"/>
                  </a:lnTo>
                  <a:lnTo>
                    <a:pt x="206883" y="126974"/>
                  </a:lnTo>
                  <a:lnTo>
                    <a:pt x="205105" y="129311"/>
                  </a:lnTo>
                  <a:lnTo>
                    <a:pt x="205155" y="129870"/>
                  </a:lnTo>
                  <a:lnTo>
                    <a:pt x="205333" y="132092"/>
                  </a:lnTo>
                  <a:lnTo>
                    <a:pt x="204444" y="134658"/>
                  </a:lnTo>
                  <a:lnTo>
                    <a:pt x="203441" y="138214"/>
                  </a:lnTo>
                  <a:lnTo>
                    <a:pt x="199440" y="142659"/>
                  </a:lnTo>
                  <a:lnTo>
                    <a:pt x="200215" y="146545"/>
                  </a:lnTo>
                  <a:lnTo>
                    <a:pt x="200660" y="148666"/>
                  </a:lnTo>
                  <a:lnTo>
                    <a:pt x="201993" y="150558"/>
                  </a:lnTo>
                  <a:lnTo>
                    <a:pt x="204330" y="149110"/>
                  </a:lnTo>
                  <a:lnTo>
                    <a:pt x="205892" y="147993"/>
                  </a:lnTo>
                  <a:lnTo>
                    <a:pt x="205447" y="145770"/>
                  </a:lnTo>
                  <a:lnTo>
                    <a:pt x="206552" y="144437"/>
                  </a:lnTo>
                  <a:lnTo>
                    <a:pt x="209664" y="140881"/>
                  </a:lnTo>
                  <a:lnTo>
                    <a:pt x="216217" y="143319"/>
                  </a:lnTo>
                  <a:close/>
                </a:path>
                <a:path w="799465" h="323850">
                  <a:moveTo>
                    <a:pt x="238226" y="27584"/>
                  </a:moveTo>
                  <a:lnTo>
                    <a:pt x="236893" y="21348"/>
                  </a:lnTo>
                  <a:lnTo>
                    <a:pt x="233997" y="15684"/>
                  </a:lnTo>
                  <a:lnTo>
                    <a:pt x="232664" y="13017"/>
                  </a:lnTo>
                  <a:lnTo>
                    <a:pt x="230555" y="13462"/>
                  </a:lnTo>
                  <a:lnTo>
                    <a:pt x="227114" y="14008"/>
                  </a:lnTo>
                  <a:lnTo>
                    <a:pt x="225666" y="18796"/>
                  </a:lnTo>
                  <a:lnTo>
                    <a:pt x="224663" y="21691"/>
                  </a:lnTo>
                  <a:lnTo>
                    <a:pt x="223774" y="24358"/>
                  </a:lnTo>
                  <a:lnTo>
                    <a:pt x="221107" y="28473"/>
                  </a:lnTo>
                  <a:lnTo>
                    <a:pt x="221780" y="31356"/>
                  </a:lnTo>
                  <a:lnTo>
                    <a:pt x="223215" y="37249"/>
                  </a:lnTo>
                  <a:lnTo>
                    <a:pt x="233997" y="37477"/>
                  </a:lnTo>
                  <a:lnTo>
                    <a:pt x="234099" y="37249"/>
                  </a:lnTo>
                  <a:lnTo>
                    <a:pt x="236220" y="32359"/>
                  </a:lnTo>
                  <a:lnTo>
                    <a:pt x="238226" y="27584"/>
                  </a:lnTo>
                  <a:close/>
                </a:path>
                <a:path w="799465" h="323850">
                  <a:moveTo>
                    <a:pt x="244995" y="74942"/>
                  </a:moveTo>
                  <a:lnTo>
                    <a:pt x="244551" y="71615"/>
                  </a:lnTo>
                  <a:lnTo>
                    <a:pt x="243547" y="68160"/>
                  </a:lnTo>
                  <a:lnTo>
                    <a:pt x="243776" y="68935"/>
                  </a:lnTo>
                  <a:lnTo>
                    <a:pt x="244106" y="69824"/>
                  </a:lnTo>
                  <a:lnTo>
                    <a:pt x="243547" y="67716"/>
                  </a:lnTo>
                  <a:lnTo>
                    <a:pt x="243547" y="67945"/>
                  </a:lnTo>
                  <a:lnTo>
                    <a:pt x="243446" y="67716"/>
                  </a:lnTo>
                  <a:lnTo>
                    <a:pt x="243446" y="67500"/>
                  </a:lnTo>
                  <a:lnTo>
                    <a:pt x="242658" y="64935"/>
                  </a:lnTo>
                  <a:lnTo>
                    <a:pt x="239560" y="60490"/>
                  </a:lnTo>
                  <a:lnTo>
                    <a:pt x="236550" y="60604"/>
                  </a:lnTo>
                  <a:lnTo>
                    <a:pt x="235216" y="60718"/>
                  </a:lnTo>
                  <a:lnTo>
                    <a:pt x="232003" y="62496"/>
                  </a:lnTo>
                  <a:lnTo>
                    <a:pt x="231775" y="63931"/>
                  </a:lnTo>
                  <a:lnTo>
                    <a:pt x="231660" y="65379"/>
                  </a:lnTo>
                  <a:lnTo>
                    <a:pt x="233222" y="65938"/>
                  </a:lnTo>
                  <a:lnTo>
                    <a:pt x="237782" y="71615"/>
                  </a:lnTo>
                  <a:lnTo>
                    <a:pt x="233667" y="75057"/>
                  </a:lnTo>
                  <a:lnTo>
                    <a:pt x="235889" y="79832"/>
                  </a:lnTo>
                  <a:lnTo>
                    <a:pt x="237109" y="82613"/>
                  </a:lnTo>
                  <a:lnTo>
                    <a:pt x="243332" y="88061"/>
                  </a:lnTo>
                  <a:lnTo>
                    <a:pt x="244551" y="78841"/>
                  </a:lnTo>
                  <a:lnTo>
                    <a:pt x="244995" y="74942"/>
                  </a:lnTo>
                  <a:close/>
                </a:path>
                <a:path w="799465" h="323850">
                  <a:moveTo>
                    <a:pt x="257441" y="293878"/>
                  </a:moveTo>
                  <a:lnTo>
                    <a:pt x="255333" y="292976"/>
                  </a:lnTo>
                  <a:lnTo>
                    <a:pt x="254114" y="291642"/>
                  </a:lnTo>
                  <a:lnTo>
                    <a:pt x="251993" y="293204"/>
                  </a:lnTo>
                  <a:lnTo>
                    <a:pt x="251777" y="293319"/>
                  </a:lnTo>
                  <a:lnTo>
                    <a:pt x="251548" y="293763"/>
                  </a:lnTo>
                  <a:lnTo>
                    <a:pt x="250329" y="294868"/>
                  </a:lnTo>
                  <a:lnTo>
                    <a:pt x="249770" y="296875"/>
                  </a:lnTo>
                  <a:lnTo>
                    <a:pt x="253326" y="301650"/>
                  </a:lnTo>
                  <a:lnTo>
                    <a:pt x="256222" y="295986"/>
                  </a:lnTo>
                  <a:lnTo>
                    <a:pt x="257441" y="293878"/>
                  </a:lnTo>
                  <a:close/>
                </a:path>
                <a:path w="799465" h="323850">
                  <a:moveTo>
                    <a:pt x="282219" y="3340"/>
                  </a:moveTo>
                  <a:lnTo>
                    <a:pt x="281216" y="0"/>
                  </a:lnTo>
                  <a:lnTo>
                    <a:pt x="271881" y="0"/>
                  </a:lnTo>
                  <a:lnTo>
                    <a:pt x="271665" y="787"/>
                  </a:lnTo>
                  <a:lnTo>
                    <a:pt x="271665" y="1562"/>
                  </a:lnTo>
                  <a:lnTo>
                    <a:pt x="271551" y="2120"/>
                  </a:lnTo>
                  <a:lnTo>
                    <a:pt x="271106" y="4902"/>
                  </a:lnTo>
                  <a:lnTo>
                    <a:pt x="274777" y="7010"/>
                  </a:lnTo>
                  <a:lnTo>
                    <a:pt x="277329" y="7226"/>
                  </a:lnTo>
                  <a:lnTo>
                    <a:pt x="281330" y="7569"/>
                  </a:lnTo>
                  <a:lnTo>
                    <a:pt x="282219" y="3340"/>
                  </a:lnTo>
                  <a:close/>
                </a:path>
                <a:path w="799465" h="323850">
                  <a:moveTo>
                    <a:pt x="308991" y="312661"/>
                  </a:moveTo>
                  <a:lnTo>
                    <a:pt x="305663" y="308432"/>
                  </a:lnTo>
                  <a:lnTo>
                    <a:pt x="303326" y="307327"/>
                  </a:lnTo>
                  <a:lnTo>
                    <a:pt x="300215" y="305765"/>
                  </a:lnTo>
                  <a:lnTo>
                    <a:pt x="297103" y="309549"/>
                  </a:lnTo>
                  <a:lnTo>
                    <a:pt x="297662" y="312547"/>
                  </a:lnTo>
                  <a:lnTo>
                    <a:pt x="301002" y="313550"/>
                  </a:lnTo>
                  <a:lnTo>
                    <a:pt x="303669" y="315214"/>
                  </a:lnTo>
                  <a:lnTo>
                    <a:pt x="302882" y="316560"/>
                  </a:lnTo>
                  <a:lnTo>
                    <a:pt x="304444" y="316776"/>
                  </a:lnTo>
                  <a:lnTo>
                    <a:pt x="306108" y="316445"/>
                  </a:lnTo>
                  <a:lnTo>
                    <a:pt x="306997" y="315214"/>
                  </a:lnTo>
                  <a:lnTo>
                    <a:pt x="308991" y="312661"/>
                  </a:lnTo>
                  <a:close/>
                </a:path>
                <a:path w="799465" h="323850">
                  <a:moveTo>
                    <a:pt x="366547" y="140436"/>
                  </a:moveTo>
                  <a:lnTo>
                    <a:pt x="352552" y="154774"/>
                  </a:lnTo>
                  <a:lnTo>
                    <a:pt x="352437" y="155003"/>
                  </a:lnTo>
                  <a:lnTo>
                    <a:pt x="352437" y="155448"/>
                  </a:lnTo>
                  <a:lnTo>
                    <a:pt x="352552" y="155892"/>
                  </a:lnTo>
                  <a:lnTo>
                    <a:pt x="352767" y="156222"/>
                  </a:lnTo>
                  <a:lnTo>
                    <a:pt x="352767" y="156451"/>
                  </a:lnTo>
                  <a:lnTo>
                    <a:pt x="354330" y="158445"/>
                  </a:lnTo>
                  <a:lnTo>
                    <a:pt x="359105" y="157784"/>
                  </a:lnTo>
                  <a:lnTo>
                    <a:pt x="360222" y="155778"/>
                  </a:lnTo>
                  <a:lnTo>
                    <a:pt x="360553" y="155003"/>
                  </a:lnTo>
                  <a:lnTo>
                    <a:pt x="360324" y="152996"/>
                  </a:lnTo>
                  <a:lnTo>
                    <a:pt x="361213" y="149656"/>
                  </a:lnTo>
                  <a:lnTo>
                    <a:pt x="362546" y="147218"/>
                  </a:lnTo>
                  <a:lnTo>
                    <a:pt x="363880" y="144995"/>
                  </a:lnTo>
                  <a:lnTo>
                    <a:pt x="366547" y="140436"/>
                  </a:lnTo>
                  <a:close/>
                </a:path>
                <a:path w="799465" h="323850">
                  <a:moveTo>
                    <a:pt x="384886" y="60934"/>
                  </a:moveTo>
                  <a:lnTo>
                    <a:pt x="384657" y="58597"/>
                  </a:lnTo>
                  <a:lnTo>
                    <a:pt x="384556" y="53822"/>
                  </a:lnTo>
                  <a:lnTo>
                    <a:pt x="382435" y="53035"/>
                  </a:lnTo>
                  <a:lnTo>
                    <a:pt x="378548" y="56489"/>
                  </a:lnTo>
                  <a:lnTo>
                    <a:pt x="375767" y="59931"/>
                  </a:lnTo>
                  <a:lnTo>
                    <a:pt x="375996" y="63931"/>
                  </a:lnTo>
                  <a:lnTo>
                    <a:pt x="375996" y="71056"/>
                  </a:lnTo>
                  <a:lnTo>
                    <a:pt x="376110" y="72059"/>
                  </a:lnTo>
                  <a:lnTo>
                    <a:pt x="376555" y="72948"/>
                  </a:lnTo>
                  <a:lnTo>
                    <a:pt x="377888" y="75171"/>
                  </a:lnTo>
                  <a:lnTo>
                    <a:pt x="378663" y="73050"/>
                  </a:lnTo>
                  <a:lnTo>
                    <a:pt x="379437" y="71615"/>
                  </a:lnTo>
                  <a:lnTo>
                    <a:pt x="380441" y="70053"/>
                  </a:lnTo>
                  <a:lnTo>
                    <a:pt x="381215" y="68389"/>
                  </a:lnTo>
                  <a:lnTo>
                    <a:pt x="382778" y="64604"/>
                  </a:lnTo>
                  <a:lnTo>
                    <a:pt x="384886" y="60934"/>
                  </a:lnTo>
                  <a:close/>
                </a:path>
                <a:path w="799465" h="323850">
                  <a:moveTo>
                    <a:pt x="415988" y="257289"/>
                  </a:moveTo>
                  <a:lnTo>
                    <a:pt x="412889" y="256400"/>
                  </a:lnTo>
                  <a:lnTo>
                    <a:pt x="412889" y="250507"/>
                  </a:lnTo>
                  <a:lnTo>
                    <a:pt x="411772" y="244614"/>
                  </a:lnTo>
                  <a:lnTo>
                    <a:pt x="408774" y="243166"/>
                  </a:lnTo>
                  <a:lnTo>
                    <a:pt x="405879" y="241719"/>
                  </a:lnTo>
                  <a:lnTo>
                    <a:pt x="401993" y="244170"/>
                  </a:lnTo>
                  <a:lnTo>
                    <a:pt x="400215" y="246507"/>
                  </a:lnTo>
                  <a:lnTo>
                    <a:pt x="397433" y="250507"/>
                  </a:lnTo>
                  <a:lnTo>
                    <a:pt x="398221" y="254736"/>
                  </a:lnTo>
                  <a:lnTo>
                    <a:pt x="400100" y="262077"/>
                  </a:lnTo>
                  <a:lnTo>
                    <a:pt x="401332" y="264744"/>
                  </a:lnTo>
                  <a:lnTo>
                    <a:pt x="405663" y="264185"/>
                  </a:lnTo>
                  <a:lnTo>
                    <a:pt x="406768" y="263956"/>
                  </a:lnTo>
                  <a:lnTo>
                    <a:pt x="409994" y="262851"/>
                  </a:lnTo>
                  <a:lnTo>
                    <a:pt x="412216" y="261734"/>
                  </a:lnTo>
                  <a:lnTo>
                    <a:pt x="413435" y="260184"/>
                  </a:lnTo>
                  <a:lnTo>
                    <a:pt x="415988" y="257289"/>
                  </a:lnTo>
                  <a:close/>
                </a:path>
                <a:path w="799465" h="323850">
                  <a:moveTo>
                    <a:pt x="422325" y="5118"/>
                  </a:moveTo>
                  <a:lnTo>
                    <a:pt x="419989" y="3454"/>
                  </a:lnTo>
                  <a:lnTo>
                    <a:pt x="417995" y="2120"/>
                  </a:lnTo>
                  <a:lnTo>
                    <a:pt x="415886" y="4559"/>
                  </a:lnTo>
                  <a:lnTo>
                    <a:pt x="414439" y="7010"/>
                  </a:lnTo>
                  <a:lnTo>
                    <a:pt x="413664" y="8115"/>
                  </a:lnTo>
                  <a:lnTo>
                    <a:pt x="412991" y="9347"/>
                  </a:lnTo>
                  <a:lnTo>
                    <a:pt x="412330" y="11569"/>
                  </a:lnTo>
                  <a:lnTo>
                    <a:pt x="411657" y="14465"/>
                  </a:lnTo>
                  <a:lnTo>
                    <a:pt x="412000" y="16129"/>
                  </a:lnTo>
                  <a:lnTo>
                    <a:pt x="412330" y="17348"/>
                  </a:lnTo>
                  <a:lnTo>
                    <a:pt x="412991" y="18122"/>
                  </a:lnTo>
                  <a:lnTo>
                    <a:pt x="414553" y="17678"/>
                  </a:lnTo>
                  <a:lnTo>
                    <a:pt x="416661" y="17233"/>
                  </a:lnTo>
                  <a:lnTo>
                    <a:pt x="419214" y="14465"/>
                  </a:lnTo>
                  <a:lnTo>
                    <a:pt x="420662" y="11341"/>
                  </a:lnTo>
                  <a:lnTo>
                    <a:pt x="422109" y="8343"/>
                  </a:lnTo>
                  <a:lnTo>
                    <a:pt x="422325" y="5118"/>
                  </a:lnTo>
                  <a:close/>
                </a:path>
                <a:path w="799465" h="323850">
                  <a:moveTo>
                    <a:pt x="490664" y="268516"/>
                  </a:moveTo>
                  <a:lnTo>
                    <a:pt x="490435" y="266192"/>
                  </a:lnTo>
                  <a:lnTo>
                    <a:pt x="490321" y="267081"/>
                  </a:lnTo>
                  <a:lnTo>
                    <a:pt x="490664" y="268516"/>
                  </a:lnTo>
                  <a:close/>
                </a:path>
                <a:path w="799465" h="323850">
                  <a:moveTo>
                    <a:pt x="501878" y="281089"/>
                  </a:moveTo>
                  <a:lnTo>
                    <a:pt x="500989" y="275526"/>
                  </a:lnTo>
                  <a:lnTo>
                    <a:pt x="500443" y="270852"/>
                  </a:lnTo>
                  <a:lnTo>
                    <a:pt x="498106" y="268414"/>
                  </a:lnTo>
                  <a:lnTo>
                    <a:pt x="494220" y="266636"/>
                  </a:lnTo>
                  <a:lnTo>
                    <a:pt x="493331" y="267970"/>
                  </a:lnTo>
                  <a:lnTo>
                    <a:pt x="493102" y="268185"/>
                  </a:lnTo>
                  <a:lnTo>
                    <a:pt x="491553" y="270408"/>
                  </a:lnTo>
                  <a:lnTo>
                    <a:pt x="491109" y="270408"/>
                  </a:lnTo>
                  <a:lnTo>
                    <a:pt x="490321" y="267081"/>
                  </a:lnTo>
                  <a:lnTo>
                    <a:pt x="490220" y="266738"/>
                  </a:lnTo>
                  <a:lnTo>
                    <a:pt x="490435" y="265633"/>
                  </a:lnTo>
                  <a:lnTo>
                    <a:pt x="484212" y="265518"/>
                  </a:lnTo>
                  <a:lnTo>
                    <a:pt x="486105" y="277749"/>
                  </a:lnTo>
                  <a:lnTo>
                    <a:pt x="485775" y="280085"/>
                  </a:lnTo>
                  <a:lnTo>
                    <a:pt x="483438" y="278168"/>
                  </a:lnTo>
                  <a:lnTo>
                    <a:pt x="478383" y="276834"/>
                  </a:lnTo>
                  <a:lnTo>
                    <a:pt x="474243" y="278206"/>
                  </a:lnTo>
                  <a:lnTo>
                    <a:pt x="474662" y="284416"/>
                  </a:lnTo>
                  <a:lnTo>
                    <a:pt x="474878" y="284645"/>
                  </a:lnTo>
                  <a:lnTo>
                    <a:pt x="475881" y="286423"/>
                  </a:lnTo>
                  <a:lnTo>
                    <a:pt x="474878" y="285089"/>
                  </a:lnTo>
                  <a:lnTo>
                    <a:pt x="475767" y="286981"/>
                  </a:lnTo>
                  <a:lnTo>
                    <a:pt x="478993" y="291198"/>
                  </a:lnTo>
                  <a:lnTo>
                    <a:pt x="481660" y="290982"/>
                  </a:lnTo>
                  <a:lnTo>
                    <a:pt x="483654" y="290868"/>
                  </a:lnTo>
                  <a:lnTo>
                    <a:pt x="484886" y="288429"/>
                  </a:lnTo>
                  <a:lnTo>
                    <a:pt x="485990" y="286981"/>
                  </a:lnTo>
                  <a:lnTo>
                    <a:pt x="487768" y="284530"/>
                  </a:lnTo>
                  <a:lnTo>
                    <a:pt x="489432" y="282422"/>
                  </a:lnTo>
                  <a:lnTo>
                    <a:pt x="492442" y="281419"/>
                  </a:lnTo>
                  <a:lnTo>
                    <a:pt x="496443" y="279971"/>
                  </a:lnTo>
                  <a:lnTo>
                    <a:pt x="501878" y="281089"/>
                  </a:lnTo>
                  <a:close/>
                </a:path>
                <a:path w="799465" h="323850">
                  <a:moveTo>
                    <a:pt x="509879" y="323672"/>
                  </a:moveTo>
                  <a:lnTo>
                    <a:pt x="507326" y="317550"/>
                  </a:lnTo>
                  <a:lnTo>
                    <a:pt x="503326" y="312547"/>
                  </a:lnTo>
                  <a:lnTo>
                    <a:pt x="499325" y="323672"/>
                  </a:lnTo>
                  <a:lnTo>
                    <a:pt x="499656" y="323113"/>
                  </a:lnTo>
                  <a:lnTo>
                    <a:pt x="499656" y="323672"/>
                  </a:lnTo>
                  <a:lnTo>
                    <a:pt x="509879" y="323672"/>
                  </a:lnTo>
                  <a:close/>
                </a:path>
                <a:path w="799465" h="323850">
                  <a:moveTo>
                    <a:pt x="534441" y="290093"/>
                  </a:moveTo>
                  <a:lnTo>
                    <a:pt x="533654" y="286194"/>
                  </a:lnTo>
                  <a:lnTo>
                    <a:pt x="533107" y="282092"/>
                  </a:lnTo>
                  <a:lnTo>
                    <a:pt x="531101" y="281305"/>
                  </a:lnTo>
                  <a:lnTo>
                    <a:pt x="527545" y="283756"/>
                  </a:lnTo>
                  <a:lnTo>
                    <a:pt x="524103" y="287540"/>
                  </a:lnTo>
                  <a:lnTo>
                    <a:pt x="522554" y="292315"/>
                  </a:lnTo>
                  <a:lnTo>
                    <a:pt x="521766" y="297091"/>
                  </a:lnTo>
                  <a:lnTo>
                    <a:pt x="520992" y="300659"/>
                  </a:lnTo>
                  <a:lnTo>
                    <a:pt x="522439" y="303212"/>
                  </a:lnTo>
                  <a:lnTo>
                    <a:pt x="527989" y="301764"/>
                  </a:lnTo>
                  <a:lnTo>
                    <a:pt x="530326" y="301104"/>
                  </a:lnTo>
                  <a:lnTo>
                    <a:pt x="530771" y="300761"/>
                  </a:lnTo>
                  <a:lnTo>
                    <a:pt x="531660" y="293204"/>
                  </a:lnTo>
                  <a:lnTo>
                    <a:pt x="534441" y="290093"/>
                  </a:lnTo>
                  <a:close/>
                </a:path>
                <a:path w="799465" h="323850">
                  <a:moveTo>
                    <a:pt x="547878" y="262623"/>
                  </a:moveTo>
                  <a:lnTo>
                    <a:pt x="544550" y="260070"/>
                  </a:lnTo>
                  <a:lnTo>
                    <a:pt x="541439" y="257073"/>
                  </a:lnTo>
                  <a:lnTo>
                    <a:pt x="538099" y="254622"/>
                  </a:lnTo>
                  <a:lnTo>
                    <a:pt x="535546" y="252958"/>
                  </a:lnTo>
                  <a:lnTo>
                    <a:pt x="528320" y="257962"/>
                  </a:lnTo>
                  <a:lnTo>
                    <a:pt x="528662" y="259410"/>
                  </a:lnTo>
                  <a:lnTo>
                    <a:pt x="528840" y="260121"/>
                  </a:lnTo>
                  <a:lnTo>
                    <a:pt x="529107" y="261188"/>
                  </a:lnTo>
                  <a:lnTo>
                    <a:pt x="529209" y="261518"/>
                  </a:lnTo>
                  <a:lnTo>
                    <a:pt x="529120" y="261226"/>
                  </a:lnTo>
                  <a:lnTo>
                    <a:pt x="535571" y="269227"/>
                  </a:lnTo>
                  <a:lnTo>
                    <a:pt x="542239" y="269328"/>
                  </a:lnTo>
                  <a:lnTo>
                    <a:pt x="547039" y="265722"/>
                  </a:lnTo>
                  <a:lnTo>
                    <a:pt x="547878" y="262623"/>
                  </a:lnTo>
                  <a:close/>
                </a:path>
                <a:path w="799465" h="323850">
                  <a:moveTo>
                    <a:pt x="576541" y="90728"/>
                  </a:moveTo>
                  <a:lnTo>
                    <a:pt x="571881" y="89839"/>
                  </a:lnTo>
                  <a:lnTo>
                    <a:pt x="570318" y="89623"/>
                  </a:lnTo>
                  <a:lnTo>
                    <a:pt x="565442" y="92506"/>
                  </a:lnTo>
                  <a:lnTo>
                    <a:pt x="563321" y="93840"/>
                  </a:lnTo>
                  <a:lnTo>
                    <a:pt x="561771" y="94627"/>
                  </a:lnTo>
                  <a:lnTo>
                    <a:pt x="558876" y="97739"/>
                  </a:lnTo>
                  <a:lnTo>
                    <a:pt x="565988" y="102628"/>
                  </a:lnTo>
                  <a:lnTo>
                    <a:pt x="567436" y="100850"/>
                  </a:lnTo>
                  <a:lnTo>
                    <a:pt x="571436" y="95732"/>
                  </a:lnTo>
                  <a:lnTo>
                    <a:pt x="576541" y="90728"/>
                  </a:lnTo>
                  <a:close/>
                </a:path>
                <a:path w="799465" h="323850">
                  <a:moveTo>
                    <a:pt x="576770" y="284200"/>
                  </a:moveTo>
                  <a:lnTo>
                    <a:pt x="572541" y="280746"/>
                  </a:lnTo>
                  <a:lnTo>
                    <a:pt x="570547" y="279196"/>
                  </a:lnTo>
                  <a:lnTo>
                    <a:pt x="568655" y="278968"/>
                  </a:lnTo>
                  <a:lnTo>
                    <a:pt x="566991" y="279641"/>
                  </a:lnTo>
                  <a:lnTo>
                    <a:pt x="562876" y="281305"/>
                  </a:lnTo>
                  <a:lnTo>
                    <a:pt x="559993" y="287870"/>
                  </a:lnTo>
                  <a:lnTo>
                    <a:pt x="560108" y="291985"/>
                  </a:lnTo>
                  <a:lnTo>
                    <a:pt x="561987" y="300774"/>
                  </a:lnTo>
                  <a:lnTo>
                    <a:pt x="565416" y="300634"/>
                  </a:lnTo>
                  <a:lnTo>
                    <a:pt x="568833" y="296557"/>
                  </a:lnTo>
                  <a:lnTo>
                    <a:pt x="572884" y="289763"/>
                  </a:lnTo>
                  <a:lnTo>
                    <a:pt x="576770" y="284200"/>
                  </a:lnTo>
                  <a:close/>
                </a:path>
                <a:path w="799465" h="323850">
                  <a:moveTo>
                    <a:pt x="582739" y="234238"/>
                  </a:moveTo>
                  <a:lnTo>
                    <a:pt x="569480" y="219214"/>
                  </a:lnTo>
                  <a:lnTo>
                    <a:pt x="567105" y="226275"/>
                  </a:lnTo>
                  <a:lnTo>
                    <a:pt x="566991" y="230492"/>
                  </a:lnTo>
                  <a:lnTo>
                    <a:pt x="570445" y="233997"/>
                  </a:lnTo>
                  <a:lnTo>
                    <a:pt x="577240" y="235546"/>
                  </a:lnTo>
                  <a:lnTo>
                    <a:pt x="582739" y="234238"/>
                  </a:lnTo>
                  <a:close/>
                </a:path>
                <a:path w="799465" h="323850">
                  <a:moveTo>
                    <a:pt x="604405" y="261848"/>
                  </a:moveTo>
                  <a:lnTo>
                    <a:pt x="603770" y="254508"/>
                  </a:lnTo>
                  <a:lnTo>
                    <a:pt x="604177" y="258851"/>
                  </a:lnTo>
                  <a:lnTo>
                    <a:pt x="604075" y="254508"/>
                  </a:lnTo>
                  <a:lnTo>
                    <a:pt x="603999" y="251726"/>
                  </a:lnTo>
                  <a:lnTo>
                    <a:pt x="603885" y="246951"/>
                  </a:lnTo>
                  <a:lnTo>
                    <a:pt x="598551" y="249504"/>
                  </a:lnTo>
                  <a:lnTo>
                    <a:pt x="594106" y="251726"/>
                  </a:lnTo>
                  <a:lnTo>
                    <a:pt x="594106" y="258851"/>
                  </a:lnTo>
                  <a:lnTo>
                    <a:pt x="591718" y="261848"/>
                  </a:lnTo>
                  <a:lnTo>
                    <a:pt x="590435" y="263626"/>
                  </a:lnTo>
                  <a:lnTo>
                    <a:pt x="583107" y="269074"/>
                  </a:lnTo>
                  <a:lnTo>
                    <a:pt x="587883" y="271411"/>
                  </a:lnTo>
                  <a:lnTo>
                    <a:pt x="590550" y="272745"/>
                  </a:lnTo>
                  <a:lnTo>
                    <a:pt x="594550" y="267081"/>
                  </a:lnTo>
                  <a:lnTo>
                    <a:pt x="597433" y="266407"/>
                  </a:lnTo>
                  <a:lnTo>
                    <a:pt x="600989" y="265747"/>
                  </a:lnTo>
                  <a:lnTo>
                    <a:pt x="603770" y="266192"/>
                  </a:lnTo>
                  <a:lnTo>
                    <a:pt x="603834" y="265747"/>
                  </a:lnTo>
                  <a:lnTo>
                    <a:pt x="604164" y="263626"/>
                  </a:lnTo>
                  <a:lnTo>
                    <a:pt x="604405" y="261848"/>
                  </a:lnTo>
                  <a:close/>
                </a:path>
                <a:path w="799465" h="323850">
                  <a:moveTo>
                    <a:pt x="611492" y="100558"/>
                  </a:moveTo>
                  <a:lnTo>
                    <a:pt x="606767" y="100736"/>
                  </a:lnTo>
                  <a:lnTo>
                    <a:pt x="603656" y="101854"/>
                  </a:lnTo>
                  <a:lnTo>
                    <a:pt x="595325" y="105524"/>
                  </a:lnTo>
                  <a:lnTo>
                    <a:pt x="601992" y="109855"/>
                  </a:lnTo>
                  <a:lnTo>
                    <a:pt x="605637" y="108610"/>
                  </a:lnTo>
                  <a:lnTo>
                    <a:pt x="609968" y="104343"/>
                  </a:lnTo>
                  <a:lnTo>
                    <a:pt x="611492" y="100558"/>
                  </a:lnTo>
                  <a:close/>
                </a:path>
                <a:path w="799465" h="323850">
                  <a:moveTo>
                    <a:pt x="618540" y="210591"/>
                  </a:moveTo>
                  <a:lnTo>
                    <a:pt x="617321" y="207810"/>
                  </a:lnTo>
                  <a:lnTo>
                    <a:pt x="616762" y="206705"/>
                  </a:lnTo>
                  <a:lnTo>
                    <a:pt x="614095" y="205701"/>
                  </a:lnTo>
                  <a:lnTo>
                    <a:pt x="613206" y="205028"/>
                  </a:lnTo>
                  <a:lnTo>
                    <a:pt x="611428" y="203593"/>
                  </a:lnTo>
                  <a:lnTo>
                    <a:pt x="609765" y="201917"/>
                  </a:lnTo>
                  <a:lnTo>
                    <a:pt x="608545" y="199923"/>
                  </a:lnTo>
                  <a:lnTo>
                    <a:pt x="607212" y="197802"/>
                  </a:lnTo>
                  <a:lnTo>
                    <a:pt x="601878" y="202361"/>
                  </a:lnTo>
                  <a:lnTo>
                    <a:pt x="600989" y="208368"/>
                  </a:lnTo>
                  <a:lnTo>
                    <a:pt x="608660" y="210705"/>
                  </a:lnTo>
                  <a:lnTo>
                    <a:pt x="612216" y="211035"/>
                  </a:lnTo>
                  <a:lnTo>
                    <a:pt x="614210" y="211150"/>
                  </a:lnTo>
                  <a:lnTo>
                    <a:pt x="618540" y="210591"/>
                  </a:lnTo>
                  <a:close/>
                </a:path>
                <a:path w="799465" h="323850">
                  <a:moveTo>
                    <a:pt x="624992" y="323672"/>
                  </a:moveTo>
                  <a:lnTo>
                    <a:pt x="619772" y="321449"/>
                  </a:lnTo>
                  <a:lnTo>
                    <a:pt x="612546" y="320116"/>
                  </a:lnTo>
                  <a:lnTo>
                    <a:pt x="609104" y="321894"/>
                  </a:lnTo>
                  <a:lnTo>
                    <a:pt x="608101" y="322453"/>
                  </a:lnTo>
                  <a:lnTo>
                    <a:pt x="607441" y="323113"/>
                  </a:lnTo>
                  <a:lnTo>
                    <a:pt x="607212" y="323672"/>
                  </a:lnTo>
                  <a:lnTo>
                    <a:pt x="624992" y="323672"/>
                  </a:lnTo>
                  <a:close/>
                </a:path>
                <a:path w="799465" h="323850">
                  <a:moveTo>
                    <a:pt x="626656" y="292430"/>
                  </a:moveTo>
                  <a:lnTo>
                    <a:pt x="625271" y="287756"/>
                  </a:lnTo>
                  <a:lnTo>
                    <a:pt x="625106" y="287083"/>
                  </a:lnTo>
                  <a:lnTo>
                    <a:pt x="624992" y="285978"/>
                  </a:lnTo>
                  <a:lnTo>
                    <a:pt x="624890" y="283425"/>
                  </a:lnTo>
                  <a:lnTo>
                    <a:pt x="624763" y="280416"/>
                  </a:lnTo>
                  <a:lnTo>
                    <a:pt x="624547" y="274751"/>
                  </a:lnTo>
                  <a:lnTo>
                    <a:pt x="619099" y="280416"/>
                  </a:lnTo>
                  <a:lnTo>
                    <a:pt x="616102" y="283425"/>
                  </a:lnTo>
                  <a:lnTo>
                    <a:pt x="612876" y="288315"/>
                  </a:lnTo>
                  <a:lnTo>
                    <a:pt x="612546" y="294982"/>
                  </a:lnTo>
                  <a:lnTo>
                    <a:pt x="613206" y="296316"/>
                  </a:lnTo>
                  <a:lnTo>
                    <a:pt x="615429" y="297434"/>
                  </a:lnTo>
                  <a:lnTo>
                    <a:pt x="621550" y="300659"/>
                  </a:lnTo>
                  <a:lnTo>
                    <a:pt x="626656" y="292430"/>
                  </a:lnTo>
                  <a:close/>
                </a:path>
                <a:path w="799465" h="323850">
                  <a:moveTo>
                    <a:pt x="634326" y="235826"/>
                  </a:moveTo>
                  <a:lnTo>
                    <a:pt x="627214" y="229603"/>
                  </a:lnTo>
                  <a:lnTo>
                    <a:pt x="624878" y="228714"/>
                  </a:lnTo>
                  <a:lnTo>
                    <a:pt x="620318" y="226936"/>
                  </a:lnTo>
                  <a:lnTo>
                    <a:pt x="617994" y="230492"/>
                  </a:lnTo>
                  <a:lnTo>
                    <a:pt x="618096" y="234162"/>
                  </a:lnTo>
                  <a:lnTo>
                    <a:pt x="618210" y="235496"/>
                  </a:lnTo>
                  <a:lnTo>
                    <a:pt x="618540" y="236829"/>
                  </a:lnTo>
                  <a:lnTo>
                    <a:pt x="619213" y="237832"/>
                  </a:lnTo>
                  <a:lnTo>
                    <a:pt x="622211" y="242722"/>
                  </a:lnTo>
                  <a:lnTo>
                    <a:pt x="626440" y="242277"/>
                  </a:lnTo>
                  <a:lnTo>
                    <a:pt x="630542" y="238950"/>
                  </a:lnTo>
                  <a:lnTo>
                    <a:pt x="634326" y="235826"/>
                  </a:lnTo>
                  <a:close/>
                </a:path>
                <a:path w="799465" h="323850">
                  <a:moveTo>
                    <a:pt x="640765" y="30467"/>
                  </a:moveTo>
                  <a:lnTo>
                    <a:pt x="638327" y="29806"/>
                  </a:lnTo>
                  <a:lnTo>
                    <a:pt x="636765" y="29362"/>
                  </a:lnTo>
                  <a:lnTo>
                    <a:pt x="632993" y="31699"/>
                  </a:lnTo>
                  <a:lnTo>
                    <a:pt x="632650" y="33248"/>
                  </a:lnTo>
                  <a:lnTo>
                    <a:pt x="632548" y="33578"/>
                  </a:lnTo>
                  <a:lnTo>
                    <a:pt x="632548" y="35255"/>
                  </a:lnTo>
                  <a:lnTo>
                    <a:pt x="633095" y="38811"/>
                  </a:lnTo>
                  <a:lnTo>
                    <a:pt x="634428" y="39471"/>
                  </a:lnTo>
                  <a:lnTo>
                    <a:pt x="636320" y="40360"/>
                  </a:lnTo>
                  <a:lnTo>
                    <a:pt x="637768" y="36804"/>
                  </a:lnTo>
                  <a:lnTo>
                    <a:pt x="638429" y="35585"/>
                  </a:lnTo>
                  <a:lnTo>
                    <a:pt x="640765" y="30467"/>
                  </a:lnTo>
                  <a:close/>
                </a:path>
                <a:path w="799465" h="323850">
                  <a:moveTo>
                    <a:pt x="641731" y="131165"/>
                  </a:moveTo>
                  <a:lnTo>
                    <a:pt x="641311" y="126441"/>
                  </a:lnTo>
                  <a:lnTo>
                    <a:pt x="635215" y="122872"/>
                  </a:lnTo>
                  <a:lnTo>
                    <a:pt x="632434" y="122313"/>
                  </a:lnTo>
                  <a:lnTo>
                    <a:pt x="633209" y="128536"/>
                  </a:lnTo>
                  <a:lnTo>
                    <a:pt x="633984" y="131089"/>
                  </a:lnTo>
                  <a:lnTo>
                    <a:pt x="633984" y="131318"/>
                  </a:lnTo>
                  <a:lnTo>
                    <a:pt x="634098" y="131533"/>
                  </a:lnTo>
                  <a:lnTo>
                    <a:pt x="634212" y="131876"/>
                  </a:lnTo>
                  <a:lnTo>
                    <a:pt x="634326" y="132092"/>
                  </a:lnTo>
                  <a:lnTo>
                    <a:pt x="638670" y="134073"/>
                  </a:lnTo>
                  <a:lnTo>
                    <a:pt x="641731" y="131165"/>
                  </a:lnTo>
                  <a:close/>
                </a:path>
                <a:path w="799465" h="323850">
                  <a:moveTo>
                    <a:pt x="655650" y="272084"/>
                  </a:moveTo>
                  <a:lnTo>
                    <a:pt x="655104" y="266738"/>
                  </a:lnTo>
                  <a:lnTo>
                    <a:pt x="646772" y="266522"/>
                  </a:lnTo>
                  <a:lnTo>
                    <a:pt x="645210" y="272630"/>
                  </a:lnTo>
                  <a:lnTo>
                    <a:pt x="644105" y="276974"/>
                  </a:lnTo>
                  <a:lnTo>
                    <a:pt x="653770" y="280416"/>
                  </a:lnTo>
                  <a:lnTo>
                    <a:pt x="655434" y="274408"/>
                  </a:lnTo>
                  <a:lnTo>
                    <a:pt x="655650" y="273519"/>
                  </a:lnTo>
                  <a:lnTo>
                    <a:pt x="655650" y="272084"/>
                  </a:lnTo>
                  <a:close/>
                </a:path>
                <a:path w="799465" h="323850">
                  <a:moveTo>
                    <a:pt x="664540" y="202260"/>
                  </a:moveTo>
                  <a:lnTo>
                    <a:pt x="658431" y="201142"/>
                  </a:lnTo>
                  <a:lnTo>
                    <a:pt x="658660" y="201142"/>
                  </a:lnTo>
                  <a:lnTo>
                    <a:pt x="658380" y="201104"/>
                  </a:lnTo>
                  <a:lnTo>
                    <a:pt x="658101" y="201028"/>
                  </a:lnTo>
                  <a:lnTo>
                    <a:pt x="655434" y="200698"/>
                  </a:lnTo>
                  <a:lnTo>
                    <a:pt x="656767" y="200914"/>
                  </a:lnTo>
                  <a:lnTo>
                    <a:pt x="657872" y="201028"/>
                  </a:lnTo>
                  <a:lnTo>
                    <a:pt x="653427" y="200583"/>
                  </a:lnTo>
                  <a:lnTo>
                    <a:pt x="648208" y="203695"/>
                  </a:lnTo>
                  <a:lnTo>
                    <a:pt x="648208" y="206260"/>
                  </a:lnTo>
                  <a:lnTo>
                    <a:pt x="648766" y="211594"/>
                  </a:lnTo>
                  <a:lnTo>
                    <a:pt x="657098" y="209816"/>
                  </a:lnTo>
                  <a:lnTo>
                    <a:pt x="661098" y="206921"/>
                  </a:lnTo>
                  <a:lnTo>
                    <a:pt x="663879" y="204927"/>
                  </a:lnTo>
                  <a:lnTo>
                    <a:pt x="664540" y="202260"/>
                  </a:lnTo>
                  <a:close/>
                </a:path>
                <a:path w="799465" h="323850">
                  <a:moveTo>
                    <a:pt x="667435" y="230276"/>
                  </a:moveTo>
                  <a:lnTo>
                    <a:pt x="665988" y="229831"/>
                  </a:lnTo>
                  <a:lnTo>
                    <a:pt x="667207" y="230276"/>
                  </a:lnTo>
                  <a:lnTo>
                    <a:pt x="667435" y="230276"/>
                  </a:lnTo>
                  <a:close/>
                </a:path>
                <a:path w="799465" h="323850">
                  <a:moveTo>
                    <a:pt x="673874" y="239839"/>
                  </a:moveTo>
                  <a:lnTo>
                    <a:pt x="673328" y="233387"/>
                  </a:lnTo>
                  <a:lnTo>
                    <a:pt x="673163" y="230835"/>
                  </a:lnTo>
                  <a:lnTo>
                    <a:pt x="673100" y="229717"/>
                  </a:lnTo>
                  <a:lnTo>
                    <a:pt x="668985" y="230835"/>
                  </a:lnTo>
                  <a:lnTo>
                    <a:pt x="661543" y="228498"/>
                  </a:lnTo>
                  <a:lnTo>
                    <a:pt x="658329" y="228498"/>
                  </a:lnTo>
                  <a:lnTo>
                    <a:pt x="658215" y="229717"/>
                  </a:lnTo>
                  <a:lnTo>
                    <a:pt x="658126" y="230835"/>
                  </a:lnTo>
                  <a:lnTo>
                    <a:pt x="657885" y="233387"/>
                  </a:lnTo>
                  <a:lnTo>
                    <a:pt x="657098" y="240830"/>
                  </a:lnTo>
                  <a:lnTo>
                    <a:pt x="673874" y="239839"/>
                  </a:lnTo>
                  <a:close/>
                </a:path>
                <a:path w="799465" h="323850">
                  <a:moveTo>
                    <a:pt x="678764" y="297980"/>
                  </a:moveTo>
                  <a:lnTo>
                    <a:pt x="676656" y="297535"/>
                  </a:lnTo>
                  <a:lnTo>
                    <a:pt x="670763" y="297319"/>
                  </a:lnTo>
                  <a:lnTo>
                    <a:pt x="674649" y="297535"/>
                  </a:lnTo>
                  <a:lnTo>
                    <a:pt x="670318" y="297319"/>
                  </a:lnTo>
                  <a:lnTo>
                    <a:pt x="665543" y="299986"/>
                  </a:lnTo>
                  <a:lnTo>
                    <a:pt x="663105" y="306997"/>
                  </a:lnTo>
                  <a:lnTo>
                    <a:pt x="664540" y="312889"/>
                  </a:lnTo>
                  <a:lnTo>
                    <a:pt x="668769" y="311886"/>
                  </a:lnTo>
                  <a:lnTo>
                    <a:pt x="672985" y="310997"/>
                  </a:lnTo>
                  <a:lnTo>
                    <a:pt x="674763" y="302094"/>
                  </a:lnTo>
                  <a:lnTo>
                    <a:pt x="677430" y="299212"/>
                  </a:lnTo>
                  <a:lnTo>
                    <a:pt x="678764" y="297980"/>
                  </a:lnTo>
                  <a:close/>
                </a:path>
                <a:path w="799465" h="323850">
                  <a:moveTo>
                    <a:pt x="685546" y="164223"/>
                  </a:moveTo>
                  <a:lnTo>
                    <a:pt x="678434" y="164452"/>
                  </a:lnTo>
                  <a:lnTo>
                    <a:pt x="676656" y="164452"/>
                  </a:lnTo>
                  <a:lnTo>
                    <a:pt x="674547" y="164338"/>
                  </a:lnTo>
                  <a:lnTo>
                    <a:pt x="670102" y="164566"/>
                  </a:lnTo>
                  <a:lnTo>
                    <a:pt x="667651" y="165112"/>
                  </a:lnTo>
                  <a:lnTo>
                    <a:pt x="666102" y="166674"/>
                  </a:lnTo>
                  <a:lnTo>
                    <a:pt x="663879" y="169011"/>
                  </a:lnTo>
                  <a:lnTo>
                    <a:pt x="664654" y="173012"/>
                  </a:lnTo>
                  <a:lnTo>
                    <a:pt x="666991" y="174904"/>
                  </a:lnTo>
                  <a:lnTo>
                    <a:pt x="669328" y="176898"/>
                  </a:lnTo>
                  <a:lnTo>
                    <a:pt x="672096" y="176568"/>
                  </a:lnTo>
                  <a:lnTo>
                    <a:pt x="674763" y="175463"/>
                  </a:lnTo>
                  <a:lnTo>
                    <a:pt x="676541" y="174790"/>
                  </a:lnTo>
                  <a:lnTo>
                    <a:pt x="678205" y="173786"/>
                  </a:lnTo>
                  <a:lnTo>
                    <a:pt x="679437" y="172567"/>
                  </a:lnTo>
                  <a:lnTo>
                    <a:pt x="683323" y="169011"/>
                  </a:lnTo>
                  <a:lnTo>
                    <a:pt x="685546" y="164223"/>
                  </a:lnTo>
                  <a:close/>
                </a:path>
                <a:path w="799465" h="323850">
                  <a:moveTo>
                    <a:pt x="688543" y="127419"/>
                  </a:moveTo>
                  <a:lnTo>
                    <a:pt x="688428" y="123317"/>
                  </a:lnTo>
                  <a:lnTo>
                    <a:pt x="685660" y="125984"/>
                  </a:lnTo>
                  <a:lnTo>
                    <a:pt x="683768" y="126530"/>
                  </a:lnTo>
                  <a:lnTo>
                    <a:pt x="681316" y="127317"/>
                  </a:lnTo>
                  <a:lnTo>
                    <a:pt x="677316" y="125310"/>
                  </a:lnTo>
                  <a:lnTo>
                    <a:pt x="673430" y="123418"/>
                  </a:lnTo>
                  <a:lnTo>
                    <a:pt x="672884" y="127088"/>
                  </a:lnTo>
                  <a:lnTo>
                    <a:pt x="674992" y="129755"/>
                  </a:lnTo>
                  <a:lnTo>
                    <a:pt x="677875" y="133210"/>
                  </a:lnTo>
                  <a:lnTo>
                    <a:pt x="680542" y="137541"/>
                  </a:lnTo>
                  <a:lnTo>
                    <a:pt x="684542" y="133210"/>
                  </a:lnTo>
                  <a:lnTo>
                    <a:pt x="685431" y="132207"/>
                  </a:lnTo>
                  <a:lnTo>
                    <a:pt x="686765" y="130987"/>
                  </a:lnTo>
                  <a:lnTo>
                    <a:pt x="687768" y="129755"/>
                  </a:lnTo>
                  <a:lnTo>
                    <a:pt x="688213" y="128981"/>
                  </a:lnTo>
                  <a:lnTo>
                    <a:pt x="688543" y="128320"/>
                  </a:lnTo>
                  <a:lnTo>
                    <a:pt x="688543" y="127419"/>
                  </a:lnTo>
                  <a:close/>
                </a:path>
                <a:path w="799465" h="323850">
                  <a:moveTo>
                    <a:pt x="700316" y="100850"/>
                  </a:moveTo>
                  <a:lnTo>
                    <a:pt x="699770" y="98742"/>
                  </a:lnTo>
                  <a:lnTo>
                    <a:pt x="698538" y="94513"/>
                  </a:lnTo>
                  <a:lnTo>
                    <a:pt x="696214" y="93624"/>
                  </a:lnTo>
                  <a:lnTo>
                    <a:pt x="692772" y="95961"/>
                  </a:lnTo>
                  <a:lnTo>
                    <a:pt x="691654" y="96735"/>
                  </a:lnTo>
                  <a:lnTo>
                    <a:pt x="690321" y="98958"/>
                  </a:lnTo>
                  <a:lnTo>
                    <a:pt x="689762" y="100965"/>
                  </a:lnTo>
                  <a:lnTo>
                    <a:pt x="689546" y="101523"/>
                  </a:lnTo>
                  <a:lnTo>
                    <a:pt x="689432" y="102069"/>
                  </a:lnTo>
                  <a:lnTo>
                    <a:pt x="689432" y="103517"/>
                  </a:lnTo>
                  <a:lnTo>
                    <a:pt x="689876" y="104190"/>
                  </a:lnTo>
                  <a:lnTo>
                    <a:pt x="690549" y="104736"/>
                  </a:lnTo>
                  <a:lnTo>
                    <a:pt x="690651" y="104965"/>
                  </a:lnTo>
                  <a:lnTo>
                    <a:pt x="693102" y="106299"/>
                  </a:lnTo>
                  <a:lnTo>
                    <a:pt x="700316" y="100850"/>
                  </a:lnTo>
                  <a:close/>
                </a:path>
                <a:path w="799465" h="323850">
                  <a:moveTo>
                    <a:pt x="701103" y="243509"/>
                  </a:moveTo>
                  <a:lnTo>
                    <a:pt x="697992" y="240944"/>
                  </a:lnTo>
                  <a:lnTo>
                    <a:pt x="695096" y="239280"/>
                  </a:lnTo>
                  <a:lnTo>
                    <a:pt x="692658" y="238163"/>
                  </a:lnTo>
                  <a:lnTo>
                    <a:pt x="688873" y="237058"/>
                  </a:lnTo>
                  <a:lnTo>
                    <a:pt x="687209" y="238061"/>
                  </a:lnTo>
                  <a:lnTo>
                    <a:pt x="686435" y="239610"/>
                  </a:lnTo>
                  <a:lnTo>
                    <a:pt x="685876" y="241058"/>
                  </a:lnTo>
                  <a:lnTo>
                    <a:pt x="685876" y="242836"/>
                  </a:lnTo>
                  <a:lnTo>
                    <a:pt x="686549" y="244614"/>
                  </a:lnTo>
                  <a:lnTo>
                    <a:pt x="686765" y="245287"/>
                  </a:lnTo>
                  <a:lnTo>
                    <a:pt x="686993" y="245833"/>
                  </a:lnTo>
                  <a:lnTo>
                    <a:pt x="687438" y="246507"/>
                  </a:lnTo>
                  <a:lnTo>
                    <a:pt x="690880" y="252069"/>
                  </a:lnTo>
                  <a:lnTo>
                    <a:pt x="695655" y="251066"/>
                  </a:lnTo>
                  <a:lnTo>
                    <a:pt x="699211" y="246062"/>
                  </a:lnTo>
                  <a:lnTo>
                    <a:pt x="701103" y="243509"/>
                  </a:lnTo>
                  <a:close/>
                </a:path>
                <a:path w="799465" h="323850">
                  <a:moveTo>
                    <a:pt x="704659" y="207365"/>
                  </a:moveTo>
                  <a:lnTo>
                    <a:pt x="698322" y="206146"/>
                  </a:lnTo>
                  <a:lnTo>
                    <a:pt x="696315" y="206921"/>
                  </a:lnTo>
                  <a:lnTo>
                    <a:pt x="694994" y="207365"/>
                  </a:lnTo>
                  <a:lnTo>
                    <a:pt x="693991" y="208699"/>
                  </a:lnTo>
                  <a:lnTo>
                    <a:pt x="693547" y="210375"/>
                  </a:lnTo>
                  <a:lnTo>
                    <a:pt x="692873" y="212255"/>
                  </a:lnTo>
                  <a:lnTo>
                    <a:pt x="692988" y="214490"/>
                  </a:lnTo>
                  <a:lnTo>
                    <a:pt x="694321" y="215709"/>
                  </a:lnTo>
                  <a:lnTo>
                    <a:pt x="696760" y="218046"/>
                  </a:lnTo>
                  <a:lnTo>
                    <a:pt x="700659" y="212369"/>
                  </a:lnTo>
                  <a:lnTo>
                    <a:pt x="704659" y="207365"/>
                  </a:lnTo>
                  <a:close/>
                </a:path>
                <a:path w="799465" h="323850">
                  <a:moveTo>
                    <a:pt x="717537" y="289763"/>
                  </a:moveTo>
                  <a:lnTo>
                    <a:pt x="714540" y="283197"/>
                  </a:lnTo>
                  <a:lnTo>
                    <a:pt x="710171" y="282308"/>
                  </a:lnTo>
                  <a:lnTo>
                    <a:pt x="704494" y="286537"/>
                  </a:lnTo>
                  <a:lnTo>
                    <a:pt x="701636" y="291426"/>
                  </a:lnTo>
                  <a:lnTo>
                    <a:pt x="705764" y="292531"/>
                  </a:lnTo>
                  <a:lnTo>
                    <a:pt x="703427" y="293204"/>
                  </a:lnTo>
                  <a:lnTo>
                    <a:pt x="706882" y="292430"/>
                  </a:lnTo>
                  <a:lnTo>
                    <a:pt x="710438" y="292087"/>
                  </a:lnTo>
                  <a:lnTo>
                    <a:pt x="717537" y="289763"/>
                  </a:lnTo>
                  <a:close/>
                </a:path>
                <a:path w="799465" h="323850">
                  <a:moveTo>
                    <a:pt x="725652" y="47701"/>
                  </a:moveTo>
                  <a:lnTo>
                    <a:pt x="723988" y="44919"/>
                  </a:lnTo>
                  <a:lnTo>
                    <a:pt x="721766" y="44259"/>
                  </a:lnTo>
                  <a:lnTo>
                    <a:pt x="720102" y="43700"/>
                  </a:lnTo>
                  <a:lnTo>
                    <a:pt x="718324" y="44259"/>
                  </a:lnTo>
                  <a:lnTo>
                    <a:pt x="716991" y="46482"/>
                  </a:lnTo>
                  <a:lnTo>
                    <a:pt x="713879" y="51371"/>
                  </a:lnTo>
                  <a:lnTo>
                    <a:pt x="723874" y="57048"/>
                  </a:lnTo>
                  <a:lnTo>
                    <a:pt x="725093" y="50596"/>
                  </a:lnTo>
                  <a:lnTo>
                    <a:pt x="725652" y="47701"/>
                  </a:lnTo>
                  <a:close/>
                </a:path>
                <a:path w="799465" h="323850">
                  <a:moveTo>
                    <a:pt x="734542" y="170230"/>
                  </a:moveTo>
                  <a:lnTo>
                    <a:pt x="734428" y="169125"/>
                  </a:lnTo>
                  <a:lnTo>
                    <a:pt x="733653" y="168338"/>
                  </a:lnTo>
                  <a:lnTo>
                    <a:pt x="730427" y="164896"/>
                  </a:lnTo>
                  <a:lnTo>
                    <a:pt x="726655" y="171005"/>
                  </a:lnTo>
                  <a:lnTo>
                    <a:pt x="725093" y="173228"/>
                  </a:lnTo>
                  <a:lnTo>
                    <a:pt x="722769" y="176453"/>
                  </a:lnTo>
                  <a:lnTo>
                    <a:pt x="721880" y="182689"/>
                  </a:lnTo>
                  <a:lnTo>
                    <a:pt x="727659" y="180911"/>
                  </a:lnTo>
                  <a:lnTo>
                    <a:pt x="728103" y="180911"/>
                  </a:lnTo>
                  <a:lnTo>
                    <a:pt x="728433" y="180568"/>
                  </a:lnTo>
                  <a:lnTo>
                    <a:pt x="728878" y="180238"/>
                  </a:lnTo>
                  <a:lnTo>
                    <a:pt x="730097" y="179578"/>
                  </a:lnTo>
                  <a:lnTo>
                    <a:pt x="731316" y="178574"/>
                  </a:lnTo>
                  <a:lnTo>
                    <a:pt x="732434" y="177126"/>
                  </a:lnTo>
                  <a:lnTo>
                    <a:pt x="733767" y="175348"/>
                  </a:lnTo>
                  <a:lnTo>
                    <a:pt x="734542" y="173228"/>
                  </a:lnTo>
                  <a:lnTo>
                    <a:pt x="734542" y="170230"/>
                  </a:lnTo>
                  <a:close/>
                </a:path>
                <a:path w="799465" h="323850">
                  <a:moveTo>
                    <a:pt x="736206" y="241388"/>
                  </a:moveTo>
                  <a:lnTo>
                    <a:pt x="734212" y="239839"/>
                  </a:lnTo>
                  <a:lnTo>
                    <a:pt x="731989" y="239941"/>
                  </a:lnTo>
                  <a:lnTo>
                    <a:pt x="730872" y="239941"/>
                  </a:lnTo>
                  <a:lnTo>
                    <a:pt x="729881" y="240284"/>
                  </a:lnTo>
                  <a:lnTo>
                    <a:pt x="728992" y="241173"/>
                  </a:lnTo>
                  <a:lnTo>
                    <a:pt x="725208" y="244614"/>
                  </a:lnTo>
                  <a:lnTo>
                    <a:pt x="730656" y="248069"/>
                  </a:lnTo>
                  <a:lnTo>
                    <a:pt x="733882" y="244170"/>
                  </a:lnTo>
                  <a:lnTo>
                    <a:pt x="736206" y="241388"/>
                  </a:lnTo>
                  <a:close/>
                </a:path>
                <a:path w="799465" h="323850">
                  <a:moveTo>
                    <a:pt x="740435" y="97624"/>
                  </a:moveTo>
                  <a:lnTo>
                    <a:pt x="740092" y="96405"/>
                  </a:lnTo>
                  <a:lnTo>
                    <a:pt x="738212" y="88734"/>
                  </a:lnTo>
                  <a:lnTo>
                    <a:pt x="735660" y="90957"/>
                  </a:lnTo>
                  <a:lnTo>
                    <a:pt x="734656" y="94513"/>
                  </a:lnTo>
                  <a:lnTo>
                    <a:pt x="733983" y="96735"/>
                  </a:lnTo>
                  <a:lnTo>
                    <a:pt x="734098" y="99631"/>
                  </a:lnTo>
                  <a:lnTo>
                    <a:pt x="735660" y="100190"/>
                  </a:lnTo>
                  <a:lnTo>
                    <a:pt x="737095" y="100736"/>
                  </a:lnTo>
                  <a:lnTo>
                    <a:pt x="740435" y="97624"/>
                  </a:lnTo>
                  <a:close/>
                </a:path>
                <a:path w="799465" h="323850">
                  <a:moveTo>
                    <a:pt x="743762" y="297434"/>
                  </a:moveTo>
                  <a:lnTo>
                    <a:pt x="742099" y="295986"/>
                  </a:lnTo>
                  <a:lnTo>
                    <a:pt x="739648" y="295871"/>
                  </a:lnTo>
                  <a:lnTo>
                    <a:pt x="736549" y="295656"/>
                  </a:lnTo>
                  <a:lnTo>
                    <a:pt x="732434" y="297649"/>
                  </a:lnTo>
                  <a:lnTo>
                    <a:pt x="731316" y="300990"/>
                  </a:lnTo>
                  <a:lnTo>
                    <a:pt x="730656" y="303212"/>
                  </a:lnTo>
                  <a:lnTo>
                    <a:pt x="729767" y="306654"/>
                  </a:lnTo>
                  <a:lnTo>
                    <a:pt x="732434" y="307657"/>
                  </a:lnTo>
                  <a:lnTo>
                    <a:pt x="735990" y="308876"/>
                  </a:lnTo>
                  <a:lnTo>
                    <a:pt x="741654" y="303542"/>
                  </a:lnTo>
                  <a:lnTo>
                    <a:pt x="743762" y="297434"/>
                  </a:lnTo>
                  <a:close/>
                </a:path>
                <a:path w="799465" h="323850">
                  <a:moveTo>
                    <a:pt x="764870" y="195364"/>
                  </a:moveTo>
                  <a:lnTo>
                    <a:pt x="763435" y="193802"/>
                  </a:lnTo>
                  <a:lnTo>
                    <a:pt x="758317" y="195021"/>
                  </a:lnTo>
                  <a:lnTo>
                    <a:pt x="756208" y="196024"/>
                  </a:lnTo>
                  <a:lnTo>
                    <a:pt x="749769" y="202145"/>
                  </a:lnTo>
                  <a:lnTo>
                    <a:pt x="749655" y="205917"/>
                  </a:lnTo>
                  <a:lnTo>
                    <a:pt x="749541" y="206921"/>
                  </a:lnTo>
                  <a:lnTo>
                    <a:pt x="749985" y="207810"/>
                  </a:lnTo>
                  <a:lnTo>
                    <a:pt x="750989" y="208368"/>
                  </a:lnTo>
                  <a:lnTo>
                    <a:pt x="753427" y="209588"/>
                  </a:lnTo>
                  <a:lnTo>
                    <a:pt x="761758" y="202031"/>
                  </a:lnTo>
                  <a:lnTo>
                    <a:pt x="762647" y="199694"/>
                  </a:lnTo>
                  <a:lnTo>
                    <a:pt x="764870" y="195364"/>
                  </a:lnTo>
                  <a:close/>
                </a:path>
                <a:path w="799465" h="323850">
                  <a:moveTo>
                    <a:pt x="768426" y="133654"/>
                  </a:moveTo>
                  <a:lnTo>
                    <a:pt x="767537" y="125755"/>
                  </a:lnTo>
                  <a:lnTo>
                    <a:pt x="763092" y="125196"/>
                  </a:lnTo>
                  <a:lnTo>
                    <a:pt x="761873" y="128651"/>
                  </a:lnTo>
                  <a:lnTo>
                    <a:pt x="761657" y="129311"/>
                  </a:lnTo>
                  <a:lnTo>
                    <a:pt x="761326" y="129755"/>
                  </a:lnTo>
                  <a:lnTo>
                    <a:pt x="761428" y="130644"/>
                  </a:lnTo>
                  <a:lnTo>
                    <a:pt x="761428" y="132651"/>
                  </a:lnTo>
                  <a:lnTo>
                    <a:pt x="762546" y="133870"/>
                  </a:lnTo>
                  <a:lnTo>
                    <a:pt x="763765" y="134543"/>
                  </a:lnTo>
                  <a:lnTo>
                    <a:pt x="764095" y="134658"/>
                  </a:lnTo>
                  <a:lnTo>
                    <a:pt x="764540" y="134759"/>
                  </a:lnTo>
                  <a:lnTo>
                    <a:pt x="764984" y="134759"/>
                  </a:lnTo>
                  <a:lnTo>
                    <a:pt x="766762" y="134874"/>
                  </a:lnTo>
                  <a:lnTo>
                    <a:pt x="768426" y="133654"/>
                  </a:lnTo>
                  <a:close/>
                </a:path>
                <a:path w="799465" h="323850">
                  <a:moveTo>
                    <a:pt x="769658" y="238721"/>
                  </a:moveTo>
                  <a:lnTo>
                    <a:pt x="764095" y="239166"/>
                  </a:lnTo>
                  <a:lnTo>
                    <a:pt x="762101" y="239395"/>
                  </a:lnTo>
                  <a:lnTo>
                    <a:pt x="758101" y="239610"/>
                  </a:lnTo>
                  <a:lnTo>
                    <a:pt x="757656" y="242176"/>
                  </a:lnTo>
                  <a:lnTo>
                    <a:pt x="757428" y="243725"/>
                  </a:lnTo>
                  <a:lnTo>
                    <a:pt x="759206" y="245948"/>
                  </a:lnTo>
                  <a:lnTo>
                    <a:pt x="762647" y="246176"/>
                  </a:lnTo>
                  <a:lnTo>
                    <a:pt x="763651" y="244500"/>
                  </a:lnTo>
                  <a:lnTo>
                    <a:pt x="764870" y="243395"/>
                  </a:lnTo>
                  <a:lnTo>
                    <a:pt x="767321" y="241173"/>
                  </a:lnTo>
                  <a:lnTo>
                    <a:pt x="769658" y="238721"/>
                  </a:lnTo>
                  <a:close/>
                </a:path>
                <a:path w="799465" h="323850">
                  <a:moveTo>
                    <a:pt x="771652" y="272084"/>
                  </a:moveTo>
                  <a:lnTo>
                    <a:pt x="769099" y="267411"/>
                  </a:lnTo>
                  <a:lnTo>
                    <a:pt x="765213" y="273075"/>
                  </a:lnTo>
                  <a:lnTo>
                    <a:pt x="765873" y="275526"/>
                  </a:lnTo>
                  <a:lnTo>
                    <a:pt x="765987" y="274637"/>
                  </a:lnTo>
                  <a:lnTo>
                    <a:pt x="766114" y="275526"/>
                  </a:lnTo>
                  <a:lnTo>
                    <a:pt x="766318" y="276974"/>
                  </a:lnTo>
                  <a:lnTo>
                    <a:pt x="766876" y="278866"/>
                  </a:lnTo>
                  <a:lnTo>
                    <a:pt x="767321" y="278866"/>
                  </a:lnTo>
                  <a:lnTo>
                    <a:pt x="769391" y="275526"/>
                  </a:lnTo>
                  <a:lnTo>
                    <a:pt x="769975" y="274637"/>
                  </a:lnTo>
                  <a:lnTo>
                    <a:pt x="771652" y="272084"/>
                  </a:lnTo>
                  <a:close/>
                </a:path>
                <a:path w="799465" h="323850">
                  <a:moveTo>
                    <a:pt x="780211" y="180352"/>
                  </a:moveTo>
                  <a:lnTo>
                    <a:pt x="780097" y="180124"/>
                  </a:lnTo>
                  <a:lnTo>
                    <a:pt x="779983" y="180911"/>
                  </a:lnTo>
                  <a:lnTo>
                    <a:pt x="780097" y="180682"/>
                  </a:lnTo>
                  <a:lnTo>
                    <a:pt x="780211" y="180352"/>
                  </a:lnTo>
                  <a:close/>
                </a:path>
                <a:path w="799465" h="323850">
                  <a:moveTo>
                    <a:pt x="793648" y="173126"/>
                  </a:moveTo>
                  <a:lnTo>
                    <a:pt x="790765" y="167563"/>
                  </a:lnTo>
                  <a:lnTo>
                    <a:pt x="781545" y="176796"/>
                  </a:lnTo>
                  <a:lnTo>
                    <a:pt x="780326" y="179844"/>
                  </a:lnTo>
                  <a:lnTo>
                    <a:pt x="780326" y="180022"/>
                  </a:lnTo>
                  <a:lnTo>
                    <a:pt x="780211" y="180352"/>
                  </a:lnTo>
                  <a:lnTo>
                    <a:pt x="780211" y="181902"/>
                  </a:lnTo>
                  <a:lnTo>
                    <a:pt x="782650" y="183464"/>
                  </a:lnTo>
                  <a:lnTo>
                    <a:pt x="784212" y="182575"/>
                  </a:lnTo>
                  <a:lnTo>
                    <a:pt x="790206" y="181356"/>
                  </a:lnTo>
                  <a:lnTo>
                    <a:pt x="793318" y="178130"/>
                  </a:lnTo>
                  <a:lnTo>
                    <a:pt x="793648" y="173126"/>
                  </a:lnTo>
                  <a:close/>
                </a:path>
                <a:path w="799465" h="323850">
                  <a:moveTo>
                    <a:pt x="798880" y="223050"/>
                  </a:moveTo>
                  <a:lnTo>
                    <a:pt x="795210" y="219710"/>
                  </a:lnTo>
                  <a:lnTo>
                    <a:pt x="792543" y="222262"/>
                  </a:lnTo>
                  <a:lnTo>
                    <a:pt x="791425" y="223266"/>
                  </a:lnTo>
                  <a:lnTo>
                    <a:pt x="790981" y="224383"/>
                  </a:lnTo>
                  <a:lnTo>
                    <a:pt x="790981" y="225272"/>
                  </a:lnTo>
                  <a:lnTo>
                    <a:pt x="791095" y="227164"/>
                  </a:lnTo>
                  <a:lnTo>
                    <a:pt x="792873" y="228269"/>
                  </a:lnTo>
                  <a:lnTo>
                    <a:pt x="795324" y="226047"/>
                  </a:lnTo>
                  <a:lnTo>
                    <a:pt x="798880" y="22305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879749" y="18673038"/>
              <a:ext cx="573405" cy="325120"/>
            </a:xfrm>
            <a:custGeom>
              <a:avLst/>
              <a:gdLst/>
              <a:ahLst/>
              <a:cxnLst/>
              <a:rect l="l" t="t" r="r" b="b"/>
              <a:pathLst>
                <a:path w="573404" h="325119">
                  <a:moveTo>
                    <a:pt x="10998" y="209486"/>
                  </a:moveTo>
                  <a:lnTo>
                    <a:pt x="6997" y="208597"/>
                  </a:lnTo>
                  <a:lnTo>
                    <a:pt x="2438" y="207479"/>
                  </a:lnTo>
                  <a:lnTo>
                    <a:pt x="0" y="214490"/>
                  </a:lnTo>
                  <a:lnTo>
                    <a:pt x="4330" y="214591"/>
                  </a:lnTo>
                  <a:lnTo>
                    <a:pt x="5549" y="214376"/>
                  </a:lnTo>
                  <a:lnTo>
                    <a:pt x="8775" y="212699"/>
                  </a:lnTo>
                  <a:lnTo>
                    <a:pt x="10998" y="209486"/>
                  </a:lnTo>
                  <a:close/>
                </a:path>
                <a:path w="573404" h="325119">
                  <a:moveTo>
                    <a:pt x="13779" y="164668"/>
                  </a:moveTo>
                  <a:lnTo>
                    <a:pt x="7442" y="161785"/>
                  </a:lnTo>
                  <a:lnTo>
                    <a:pt x="6108" y="165900"/>
                  </a:lnTo>
                  <a:lnTo>
                    <a:pt x="5105" y="168783"/>
                  </a:lnTo>
                  <a:lnTo>
                    <a:pt x="8547" y="170116"/>
                  </a:lnTo>
                  <a:lnTo>
                    <a:pt x="10883" y="169341"/>
                  </a:lnTo>
                  <a:lnTo>
                    <a:pt x="11658" y="169125"/>
                  </a:lnTo>
                  <a:lnTo>
                    <a:pt x="12331" y="168681"/>
                  </a:lnTo>
                  <a:lnTo>
                    <a:pt x="12547" y="167894"/>
                  </a:lnTo>
                  <a:lnTo>
                    <a:pt x="13779" y="164668"/>
                  </a:lnTo>
                  <a:close/>
                </a:path>
                <a:path w="573404" h="325119">
                  <a:moveTo>
                    <a:pt x="16548" y="103632"/>
                  </a:moveTo>
                  <a:lnTo>
                    <a:pt x="12661" y="106083"/>
                  </a:lnTo>
                  <a:lnTo>
                    <a:pt x="11442" y="106857"/>
                  </a:lnTo>
                  <a:lnTo>
                    <a:pt x="10553" y="108966"/>
                  </a:lnTo>
                  <a:lnTo>
                    <a:pt x="10439" y="111086"/>
                  </a:lnTo>
                  <a:lnTo>
                    <a:pt x="10223" y="113969"/>
                  </a:lnTo>
                  <a:lnTo>
                    <a:pt x="10998" y="116865"/>
                  </a:lnTo>
                  <a:lnTo>
                    <a:pt x="13550" y="116420"/>
                  </a:lnTo>
                  <a:lnTo>
                    <a:pt x="14998" y="116078"/>
                  </a:lnTo>
                  <a:lnTo>
                    <a:pt x="15557" y="113080"/>
                  </a:lnTo>
                  <a:lnTo>
                    <a:pt x="15887" y="111975"/>
                  </a:lnTo>
                  <a:lnTo>
                    <a:pt x="16332" y="109296"/>
                  </a:lnTo>
                  <a:lnTo>
                    <a:pt x="16548" y="103632"/>
                  </a:lnTo>
                  <a:close/>
                </a:path>
                <a:path w="573404" h="325119">
                  <a:moveTo>
                    <a:pt x="30556" y="253517"/>
                  </a:moveTo>
                  <a:lnTo>
                    <a:pt x="28549" y="252615"/>
                  </a:lnTo>
                  <a:lnTo>
                    <a:pt x="27444" y="251282"/>
                  </a:lnTo>
                  <a:lnTo>
                    <a:pt x="25222" y="252615"/>
                  </a:lnTo>
                  <a:lnTo>
                    <a:pt x="24993" y="252844"/>
                  </a:lnTo>
                  <a:lnTo>
                    <a:pt x="24777" y="252958"/>
                  </a:lnTo>
                  <a:lnTo>
                    <a:pt x="23444" y="254177"/>
                  </a:lnTo>
                  <a:lnTo>
                    <a:pt x="22771" y="256184"/>
                  </a:lnTo>
                  <a:lnTo>
                    <a:pt x="23660" y="257619"/>
                  </a:lnTo>
                  <a:lnTo>
                    <a:pt x="25996" y="261073"/>
                  </a:lnTo>
                  <a:lnTo>
                    <a:pt x="30556" y="253517"/>
                  </a:lnTo>
                  <a:close/>
                </a:path>
                <a:path w="573404" h="325119">
                  <a:moveTo>
                    <a:pt x="34213" y="315772"/>
                  </a:moveTo>
                  <a:lnTo>
                    <a:pt x="26555" y="307543"/>
                  </a:lnTo>
                  <a:lnTo>
                    <a:pt x="24333" y="312445"/>
                  </a:lnTo>
                  <a:lnTo>
                    <a:pt x="22440" y="316445"/>
                  </a:lnTo>
                  <a:lnTo>
                    <a:pt x="28892" y="324891"/>
                  </a:lnTo>
                  <a:lnTo>
                    <a:pt x="32105" y="319443"/>
                  </a:lnTo>
                  <a:lnTo>
                    <a:pt x="34213" y="315772"/>
                  </a:lnTo>
                  <a:close/>
                </a:path>
                <a:path w="573404" h="325119">
                  <a:moveTo>
                    <a:pt x="38658" y="191909"/>
                  </a:moveTo>
                  <a:lnTo>
                    <a:pt x="33553" y="186690"/>
                  </a:lnTo>
                  <a:lnTo>
                    <a:pt x="30886" y="189471"/>
                  </a:lnTo>
                  <a:lnTo>
                    <a:pt x="29667" y="190804"/>
                  </a:lnTo>
                  <a:lnTo>
                    <a:pt x="30111" y="192697"/>
                  </a:lnTo>
                  <a:lnTo>
                    <a:pt x="31216" y="193916"/>
                  </a:lnTo>
                  <a:lnTo>
                    <a:pt x="32435" y="195364"/>
                  </a:lnTo>
                  <a:lnTo>
                    <a:pt x="34556" y="196138"/>
                  </a:lnTo>
                  <a:lnTo>
                    <a:pt x="35890" y="194576"/>
                  </a:lnTo>
                  <a:lnTo>
                    <a:pt x="38658" y="191909"/>
                  </a:lnTo>
                  <a:close/>
                </a:path>
                <a:path w="573404" h="325119">
                  <a:moveTo>
                    <a:pt x="68110" y="210591"/>
                  </a:moveTo>
                  <a:lnTo>
                    <a:pt x="66890" y="207365"/>
                  </a:lnTo>
                  <a:lnTo>
                    <a:pt x="66217" y="205816"/>
                  </a:lnTo>
                  <a:lnTo>
                    <a:pt x="65328" y="204482"/>
                  </a:lnTo>
                  <a:lnTo>
                    <a:pt x="64325" y="203923"/>
                  </a:lnTo>
                  <a:lnTo>
                    <a:pt x="60883" y="201917"/>
                  </a:lnTo>
                  <a:lnTo>
                    <a:pt x="59220" y="204698"/>
                  </a:lnTo>
                  <a:lnTo>
                    <a:pt x="57772" y="207594"/>
                  </a:lnTo>
                  <a:lnTo>
                    <a:pt x="56997" y="210261"/>
                  </a:lnTo>
                  <a:lnTo>
                    <a:pt x="62331" y="214591"/>
                  </a:lnTo>
                  <a:lnTo>
                    <a:pt x="68110" y="214591"/>
                  </a:lnTo>
                  <a:lnTo>
                    <a:pt x="68110" y="210591"/>
                  </a:lnTo>
                  <a:close/>
                </a:path>
                <a:path w="573404" h="325119">
                  <a:moveTo>
                    <a:pt x="70891" y="42697"/>
                  </a:moveTo>
                  <a:lnTo>
                    <a:pt x="67106" y="41033"/>
                  </a:lnTo>
                  <a:lnTo>
                    <a:pt x="65659" y="40360"/>
                  </a:lnTo>
                  <a:lnTo>
                    <a:pt x="64223" y="39916"/>
                  </a:lnTo>
                  <a:lnTo>
                    <a:pt x="60769" y="41922"/>
                  </a:lnTo>
                  <a:lnTo>
                    <a:pt x="60109" y="43700"/>
                  </a:lnTo>
                  <a:lnTo>
                    <a:pt x="60439" y="45478"/>
                  </a:lnTo>
                  <a:lnTo>
                    <a:pt x="60883" y="47701"/>
                  </a:lnTo>
                  <a:lnTo>
                    <a:pt x="63220" y="49822"/>
                  </a:lnTo>
                  <a:lnTo>
                    <a:pt x="66217" y="49377"/>
                  </a:lnTo>
                  <a:lnTo>
                    <a:pt x="70662" y="48590"/>
                  </a:lnTo>
                  <a:lnTo>
                    <a:pt x="70891" y="42697"/>
                  </a:lnTo>
                  <a:close/>
                </a:path>
                <a:path w="573404" h="325119">
                  <a:moveTo>
                    <a:pt x="80886" y="275526"/>
                  </a:moveTo>
                  <a:lnTo>
                    <a:pt x="77889" y="271195"/>
                  </a:lnTo>
                  <a:lnTo>
                    <a:pt x="75438" y="269849"/>
                  </a:lnTo>
                  <a:lnTo>
                    <a:pt x="72440" y="268071"/>
                  </a:lnTo>
                  <a:lnTo>
                    <a:pt x="68770" y="272084"/>
                  </a:lnTo>
                  <a:lnTo>
                    <a:pt x="69443" y="275196"/>
                  </a:lnTo>
                  <a:lnTo>
                    <a:pt x="70218" y="278523"/>
                  </a:lnTo>
                  <a:lnTo>
                    <a:pt x="76212" y="280974"/>
                  </a:lnTo>
                  <a:lnTo>
                    <a:pt x="78663" y="278079"/>
                  </a:lnTo>
                  <a:lnTo>
                    <a:pt x="80886" y="275526"/>
                  </a:lnTo>
                  <a:close/>
                </a:path>
                <a:path w="573404" h="325119">
                  <a:moveTo>
                    <a:pt x="81991" y="2120"/>
                  </a:moveTo>
                  <a:lnTo>
                    <a:pt x="81000" y="0"/>
                  </a:lnTo>
                  <a:lnTo>
                    <a:pt x="74663" y="0"/>
                  </a:lnTo>
                  <a:lnTo>
                    <a:pt x="74434" y="444"/>
                  </a:lnTo>
                  <a:lnTo>
                    <a:pt x="74104" y="1003"/>
                  </a:lnTo>
                  <a:lnTo>
                    <a:pt x="74218" y="1562"/>
                  </a:lnTo>
                  <a:lnTo>
                    <a:pt x="74549" y="3568"/>
                  </a:lnTo>
                  <a:lnTo>
                    <a:pt x="76555" y="5676"/>
                  </a:lnTo>
                  <a:lnTo>
                    <a:pt x="78778" y="5346"/>
                  </a:lnTo>
                  <a:lnTo>
                    <a:pt x="81661" y="4902"/>
                  </a:lnTo>
                  <a:lnTo>
                    <a:pt x="81991" y="2120"/>
                  </a:lnTo>
                  <a:close/>
                </a:path>
                <a:path w="573404" h="325119">
                  <a:moveTo>
                    <a:pt x="97878" y="318668"/>
                  </a:moveTo>
                  <a:lnTo>
                    <a:pt x="86220" y="310438"/>
                  </a:lnTo>
                  <a:lnTo>
                    <a:pt x="84328" y="316331"/>
                  </a:lnTo>
                  <a:lnTo>
                    <a:pt x="83324" y="319671"/>
                  </a:lnTo>
                  <a:lnTo>
                    <a:pt x="84772" y="320560"/>
                  </a:lnTo>
                  <a:lnTo>
                    <a:pt x="88658" y="321005"/>
                  </a:lnTo>
                  <a:lnTo>
                    <a:pt x="89662" y="321005"/>
                  </a:lnTo>
                  <a:lnTo>
                    <a:pt x="91109" y="321106"/>
                  </a:lnTo>
                  <a:lnTo>
                    <a:pt x="96545" y="322999"/>
                  </a:lnTo>
                  <a:lnTo>
                    <a:pt x="97104" y="321335"/>
                  </a:lnTo>
                  <a:lnTo>
                    <a:pt x="97878" y="318668"/>
                  </a:lnTo>
                  <a:close/>
                </a:path>
                <a:path w="573404" h="325119">
                  <a:moveTo>
                    <a:pt x="107111" y="211264"/>
                  </a:moveTo>
                  <a:lnTo>
                    <a:pt x="106870" y="205841"/>
                  </a:lnTo>
                  <a:lnTo>
                    <a:pt x="103365" y="202082"/>
                  </a:lnTo>
                  <a:lnTo>
                    <a:pt x="99936" y="202006"/>
                  </a:lnTo>
                  <a:lnTo>
                    <a:pt x="99885" y="207594"/>
                  </a:lnTo>
                  <a:lnTo>
                    <a:pt x="100545" y="209816"/>
                  </a:lnTo>
                  <a:lnTo>
                    <a:pt x="103555" y="219379"/>
                  </a:lnTo>
                  <a:lnTo>
                    <a:pt x="107111" y="211264"/>
                  </a:lnTo>
                  <a:close/>
                </a:path>
                <a:path w="573404" h="325119">
                  <a:moveTo>
                    <a:pt x="108699" y="251561"/>
                  </a:moveTo>
                  <a:lnTo>
                    <a:pt x="107035" y="246722"/>
                  </a:lnTo>
                  <a:lnTo>
                    <a:pt x="106959" y="246507"/>
                  </a:lnTo>
                  <a:lnTo>
                    <a:pt x="106883" y="246278"/>
                  </a:lnTo>
                  <a:lnTo>
                    <a:pt x="105664" y="245173"/>
                  </a:lnTo>
                  <a:lnTo>
                    <a:pt x="104330" y="246278"/>
                  </a:lnTo>
                  <a:lnTo>
                    <a:pt x="102222" y="246722"/>
                  </a:lnTo>
                  <a:lnTo>
                    <a:pt x="103111" y="246507"/>
                  </a:lnTo>
                  <a:lnTo>
                    <a:pt x="101333" y="246722"/>
                  </a:lnTo>
                  <a:lnTo>
                    <a:pt x="97548" y="248069"/>
                  </a:lnTo>
                  <a:lnTo>
                    <a:pt x="96659" y="249847"/>
                  </a:lnTo>
                  <a:lnTo>
                    <a:pt x="98348" y="253072"/>
                  </a:lnTo>
                  <a:lnTo>
                    <a:pt x="104101" y="253733"/>
                  </a:lnTo>
                  <a:lnTo>
                    <a:pt x="108699" y="251561"/>
                  </a:lnTo>
                  <a:close/>
                </a:path>
                <a:path w="573404" h="325119">
                  <a:moveTo>
                    <a:pt x="109994" y="166890"/>
                  </a:moveTo>
                  <a:lnTo>
                    <a:pt x="101434" y="167005"/>
                  </a:lnTo>
                  <a:lnTo>
                    <a:pt x="99441" y="167449"/>
                  </a:lnTo>
                  <a:lnTo>
                    <a:pt x="96774" y="168008"/>
                  </a:lnTo>
                  <a:lnTo>
                    <a:pt x="95224" y="169672"/>
                  </a:lnTo>
                  <a:lnTo>
                    <a:pt x="94881" y="171450"/>
                  </a:lnTo>
                  <a:lnTo>
                    <a:pt x="94437" y="173570"/>
                  </a:lnTo>
                  <a:lnTo>
                    <a:pt x="95656" y="175907"/>
                  </a:lnTo>
                  <a:lnTo>
                    <a:pt x="98996" y="176796"/>
                  </a:lnTo>
                  <a:lnTo>
                    <a:pt x="102768" y="177787"/>
                  </a:lnTo>
                  <a:lnTo>
                    <a:pt x="107111" y="174574"/>
                  </a:lnTo>
                  <a:lnTo>
                    <a:pt x="108445" y="171119"/>
                  </a:lnTo>
                  <a:lnTo>
                    <a:pt x="109994" y="166890"/>
                  </a:lnTo>
                  <a:close/>
                </a:path>
                <a:path w="573404" h="325119">
                  <a:moveTo>
                    <a:pt x="113106" y="13563"/>
                  </a:moveTo>
                  <a:lnTo>
                    <a:pt x="101434" y="7670"/>
                  </a:lnTo>
                  <a:lnTo>
                    <a:pt x="101104" y="12903"/>
                  </a:lnTo>
                  <a:lnTo>
                    <a:pt x="100888" y="16344"/>
                  </a:lnTo>
                  <a:lnTo>
                    <a:pt x="101434" y="18351"/>
                  </a:lnTo>
                  <a:lnTo>
                    <a:pt x="104775" y="19240"/>
                  </a:lnTo>
                  <a:lnTo>
                    <a:pt x="105333" y="19456"/>
                  </a:lnTo>
                  <a:lnTo>
                    <a:pt x="106108" y="19570"/>
                  </a:lnTo>
                  <a:lnTo>
                    <a:pt x="106997" y="19799"/>
                  </a:lnTo>
                  <a:lnTo>
                    <a:pt x="109105" y="20015"/>
                  </a:lnTo>
                  <a:lnTo>
                    <a:pt x="111556" y="20015"/>
                  </a:lnTo>
                  <a:lnTo>
                    <a:pt x="113106" y="13563"/>
                  </a:lnTo>
                  <a:close/>
                </a:path>
                <a:path w="573404" h="325119">
                  <a:moveTo>
                    <a:pt x="135331" y="121640"/>
                  </a:moveTo>
                  <a:lnTo>
                    <a:pt x="134556" y="114414"/>
                  </a:lnTo>
                  <a:lnTo>
                    <a:pt x="129324" y="114858"/>
                  </a:lnTo>
                  <a:lnTo>
                    <a:pt x="126111" y="115087"/>
                  </a:lnTo>
                  <a:lnTo>
                    <a:pt x="121221" y="122085"/>
                  </a:lnTo>
                  <a:lnTo>
                    <a:pt x="123444" y="125196"/>
                  </a:lnTo>
                  <a:lnTo>
                    <a:pt x="125107" y="127762"/>
                  </a:lnTo>
                  <a:lnTo>
                    <a:pt x="130213" y="128422"/>
                  </a:lnTo>
                  <a:lnTo>
                    <a:pt x="132664" y="126428"/>
                  </a:lnTo>
                  <a:lnTo>
                    <a:pt x="133108" y="126199"/>
                  </a:lnTo>
                  <a:lnTo>
                    <a:pt x="133438" y="125641"/>
                  </a:lnTo>
                  <a:lnTo>
                    <a:pt x="135331" y="121640"/>
                  </a:lnTo>
                  <a:close/>
                </a:path>
                <a:path w="573404" h="325119">
                  <a:moveTo>
                    <a:pt x="171323" y="250952"/>
                  </a:moveTo>
                  <a:lnTo>
                    <a:pt x="168109" y="248069"/>
                  </a:lnTo>
                  <a:lnTo>
                    <a:pt x="164655" y="246062"/>
                  </a:lnTo>
                  <a:lnTo>
                    <a:pt x="157886" y="248513"/>
                  </a:lnTo>
                  <a:lnTo>
                    <a:pt x="156768" y="252069"/>
                  </a:lnTo>
                  <a:lnTo>
                    <a:pt x="155105" y="257517"/>
                  </a:lnTo>
                  <a:lnTo>
                    <a:pt x="154546" y="257517"/>
                  </a:lnTo>
                  <a:lnTo>
                    <a:pt x="164655" y="258851"/>
                  </a:lnTo>
                  <a:lnTo>
                    <a:pt x="171323" y="250952"/>
                  </a:lnTo>
                  <a:close/>
                </a:path>
                <a:path w="573404" h="325119">
                  <a:moveTo>
                    <a:pt x="171881" y="295211"/>
                  </a:moveTo>
                  <a:lnTo>
                    <a:pt x="161099" y="299986"/>
                  </a:lnTo>
                  <a:lnTo>
                    <a:pt x="157886" y="302768"/>
                  </a:lnTo>
                  <a:lnTo>
                    <a:pt x="156768" y="303657"/>
                  </a:lnTo>
                  <a:lnTo>
                    <a:pt x="152996" y="307098"/>
                  </a:lnTo>
                  <a:lnTo>
                    <a:pt x="157213" y="313436"/>
                  </a:lnTo>
                  <a:lnTo>
                    <a:pt x="164884" y="311111"/>
                  </a:lnTo>
                  <a:lnTo>
                    <a:pt x="169659" y="306209"/>
                  </a:lnTo>
                  <a:lnTo>
                    <a:pt x="170332" y="304990"/>
                  </a:lnTo>
                  <a:lnTo>
                    <a:pt x="170548" y="303771"/>
                  </a:lnTo>
                  <a:lnTo>
                    <a:pt x="171881" y="295211"/>
                  </a:lnTo>
                  <a:close/>
                </a:path>
                <a:path w="573404" h="325119">
                  <a:moveTo>
                    <a:pt x="186220" y="158889"/>
                  </a:moveTo>
                  <a:lnTo>
                    <a:pt x="183438" y="158673"/>
                  </a:lnTo>
                  <a:lnTo>
                    <a:pt x="181216" y="157441"/>
                  </a:lnTo>
                  <a:lnTo>
                    <a:pt x="176555" y="155003"/>
                  </a:lnTo>
                  <a:lnTo>
                    <a:pt x="174218" y="153885"/>
                  </a:lnTo>
                  <a:lnTo>
                    <a:pt x="169659" y="151993"/>
                  </a:lnTo>
                  <a:lnTo>
                    <a:pt x="167220" y="157226"/>
                  </a:lnTo>
                  <a:lnTo>
                    <a:pt x="167995" y="162001"/>
                  </a:lnTo>
                  <a:lnTo>
                    <a:pt x="168325" y="164566"/>
                  </a:lnTo>
                  <a:lnTo>
                    <a:pt x="169659" y="167005"/>
                  </a:lnTo>
                  <a:lnTo>
                    <a:pt x="172212" y="168122"/>
                  </a:lnTo>
                  <a:lnTo>
                    <a:pt x="175768" y="169570"/>
                  </a:lnTo>
                  <a:lnTo>
                    <a:pt x="179882" y="169011"/>
                  </a:lnTo>
                  <a:lnTo>
                    <a:pt x="182765" y="166344"/>
                  </a:lnTo>
                  <a:lnTo>
                    <a:pt x="183997" y="165341"/>
                  </a:lnTo>
                  <a:lnTo>
                    <a:pt x="185775" y="163118"/>
                  </a:lnTo>
                  <a:lnTo>
                    <a:pt x="185991" y="161671"/>
                  </a:lnTo>
                  <a:lnTo>
                    <a:pt x="186220" y="158889"/>
                  </a:lnTo>
                  <a:close/>
                </a:path>
                <a:path w="573404" h="325119">
                  <a:moveTo>
                    <a:pt x="191109" y="227050"/>
                  </a:moveTo>
                  <a:lnTo>
                    <a:pt x="188099" y="225933"/>
                  </a:lnTo>
                  <a:lnTo>
                    <a:pt x="188214" y="222821"/>
                  </a:lnTo>
                  <a:lnTo>
                    <a:pt x="188442" y="220040"/>
                  </a:lnTo>
                  <a:lnTo>
                    <a:pt x="187655" y="214045"/>
                  </a:lnTo>
                  <a:lnTo>
                    <a:pt x="184886" y="212483"/>
                  </a:lnTo>
                  <a:lnTo>
                    <a:pt x="181991" y="210820"/>
                  </a:lnTo>
                  <a:lnTo>
                    <a:pt x="177990" y="213042"/>
                  </a:lnTo>
                  <a:lnTo>
                    <a:pt x="173101" y="219049"/>
                  </a:lnTo>
                  <a:lnTo>
                    <a:pt x="173545" y="223380"/>
                  </a:lnTo>
                  <a:lnTo>
                    <a:pt x="174434" y="227609"/>
                  </a:lnTo>
                  <a:lnTo>
                    <a:pt x="174993" y="230835"/>
                  </a:lnTo>
                  <a:lnTo>
                    <a:pt x="175996" y="233502"/>
                  </a:lnTo>
                  <a:lnTo>
                    <a:pt x="179552" y="233273"/>
                  </a:lnTo>
                  <a:lnTo>
                    <a:pt x="180441" y="233273"/>
                  </a:lnTo>
                  <a:lnTo>
                    <a:pt x="182549" y="232829"/>
                  </a:lnTo>
                  <a:lnTo>
                    <a:pt x="184772" y="232168"/>
                  </a:lnTo>
                  <a:lnTo>
                    <a:pt x="186994" y="231165"/>
                  </a:lnTo>
                  <a:lnTo>
                    <a:pt x="191109" y="227050"/>
                  </a:lnTo>
                  <a:close/>
                </a:path>
                <a:path w="573404" h="325119">
                  <a:moveTo>
                    <a:pt x="207098" y="251625"/>
                  </a:moveTo>
                  <a:lnTo>
                    <a:pt x="206883" y="251625"/>
                  </a:lnTo>
                  <a:lnTo>
                    <a:pt x="204431" y="251841"/>
                  </a:lnTo>
                  <a:lnTo>
                    <a:pt x="206108" y="251726"/>
                  </a:lnTo>
                  <a:lnTo>
                    <a:pt x="207098" y="251625"/>
                  </a:lnTo>
                  <a:close/>
                </a:path>
                <a:path w="573404" h="325119">
                  <a:moveTo>
                    <a:pt x="210210" y="301320"/>
                  </a:moveTo>
                  <a:lnTo>
                    <a:pt x="208991" y="297319"/>
                  </a:lnTo>
                  <a:lnTo>
                    <a:pt x="208546" y="294982"/>
                  </a:lnTo>
                  <a:lnTo>
                    <a:pt x="207772" y="291541"/>
                  </a:lnTo>
                  <a:lnTo>
                    <a:pt x="205663" y="289864"/>
                  </a:lnTo>
                  <a:lnTo>
                    <a:pt x="202882" y="292976"/>
                  </a:lnTo>
                  <a:lnTo>
                    <a:pt x="200774" y="296760"/>
                  </a:lnTo>
                  <a:lnTo>
                    <a:pt x="200329" y="300761"/>
                  </a:lnTo>
                  <a:lnTo>
                    <a:pt x="200545" y="308660"/>
                  </a:lnTo>
                  <a:lnTo>
                    <a:pt x="203987" y="309105"/>
                  </a:lnTo>
                  <a:lnTo>
                    <a:pt x="206768" y="307886"/>
                  </a:lnTo>
                  <a:lnTo>
                    <a:pt x="208432" y="307098"/>
                  </a:lnTo>
                  <a:lnTo>
                    <a:pt x="209880" y="305549"/>
                  </a:lnTo>
                  <a:lnTo>
                    <a:pt x="210108" y="303657"/>
                  </a:lnTo>
                  <a:lnTo>
                    <a:pt x="210210" y="301320"/>
                  </a:lnTo>
                  <a:close/>
                </a:path>
                <a:path w="573404" h="325119">
                  <a:moveTo>
                    <a:pt x="212331" y="202260"/>
                  </a:moveTo>
                  <a:lnTo>
                    <a:pt x="210210" y="193243"/>
                  </a:lnTo>
                  <a:lnTo>
                    <a:pt x="209664" y="190690"/>
                  </a:lnTo>
                  <a:lnTo>
                    <a:pt x="207543" y="187693"/>
                  </a:lnTo>
                  <a:lnTo>
                    <a:pt x="205879" y="185470"/>
                  </a:lnTo>
                  <a:lnTo>
                    <a:pt x="201434" y="179349"/>
                  </a:lnTo>
                  <a:lnTo>
                    <a:pt x="197218" y="187794"/>
                  </a:lnTo>
                  <a:lnTo>
                    <a:pt x="196215" y="193687"/>
                  </a:lnTo>
                  <a:lnTo>
                    <a:pt x="196443" y="194691"/>
                  </a:lnTo>
                  <a:lnTo>
                    <a:pt x="197104" y="195580"/>
                  </a:lnTo>
                  <a:lnTo>
                    <a:pt x="200545" y="200469"/>
                  </a:lnTo>
                  <a:lnTo>
                    <a:pt x="212331" y="202260"/>
                  </a:lnTo>
                  <a:close/>
                </a:path>
                <a:path w="573404" h="325119">
                  <a:moveTo>
                    <a:pt x="218554" y="128651"/>
                  </a:moveTo>
                  <a:lnTo>
                    <a:pt x="214109" y="124091"/>
                  </a:lnTo>
                  <a:lnTo>
                    <a:pt x="213220" y="123088"/>
                  </a:lnTo>
                  <a:lnTo>
                    <a:pt x="212217" y="122758"/>
                  </a:lnTo>
                  <a:lnTo>
                    <a:pt x="206324" y="122758"/>
                  </a:lnTo>
                  <a:lnTo>
                    <a:pt x="200888" y="132207"/>
                  </a:lnTo>
                  <a:lnTo>
                    <a:pt x="201663" y="136207"/>
                  </a:lnTo>
                  <a:lnTo>
                    <a:pt x="202107" y="139103"/>
                  </a:lnTo>
                  <a:lnTo>
                    <a:pt x="204101" y="140652"/>
                  </a:lnTo>
                  <a:lnTo>
                    <a:pt x="206883" y="139661"/>
                  </a:lnTo>
                  <a:lnTo>
                    <a:pt x="211442" y="137871"/>
                  </a:lnTo>
                  <a:lnTo>
                    <a:pt x="218554" y="128651"/>
                  </a:lnTo>
                  <a:close/>
                </a:path>
                <a:path w="573404" h="325119">
                  <a:moveTo>
                    <a:pt x="238887" y="169456"/>
                  </a:moveTo>
                  <a:lnTo>
                    <a:pt x="232435" y="168236"/>
                  </a:lnTo>
                  <a:lnTo>
                    <a:pt x="230657" y="167894"/>
                  </a:lnTo>
                  <a:lnTo>
                    <a:pt x="229209" y="168236"/>
                  </a:lnTo>
                  <a:lnTo>
                    <a:pt x="224104" y="171450"/>
                  </a:lnTo>
                  <a:lnTo>
                    <a:pt x="222656" y="178130"/>
                  </a:lnTo>
                  <a:lnTo>
                    <a:pt x="223659" y="182130"/>
                  </a:lnTo>
                  <a:lnTo>
                    <a:pt x="227393" y="190309"/>
                  </a:lnTo>
                  <a:lnTo>
                    <a:pt x="230746" y="189484"/>
                  </a:lnTo>
                  <a:lnTo>
                    <a:pt x="233222" y="184835"/>
                  </a:lnTo>
                  <a:lnTo>
                    <a:pt x="235661" y="177571"/>
                  </a:lnTo>
                  <a:lnTo>
                    <a:pt x="238887" y="169456"/>
                  </a:lnTo>
                  <a:close/>
                </a:path>
                <a:path w="573404" h="325119">
                  <a:moveTo>
                    <a:pt x="241655" y="40360"/>
                  </a:moveTo>
                  <a:lnTo>
                    <a:pt x="241211" y="28473"/>
                  </a:lnTo>
                  <a:lnTo>
                    <a:pt x="234099" y="28359"/>
                  </a:lnTo>
                  <a:lnTo>
                    <a:pt x="233108" y="28575"/>
                  </a:lnTo>
                  <a:lnTo>
                    <a:pt x="230327" y="29362"/>
                  </a:lnTo>
                  <a:lnTo>
                    <a:pt x="227660" y="32588"/>
                  </a:lnTo>
                  <a:lnTo>
                    <a:pt x="230441" y="37592"/>
                  </a:lnTo>
                  <a:lnTo>
                    <a:pt x="232321" y="40805"/>
                  </a:lnTo>
                  <a:lnTo>
                    <a:pt x="235102" y="40703"/>
                  </a:lnTo>
                  <a:lnTo>
                    <a:pt x="241655" y="40360"/>
                  </a:lnTo>
                  <a:close/>
                </a:path>
                <a:path w="573404" h="325119">
                  <a:moveTo>
                    <a:pt x="246100" y="225933"/>
                  </a:moveTo>
                  <a:lnTo>
                    <a:pt x="244995" y="222491"/>
                  </a:lnTo>
                  <a:lnTo>
                    <a:pt x="243662" y="218147"/>
                  </a:lnTo>
                  <a:lnTo>
                    <a:pt x="236766" y="221157"/>
                  </a:lnTo>
                  <a:lnTo>
                    <a:pt x="234327" y="222821"/>
                  </a:lnTo>
                  <a:lnTo>
                    <a:pt x="232664" y="224155"/>
                  </a:lnTo>
                  <a:lnTo>
                    <a:pt x="230327" y="225717"/>
                  </a:lnTo>
                  <a:lnTo>
                    <a:pt x="233108" y="231051"/>
                  </a:lnTo>
                  <a:lnTo>
                    <a:pt x="237210" y="230047"/>
                  </a:lnTo>
                  <a:lnTo>
                    <a:pt x="239991" y="229603"/>
                  </a:lnTo>
                  <a:lnTo>
                    <a:pt x="240220" y="229603"/>
                  </a:lnTo>
                  <a:lnTo>
                    <a:pt x="243776" y="229044"/>
                  </a:lnTo>
                  <a:lnTo>
                    <a:pt x="246100" y="225933"/>
                  </a:lnTo>
                  <a:close/>
                </a:path>
                <a:path w="573404" h="325119">
                  <a:moveTo>
                    <a:pt x="248996" y="323672"/>
                  </a:moveTo>
                  <a:lnTo>
                    <a:pt x="248653" y="323557"/>
                  </a:lnTo>
                  <a:lnTo>
                    <a:pt x="248437" y="323342"/>
                  </a:lnTo>
                  <a:lnTo>
                    <a:pt x="248107" y="323227"/>
                  </a:lnTo>
                  <a:lnTo>
                    <a:pt x="245999" y="322897"/>
                  </a:lnTo>
                  <a:lnTo>
                    <a:pt x="236994" y="321106"/>
                  </a:lnTo>
                  <a:lnTo>
                    <a:pt x="235102" y="323672"/>
                  </a:lnTo>
                  <a:lnTo>
                    <a:pt x="248996" y="323672"/>
                  </a:lnTo>
                  <a:close/>
                </a:path>
                <a:path w="573404" h="325119">
                  <a:moveTo>
                    <a:pt x="269430" y="178346"/>
                  </a:moveTo>
                  <a:lnTo>
                    <a:pt x="262877" y="170561"/>
                  </a:lnTo>
                  <a:lnTo>
                    <a:pt x="256438" y="164122"/>
                  </a:lnTo>
                  <a:lnTo>
                    <a:pt x="254431" y="169570"/>
                  </a:lnTo>
                  <a:lnTo>
                    <a:pt x="264998" y="187909"/>
                  </a:lnTo>
                  <a:lnTo>
                    <a:pt x="269430" y="178346"/>
                  </a:lnTo>
                  <a:close/>
                </a:path>
                <a:path w="573404" h="325119">
                  <a:moveTo>
                    <a:pt x="271030" y="296265"/>
                  </a:moveTo>
                  <a:lnTo>
                    <a:pt x="269989" y="298767"/>
                  </a:lnTo>
                  <a:lnTo>
                    <a:pt x="270713" y="297891"/>
                  </a:lnTo>
                  <a:lnTo>
                    <a:pt x="271030" y="296265"/>
                  </a:lnTo>
                  <a:close/>
                </a:path>
                <a:path w="573404" h="325119">
                  <a:moveTo>
                    <a:pt x="272211" y="113080"/>
                  </a:moveTo>
                  <a:lnTo>
                    <a:pt x="270433" y="110972"/>
                  </a:lnTo>
                  <a:lnTo>
                    <a:pt x="269100" y="109639"/>
                  </a:lnTo>
                  <a:lnTo>
                    <a:pt x="266877" y="107518"/>
                  </a:lnTo>
                  <a:lnTo>
                    <a:pt x="260210" y="102958"/>
                  </a:lnTo>
                  <a:lnTo>
                    <a:pt x="256997" y="105410"/>
                  </a:lnTo>
                  <a:lnTo>
                    <a:pt x="254431" y="107188"/>
                  </a:lnTo>
                  <a:lnTo>
                    <a:pt x="255219" y="109296"/>
                  </a:lnTo>
                  <a:lnTo>
                    <a:pt x="258546" y="113080"/>
                  </a:lnTo>
                  <a:lnTo>
                    <a:pt x="260883" y="114744"/>
                  </a:lnTo>
                  <a:lnTo>
                    <a:pt x="261988" y="115633"/>
                  </a:lnTo>
                  <a:lnTo>
                    <a:pt x="263880" y="117424"/>
                  </a:lnTo>
                  <a:lnTo>
                    <a:pt x="265442" y="120091"/>
                  </a:lnTo>
                  <a:lnTo>
                    <a:pt x="267995" y="119303"/>
                  </a:lnTo>
                  <a:lnTo>
                    <a:pt x="269328" y="118973"/>
                  </a:lnTo>
                  <a:lnTo>
                    <a:pt x="271653" y="116522"/>
                  </a:lnTo>
                  <a:lnTo>
                    <a:pt x="272211" y="113080"/>
                  </a:lnTo>
                  <a:close/>
                </a:path>
                <a:path w="573404" h="325119">
                  <a:moveTo>
                    <a:pt x="275323" y="256070"/>
                  </a:moveTo>
                  <a:lnTo>
                    <a:pt x="258330" y="236943"/>
                  </a:lnTo>
                  <a:lnTo>
                    <a:pt x="259880" y="251510"/>
                  </a:lnTo>
                  <a:lnTo>
                    <a:pt x="259321" y="254177"/>
                  </a:lnTo>
                  <a:lnTo>
                    <a:pt x="257098" y="252095"/>
                  </a:lnTo>
                  <a:lnTo>
                    <a:pt x="252120" y="250431"/>
                  </a:lnTo>
                  <a:lnTo>
                    <a:pt x="247904" y="251548"/>
                  </a:lnTo>
                  <a:lnTo>
                    <a:pt x="247992" y="257848"/>
                  </a:lnTo>
                  <a:lnTo>
                    <a:pt x="248208" y="258064"/>
                  </a:lnTo>
                  <a:lnTo>
                    <a:pt x="248996" y="259854"/>
                  </a:lnTo>
                  <a:lnTo>
                    <a:pt x="248107" y="258406"/>
                  </a:lnTo>
                  <a:lnTo>
                    <a:pt x="248996" y="260400"/>
                  </a:lnTo>
                  <a:lnTo>
                    <a:pt x="251764" y="264858"/>
                  </a:lnTo>
                  <a:lnTo>
                    <a:pt x="254546" y="264744"/>
                  </a:lnTo>
                  <a:lnTo>
                    <a:pt x="256552" y="264744"/>
                  </a:lnTo>
                  <a:lnTo>
                    <a:pt x="269989" y="254736"/>
                  </a:lnTo>
                  <a:lnTo>
                    <a:pt x="275323" y="256070"/>
                  </a:lnTo>
                  <a:close/>
                </a:path>
                <a:path w="573404" h="325119">
                  <a:moveTo>
                    <a:pt x="282879" y="308102"/>
                  </a:moveTo>
                  <a:lnTo>
                    <a:pt x="282105" y="303898"/>
                  </a:lnTo>
                  <a:lnTo>
                    <a:pt x="279565" y="296265"/>
                  </a:lnTo>
                  <a:lnTo>
                    <a:pt x="275463" y="292214"/>
                  </a:lnTo>
                  <a:lnTo>
                    <a:pt x="270713" y="297891"/>
                  </a:lnTo>
                  <a:lnTo>
                    <a:pt x="270230" y="300177"/>
                  </a:lnTo>
                  <a:lnTo>
                    <a:pt x="270332" y="300761"/>
                  </a:lnTo>
                  <a:lnTo>
                    <a:pt x="270852" y="303898"/>
                  </a:lnTo>
                  <a:lnTo>
                    <a:pt x="273227" y="309359"/>
                  </a:lnTo>
                  <a:lnTo>
                    <a:pt x="277190" y="311772"/>
                  </a:lnTo>
                  <a:lnTo>
                    <a:pt x="282879" y="308102"/>
                  </a:lnTo>
                  <a:close/>
                </a:path>
                <a:path w="573404" h="325119">
                  <a:moveTo>
                    <a:pt x="296875" y="201028"/>
                  </a:moveTo>
                  <a:lnTo>
                    <a:pt x="296430" y="197802"/>
                  </a:lnTo>
                  <a:lnTo>
                    <a:pt x="294767" y="196354"/>
                  </a:lnTo>
                  <a:lnTo>
                    <a:pt x="292773" y="196138"/>
                  </a:lnTo>
                  <a:lnTo>
                    <a:pt x="288213" y="195808"/>
                  </a:lnTo>
                  <a:lnTo>
                    <a:pt x="281774" y="201256"/>
                  </a:lnTo>
                  <a:lnTo>
                    <a:pt x="280212" y="205816"/>
                  </a:lnTo>
                  <a:lnTo>
                    <a:pt x="279654" y="207594"/>
                  </a:lnTo>
                  <a:lnTo>
                    <a:pt x="279996" y="209143"/>
                  </a:lnTo>
                  <a:lnTo>
                    <a:pt x="280771" y="210146"/>
                  </a:lnTo>
                  <a:lnTo>
                    <a:pt x="281101" y="210375"/>
                  </a:lnTo>
                  <a:lnTo>
                    <a:pt x="281330" y="210477"/>
                  </a:lnTo>
                  <a:lnTo>
                    <a:pt x="281546" y="210820"/>
                  </a:lnTo>
                  <a:lnTo>
                    <a:pt x="286689" y="212877"/>
                  </a:lnTo>
                  <a:lnTo>
                    <a:pt x="291960" y="211010"/>
                  </a:lnTo>
                  <a:lnTo>
                    <a:pt x="295859" y="206590"/>
                  </a:lnTo>
                  <a:lnTo>
                    <a:pt x="296875" y="201028"/>
                  </a:lnTo>
                  <a:close/>
                </a:path>
                <a:path w="573404" h="325119">
                  <a:moveTo>
                    <a:pt x="303987" y="131762"/>
                  </a:moveTo>
                  <a:lnTo>
                    <a:pt x="303555" y="129565"/>
                  </a:lnTo>
                  <a:lnTo>
                    <a:pt x="303657" y="129755"/>
                  </a:lnTo>
                  <a:lnTo>
                    <a:pt x="303441" y="128981"/>
                  </a:lnTo>
                  <a:lnTo>
                    <a:pt x="303326" y="128765"/>
                  </a:lnTo>
                  <a:lnTo>
                    <a:pt x="303326" y="128536"/>
                  </a:lnTo>
                  <a:lnTo>
                    <a:pt x="303085" y="127546"/>
                  </a:lnTo>
                  <a:lnTo>
                    <a:pt x="303047" y="127381"/>
                  </a:lnTo>
                  <a:lnTo>
                    <a:pt x="301764" y="122529"/>
                  </a:lnTo>
                  <a:lnTo>
                    <a:pt x="294881" y="123202"/>
                  </a:lnTo>
                  <a:lnTo>
                    <a:pt x="292328" y="127863"/>
                  </a:lnTo>
                  <a:lnTo>
                    <a:pt x="291096" y="130200"/>
                  </a:lnTo>
                  <a:lnTo>
                    <a:pt x="290436" y="133311"/>
                  </a:lnTo>
                  <a:lnTo>
                    <a:pt x="292214" y="135432"/>
                  </a:lnTo>
                  <a:lnTo>
                    <a:pt x="294106" y="137871"/>
                  </a:lnTo>
                  <a:lnTo>
                    <a:pt x="298551" y="137426"/>
                  </a:lnTo>
                  <a:lnTo>
                    <a:pt x="301104" y="135991"/>
                  </a:lnTo>
                  <a:lnTo>
                    <a:pt x="303885" y="134543"/>
                  </a:lnTo>
                  <a:lnTo>
                    <a:pt x="303987" y="131762"/>
                  </a:lnTo>
                  <a:close/>
                </a:path>
                <a:path w="573404" h="325119">
                  <a:moveTo>
                    <a:pt x="307327" y="267182"/>
                  </a:moveTo>
                  <a:lnTo>
                    <a:pt x="306768" y="263182"/>
                  </a:lnTo>
                  <a:lnTo>
                    <a:pt x="306438" y="259067"/>
                  </a:lnTo>
                  <a:lnTo>
                    <a:pt x="304431" y="258064"/>
                  </a:lnTo>
                  <a:lnTo>
                    <a:pt x="300774" y="260400"/>
                  </a:lnTo>
                  <a:lnTo>
                    <a:pt x="297103" y="263956"/>
                  </a:lnTo>
                  <a:lnTo>
                    <a:pt x="295325" y="268516"/>
                  </a:lnTo>
                  <a:lnTo>
                    <a:pt x="293217" y="276860"/>
                  </a:lnTo>
                  <a:lnTo>
                    <a:pt x="294436" y="279412"/>
                  </a:lnTo>
                  <a:lnTo>
                    <a:pt x="302437" y="277863"/>
                  </a:lnTo>
                  <a:lnTo>
                    <a:pt x="302882" y="277533"/>
                  </a:lnTo>
                  <a:lnTo>
                    <a:pt x="303657" y="273748"/>
                  </a:lnTo>
                  <a:lnTo>
                    <a:pt x="304330" y="270078"/>
                  </a:lnTo>
                  <a:lnTo>
                    <a:pt x="307327" y="267182"/>
                  </a:lnTo>
                  <a:close/>
                </a:path>
                <a:path w="573404" h="325119">
                  <a:moveTo>
                    <a:pt x="309435" y="167982"/>
                  </a:moveTo>
                  <a:lnTo>
                    <a:pt x="308216" y="162560"/>
                  </a:lnTo>
                  <a:lnTo>
                    <a:pt x="303288" y="161391"/>
                  </a:lnTo>
                  <a:lnTo>
                    <a:pt x="297078" y="163728"/>
                  </a:lnTo>
                  <a:lnTo>
                    <a:pt x="292150" y="168059"/>
                  </a:lnTo>
                  <a:lnTo>
                    <a:pt x="291096" y="172897"/>
                  </a:lnTo>
                  <a:lnTo>
                    <a:pt x="291655" y="173456"/>
                  </a:lnTo>
                  <a:lnTo>
                    <a:pt x="291769" y="173786"/>
                  </a:lnTo>
                  <a:lnTo>
                    <a:pt x="298602" y="175806"/>
                  </a:lnTo>
                  <a:lnTo>
                    <a:pt x="305371" y="173139"/>
                  </a:lnTo>
                  <a:lnTo>
                    <a:pt x="309435" y="167982"/>
                  </a:lnTo>
                  <a:close/>
                </a:path>
                <a:path w="573404" h="325119">
                  <a:moveTo>
                    <a:pt x="322440" y="240499"/>
                  </a:moveTo>
                  <a:lnTo>
                    <a:pt x="319328" y="237718"/>
                  </a:lnTo>
                  <a:lnTo>
                    <a:pt x="316318" y="234607"/>
                  </a:lnTo>
                  <a:lnTo>
                    <a:pt x="313105" y="232054"/>
                  </a:lnTo>
                  <a:lnTo>
                    <a:pt x="312102" y="231279"/>
                  </a:lnTo>
                  <a:lnTo>
                    <a:pt x="310210" y="231724"/>
                  </a:lnTo>
                  <a:lnTo>
                    <a:pt x="308432" y="232613"/>
                  </a:lnTo>
                  <a:lnTo>
                    <a:pt x="306997" y="233273"/>
                  </a:lnTo>
                  <a:lnTo>
                    <a:pt x="305663" y="234162"/>
                  </a:lnTo>
                  <a:lnTo>
                    <a:pt x="304876" y="235280"/>
                  </a:lnTo>
                  <a:lnTo>
                    <a:pt x="304101" y="236169"/>
                  </a:lnTo>
                  <a:lnTo>
                    <a:pt x="303657" y="237172"/>
                  </a:lnTo>
                  <a:lnTo>
                    <a:pt x="303441" y="236169"/>
                  </a:lnTo>
                  <a:lnTo>
                    <a:pt x="303771" y="237947"/>
                  </a:lnTo>
                  <a:lnTo>
                    <a:pt x="303885" y="238277"/>
                  </a:lnTo>
                  <a:lnTo>
                    <a:pt x="303834" y="238048"/>
                  </a:lnTo>
                  <a:lnTo>
                    <a:pt x="309727" y="246329"/>
                  </a:lnTo>
                  <a:lnTo>
                    <a:pt x="316395" y="246849"/>
                  </a:lnTo>
                  <a:lnTo>
                    <a:pt x="321411" y="243560"/>
                  </a:lnTo>
                  <a:lnTo>
                    <a:pt x="322440" y="240499"/>
                  </a:lnTo>
                  <a:close/>
                </a:path>
                <a:path w="573404" h="325119">
                  <a:moveTo>
                    <a:pt x="329882" y="103403"/>
                  </a:moveTo>
                  <a:lnTo>
                    <a:pt x="329323" y="101739"/>
                  </a:lnTo>
                  <a:lnTo>
                    <a:pt x="328434" y="98628"/>
                  </a:lnTo>
                  <a:lnTo>
                    <a:pt x="324218" y="96405"/>
                  </a:lnTo>
                  <a:lnTo>
                    <a:pt x="321106" y="95732"/>
                  </a:lnTo>
                  <a:lnTo>
                    <a:pt x="314985" y="94513"/>
                  </a:lnTo>
                  <a:lnTo>
                    <a:pt x="311213" y="100736"/>
                  </a:lnTo>
                  <a:lnTo>
                    <a:pt x="327329" y="114744"/>
                  </a:lnTo>
                  <a:lnTo>
                    <a:pt x="329768" y="110972"/>
                  </a:lnTo>
                  <a:lnTo>
                    <a:pt x="329209" y="107632"/>
                  </a:lnTo>
                  <a:lnTo>
                    <a:pt x="329209" y="106629"/>
                  </a:lnTo>
                  <a:lnTo>
                    <a:pt x="329438" y="104965"/>
                  </a:lnTo>
                  <a:lnTo>
                    <a:pt x="329882" y="103403"/>
                  </a:lnTo>
                  <a:close/>
                </a:path>
                <a:path w="573404" h="325119">
                  <a:moveTo>
                    <a:pt x="336207" y="40030"/>
                  </a:moveTo>
                  <a:lnTo>
                    <a:pt x="335661" y="37693"/>
                  </a:lnTo>
                  <a:lnTo>
                    <a:pt x="334987" y="36588"/>
                  </a:lnTo>
                  <a:lnTo>
                    <a:pt x="332105" y="31356"/>
                  </a:lnTo>
                  <a:lnTo>
                    <a:pt x="326656" y="39700"/>
                  </a:lnTo>
                  <a:lnTo>
                    <a:pt x="326986" y="44373"/>
                  </a:lnTo>
                  <a:lnTo>
                    <a:pt x="327329" y="47371"/>
                  </a:lnTo>
                  <a:lnTo>
                    <a:pt x="330771" y="47371"/>
                  </a:lnTo>
                  <a:lnTo>
                    <a:pt x="332879" y="46482"/>
                  </a:lnTo>
                  <a:lnTo>
                    <a:pt x="334772" y="45593"/>
                  </a:lnTo>
                  <a:lnTo>
                    <a:pt x="335546" y="44030"/>
                  </a:lnTo>
                  <a:lnTo>
                    <a:pt x="335991" y="41592"/>
                  </a:lnTo>
                  <a:lnTo>
                    <a:pt x="336207" y="40805"/>
                  </a:lnTo>
                  <a:lnTo>
                    <a:pt x="336207" y="40030"/>
                  </a:lnTo>
                  <a:close/>
                </a:path>
                <a:path w="573404" h="325119">
                  <a:moveTo>
                    <a:pt x="337769" y="176568"/>
                  </a:moveTo>
                  <a:lnTo>
                    <a:pt x="335216" y="174345"/>
                  </a:lnTo>
                  <a:lnTo>
                    <a:pt x="334772" y="173901"/>
                  </a:lnTo>
                  <a:lnTo>
                    <a:pt x="334213" y="173685"/>
                  </a:lnTo>
                  <a:lnTo>
                    <a:pt x="333654" y="173685"/>
                  </a:lnTo>
                  <a:lnTo>
                    <a:pt x="330771" y="173342"/>
                  </a:lnTo>
                  <a:lnTo>
                    <a:pt x="326656" y="176796"/>
                  </a:lnTo>
                  <a:lnTo>
                    <a:pt x="325208" y="178460"/>
                  </a:lnTo>
                  <a:lnTo>
                    <a:pt x="323430" y="180682"/>
                  </a:lnTo>
                  <a:lnTo>
                    <a:pt x="320992" y="188353"/>
                  </a:lnTo>
                  <a:lnTo>
                    <a:pt x="329209" y="192697"/>
                  </a:lnTo>
                  <a:lnTo>
                    <a:pt x="331431" y="192468"/>
                  </a:lnTo>
                  <a:lnTo>
                    <a:pt x="333108" y="187794"/>
                  </a:lnTo>
                  <a:lnTo>
                    <a:pt x="334098" y="185127"/>
                  </a:lnTo>
                  <a:lnTo>
                    <a:pt x="337769" y="176568"/>
                  </a:lnTo>
                  <a:close/>
                </a:path>
                <a:path w="573404" h="325119">
                  <a:moveTo>
                    <a:pt x="341439" y="138214"/>
                  </a:moveTo>
                  <a:lnTo>
                    <a:pt x="336207" y="131318"/>
                  </a:lnTo>
                  <a:lnTo>
                    <a:pt x="332994" y="126974"/>
                  </a:lnTo>
                  <a:lnTo>
                    <a:pt x="327101" y="132765"/>
                  </a:lnTo>
                  <a:lnTo>
                    <a:pt x="324319" y="138214"/>
                  </a:lnTo>
                  <a:lnTo>
                    <a:pt x="321767" y="142989"/>
                  </a:lnTo>
                  <a:lnTo>
                    <a:pt x="321652" y="147548"/>
                  </a:lnTo>
                  <a:lnTo>
                    <a:pt x="327990" y="144551"/>
                  </a:lnTo>
                  <a:lnTo>
                    <a:pt x="327215" y="144995"/>
                  </a:lnTo>
                  <a:lnTo>
                    <a:pt x="327431" y="144995"/>
                  </a:lnTo>
                  <a:lnTo>
                    <a:pt x="327875" y="144767"/>
                  </a:lnTo>
                  <a:lnTo>
                    <a:pt x="328320" y="144551"/>
                  </a:lnTo>
                  <a:lnTo>
                    <a:pt x="328879" y="144322"/>
                  </a:lnTo>
                  <a:lnTo>
                    <a:pt x="328218" y="144437"/>
                  </a:lnTo>
                  <a:lnTo>
                    <a:pt x="333654" y="142773"/>
                  </a:lnTo>
                  <a:lnTo>
                    <a:pt x="341439" y="138214"/>
                  </a:lnTo>
                  <a:close/>
                </a:path>
                <a:path w="573404" h="325119">
                  <a:moveTo>
                    <a:pt x="349986" y="263956"/>
                  </a:moveTo>
                  <a:lnTo>
                    <a:pt x="345884" y="260184"/>
                  </a:lnTo>
                  <a:lnTo>
                    <a:pt x="343992" y="258508"/>
                  </a:lnTo>
                  <a:lnTo>
                    <a:pt x="342099" y="258178"/>
                  </a:lnTo>
                  <a:lnTo>
                    <a:pt x="336207" y="260184"/>
                  </a:lnTo>
                  <a:lnTo>
                    <a:pt x="332879" y="266522"/>
                  </a:lnTo>
                  <a:lnTo>
                    <a:pt x="332765" y="270637"/>
                  </a:lnTo>
                  <a:lnTo>
                    <a:pt x="334073" y="279514"/>
                  </a:lnTo>
                  <a:lnTo>
                    <a:pt x="337527" y="279590"/>
                  </a:lnTo>
                  <a:lnTo>
                    <a:pt x="341223" y="275729"/>
                  </a:lnTo>
                  <a:lnTo>
                    <a:pt x="343217" y="272859"/>
                  </a:lnTo>
                  <a:lnTo>
                    <a:pt x="345655" y="269303"/>
                  </a:lnTo>
                  <a:lnTo>
                    <a:pt x="349986" y="263956"/>
                  </a:lnTo>
                  <a:close/>
                </a:path>
                <a:path w="573404" h="325119">
                  <a:moveTo>
                    <a:pt x="356755" y="129260"/>
                  </a:moveTo>
                  <a:lnTo>
                    <a:pt x="355663" y="128320"/>
                  </a:lnTo>
                  <a:lnTo>
                    <a:pt x="356654" y="130873"/>
                  </a:lnTo>
                  <a:lnTo>
                    <a:pt x="356755" y="129260"/>
                  </a:lnTo>
                  <a:close/>
                </a:path>
                <a:path w="573404" h="325119">
                  <a:moveTo>
                    <a:pt x="358952" y="214426"/>
                  </a:moveTo>
                  <a:lnTo>
                    <a:pt x="358876" y="209372"/>
                  </a:lnTo>
                  <a:lnTo>
                    <a:pt x="355371" y="203974"/>
                  </a:lnTo>
                  <a:lnTo>
                    <a:pt x="350418" y="198996"/>
                  </a:lnTo>
                  <a:lnTo>
                    <a:pt x="345859" y="199237"/>
                  </a:lnTo>
                  <a:lnTo>
                    <a:pt x="343573" y="209372"/>
                  </a:lnTo>
                  <a:lnTo>
                    <a:pt x="343547" y="209702"/>
                  </a:lnTo>
                  <a:lnTo>
                    <a:pt x="346722" y="213398"/>
                  </a:lnTo>
                  <a:lnTo>
                    <a:pt x="353377" y="215379"/>
                  </a:lnTo>
                  <a:lnTo>
                    <a:pt x="358952" y="214426"/>
                  </a:lnTo>
                  <a:close/>
                </a:path>
                <a:path w="573404" h="325119">
                  <a:moveTo>
                    <a:pt x="361873" y="70827"/>
                  </a:moveTo>
                  <a:lnTo>
                    <a:pt x="357212" y="69723"/>
                  </a:lnTo>
                  <a:lnTo>
                    <a:pt x="355650" y="69278"/>
                  </a:lnTo>
                  <a:lnTo>
                    <a:pt x="352882" y="70713"/>
                  </a:lnTo>
                  <a:lnTo>
                    <a:pt x="350659" y="71831"/>
                  </a:lnTo>
                  <a:lnTo>
                    <a:pt x="349770" y="72390"/>
                  </a:lnTo>
                  <a:lnTo>
                    <a:pt x="348996" y="72834"/>
                  </a:lnTo>
                  <a:lnTo>
                    <a:pt x="348322" y="73050"/>
                  </a:lnTo>
                  <a:lnTo>
                    <a:pt x="346773" y="73837"/>
                  </a:lnTo>
                  <a:lnTo>
                    <a:pt x="343763" y="76606"/>
                  </a:lnTo>
                  <a:lnTo>
                    <a:pt x="346214" y="78613"/>
                  </a:lnTo>
                  <a:lnTo>
                    <a:pt x="350545" y="82054"/>
                  </a:lnTo>
                  <a:lnTo>
                    <a:pt x="352107" y="80391"/>
                  </a:lnTo>
                  <a:lnTo>
                    <a:pt x="355104" y="76949"/>
                  </a:lnTo>
                  <a:lnTo>
                    <a:pt x="356438" y="75501"/>
                  </a:lnTo>
                  <a:lnTo>
                    <a:pt x="361873" y="70827"/>
                  </a:lnTo>
                  <a:close/>
                </a:path>
                <a:path w="573404" h="325119">
                  <a:moveTo>
                    <a:pt x="369100" y="133311"/>
                  </a:moveTo>
                  <a:lnTo>
                    <a:pt x="368922" y="131648"/>
                  </a:lnTo>
                  <a:lnTo>
                    <a:pt x="368833" y="130873"/>
                  </a:lnTo>
                  <a:lnTo>
                    <a:pt x="367995" y="123088"/>
                  </a:lnTo>
                  <a:lnTo>
                    <a:pt x="363512" y="118389"/>
                  </a:lnTo>
                  <a:lnTo>
                    <a:pt x="359537" y="120726"/>
                  </a:lnTo>
                  <a:lnTo>
                    <a:pt x="356946" y="126187"/>
                  </a:lnTo>
                  <a:lnTo>
                    <a:pt x="356755" y="129260"/>
                  </a:lnTo>
                  <a:lnTo>
                    <a:pt x="359549" y="131648"/>
                  </a:lnTo>
                  <a:lnTo>
                    <a:pt x="356654" y="130873"/>
                  </a:lnTo>
                  <a:lnTo>
                    <a:pt x="365328" y="135877"/>
                  </a:lnTo>
                  <a:lnTo>
                    <a:pt x="369100" y="133311"/>
                  </a:lnTo>
                  <a:close/>
                </a:path>
                <a:path w="573404" h="325119">
                  <a:moveTo>
                    <a:pt x="371208" y="159575"/>
                  </a:moveTo>
                  <a:lnTo>
                    <a:pt x="361657" y="156895"/>
                  </a:lnTo>
                  <a:lnTo>
                    <a:pt x="357327" y="159664"/>
                  </a:lnTo>
                  <a:lnTo>
                    <a:pt x="356095" y="163449"/>
                  </a:lnTo>
                  <a:lnTo>
                    <a:pt x="357441" y="167259"/>
                  </a:lnTo>
                  <a:lnTo>
                    <a:pt x="357873" y="168783"/>
                  </a:lnTo>
                  <a:lnTo>
                    <a:pt x="358660" y="171234"/>
                  </a:lnTo>
                  <a:lnTo>
                    <a:pt x="358317" y="170116"/>
                  </a:lnTo>
                  <a:lnTo>
                    <a:pt x="357987" y="168897"/>
                  </a:lnTo>
                  <a:lnTo>
                    <a:pt x="364058" y="174586"/>
                  </a:lnTo>
                  <a:lnTo>
                    <a:pt x="370243" y="168478"/>
                  </a:lnTo>
                  <a:lnTo>
                    <a:pt x="371208" y="159575"/>
                  </a:lnTo>
                  <a:close/>
                </a:path>
                <a:path w="573404" h="325119">
                  <a:moveTo>
                    <a:pt x="378879" y="243509"/>
                  </a:moveTo>
                  <a:lnTo>
                    <a:pt x="378764" y="236283"/>
                  </a:lnTo>
                  <a:lnTo>
                    <a:pt x="378206" y="228828"/>
                  </a:lnTo>
                  <a:lnTo>
                    <a:pt x="369328" y="232613"/>
                  </a:lnTo>
                  <a:lnTo>
                    <a:pt x="368769" y="239610"/>
                  </a:lnTo>
                  <a:lnTo>
                    <a:pt x="366102" y="242836"/>
                  </a:lnTo>
                  <a:lnTo>
                    <a:pt x="364769" y="244284"/>
                  </a:lnTo>
                  <a:lnTo>
                    <a:pt x="357212" y="249174"/>
                  </a:lnTo>
                  <a:lnTo>
                    <a:pt x="361772" y="251841"/>
                  </a:lnTo>
                  <a:lnTo>
                    <a:pt x="364324" y="253288"/>
                  </a:lnTo>
                  <a:lnTo>
                    <a:pt x="368769" y="247840"/>
                  </a:lnTo>
                  <a:lnTo>
                    <a:pt x="373405" y="247281"/>
                  </a:lnTo>
                  <a:lnTo>
                    <a:pt x="374218" y="247281"/>
                  </a:lnTo>
                  <a:lnTo>
                    <a:pt x="376542" y="247065"/>
                  </a:lnTo>
                  <a:lnTo>
                    <a:pt x="378320" y="246507"/>
                  </a:lnTo>
                  <a:lnTo>
                    <a:pt x="378701" y="244284"/>
                  </a:lnTo>
                  <a:lnTo>
                    <a:pt x="378879" y="243509"/>
                  </a:lnTo>
                  <a:close/>
                </a:path>
                <a:path w="573404" h="325119">
                  <a:moveTo>
                    <a:pt x="379437" y="44145"/>
                  </a:moveTo>
                  <a:lnTo>
                    <a:pt x="367207" y="32918"/>
                  </a:lnTo>
                  <a:lnTo>
                    <a:pt x="369658" y="40360"/>
                  </a:lnTo>
                  <a:lnTo>
                    <a:pt x="370319" y="42583"/>
                  </a:lnTo>
                  <a:lnTo>
                    <a:pt x="371208" y="46367"/>
                  </a:lnTo>
                  <a:lnTo>
                    <a:pt x="375107" y="51041"/>
                  </a:lnTo>
                  <a:lnTo>
                    <a:pt x="378320" y="46037"/>
                  </a:lnTo>
                  <a:lnTo>
                    <a:pt x="379437" y="44145"/>
                  </a:lnTo>
                  <a:close/>
                </a:path>
                <a:path w="573404" h="325119">
                  <a:moveTo>
                    <a:pt x="396087" y="82753"/>
                  </a:moveTo>
                  <a:lnTo>
                    <a:pt x="391325" y="82613"/>
                  </a:lnTo>
                  <a:lnTo>
                    <a:pt x="388213" y="83616"/>
                  </a:lnTo>
                  <a:lnTo>
                    <a:pt x="379653" y="86728"/>
                  </a:lnTo>
                  <a:lnTo>
                    <a:pt x="385991" y="91516"/>
                  </a:lnTo>
                  <a:lnTo>
                    <a:pt x="389724" y="90500"/>
                  </a:lnTo>
                  <a:lnTo>
                    <a:pt x="394322" y="86474"/>
                  </a:lnTo>
                  <a:lnTo>
                    <a:pt x="396087" y="82753"/>
                  </a:lnTo>
                  <a:close/>
                </a:path>
                <a:path w="573404" h="325119">
                  <a:moveTo>
                    <a:pt x="396214" y="193027"/>
                  </a:moveTo>
                  <a:lnTo>
                    <a:pt x="395211" y="190246"/>
                  </a:lnTo>
                  <a:lnTo>
                    <a:pt x="394766" y="189128"/>
                  </a:lnTo>
                  <a:lnTo>
                    <a:pt x="392099" y="187909"/>
                  </a:lnTo>
                  <a:lnTo>
                    <a:pt x="391210" y="187134"/>
                  </a:lnTo>
                  <a:lnTo>
                    <a:pt x="389547" y="185572"/>
                  </a:lnTo>
                  <a:lnTo>
                    <a:pt x="387985" y="183794"/>
                  </a:lnTo>
                  <a:lnTo>
                    <a:pt x="385660" y="179578"/>
                  </a:lnTo>
                  <a:lnTo>
                    <a:pt x="380098" y="183794"/>
                  </a:lnTo>
                  <a:lnTo>
                    <a:pt x="379768" y="185242"/>
                  </a:lnTo>
                  <a:lnTo>
                    <a:pt x="378764" y="189687"/>
                  </a:lnTo>
                  <a:lnTo>
                    <a:pt x="386321" y="192582"/>
                  </a:lnTo>
                  <a:lnTo>
                    <a:pt x="389877" y="193027"/>
                  </a:lnTo>
                  <a:lnTo>
                    <a:pt x="391883" y="193357"/>
                  </a:lnTo>
                  <a:lnTo>
                    <a:pt x="396214" y="193027"/>
                  </a:lnTo>
                  <a:close/>
                </a:path>
                <a:path w="573404" h="325119">
                  <a:moveTo>
                    <a:pt x="399211" y="275196"/>
                  </a:moveTo>
                  <a:lnTo>
                    <a:pt x="398119" y="270522"/>
                  </a:lnTo>
                  <a:lnTo>
                    <a:pt x="397992" y="270205"/>
                  </a:lnTo>
                  <a:lnTo>
                    <a:pt x="398106" y="262737"/>
                  </a:lnTo>
                  <a:lnTo>
                    <a:pt x="398208" y="257403"/>
                  </a:lnTo>
                  <a:lnTo>
                    <a:pt x="392430" y="262737"/>
                  </a:lnTo>
                  <a:lnTo>
                    <a:pt x="389216" y="265518"/>
                  </a:lnTo>
                  <a:lnTo>
                    <a:pt x="385660" y="270192"/>
                  </a:lnTo>
                  <a:lnTo>
                    <a:pt x="385622" y="270522"/>
                  </a:lnTo>
                  <a:lnTo>
                    <a:pt x="384987" y="276860"/>
                  </a:lnTo>
                  <a:lnTo>
                    <a:pt x="385432" y="278307"/>
                  </a:lnTo>
                  <a:lnTo>
                    <a:pt x="387654" y="279527"/>
                  </a:lnTo>
                  <a:lnTo>
                    <a:pt x="393547" y="283083"/>
                  </a:lnTo>
                  <a:lnTo>
                    <a:pt x="399211" y="275196"/>
                  </a:lnTo>
                  <a:close/>
                </a:path>
                <a:path w="573404" h="325119">
                  <a:moveTo>
                    <a:pt x="401053" y="311404"/>
                  </a:moveTo>
                  <a:lnTo>
                    <a:pt x="396875" y="307035"/>
                  </a:lnTo>
                  <a:lnTo>
                    <a:pt x="387870" y="303555"/>
                  </a:lnTo>
                  <a:lnTo>
                    <a:pt x="379768" y="303542"/>
                  </a:lnTo>
                  <a:lnTo>
                    <a:pt x="377964" y="306920"/>
                  </a:lnTo>
                  <a:lnTo>
                    <a:pt x="382714" y="310413"/>
                  </a:lnTo>
                  <a:lnTo>
                    <a:pt x="389699" y="313118"/>
                  </a:lnTo>
                  <a:lnTo>
                    <a:pt x="394652" y="314109"/>
                  </a:lnTo>
                  <a:lnTo>
                    <a:pt x="401053" y="311404"/>
                  </a:lnTo>
                  <a:close/>
                </a:path>
                <a:path w="573404" h="325119">
                  <a:moveTo>
                    <a:pt x="410438" y="219265"/>
                  </a:moveTo>
                  <a:lnTo>
                    <a:pt x="403656" y="212598"/>
                  </a:lnTo>
                  <a:lnTo>
                    <a:pt x="396875" y="209372"/>
                  </a:lnTo>
                  <a:lnTo>
                    <a:pt x="394436" y="212813"/>
                  </a:lnTo>
                  <a:lnTo>
                    <a:pt x="394322" y="216598"/>
                  </a:lnTo>
                  <a:lnTo>
                    <a:pt x="394322" y="217817"/>
                  </a:lnTo>
                  <a:lnTo>
                    <a:pt x="394550" y="219151"/>
                  </a:lnTo>
                  <a:lnTo>
                    <a:pt x="395211" y="220268"/>
                  </a:lnTo>
                  <a:lnTo>
                    <a:pt x="397764" y="225386"/>
                  </a:lnTo>
                  <a:lnTo>
                    <a:pt x="402094" y="225158"/>
                  </a:lnTo>
                  <a:lnTo>
                    <a:pt x="406438" y="222046"/>
                  </a:lnTo>
                  <a:lnTo>
                    <a:pt x="410438" y="219265"/>
                  </a:lnTo>
                  <a:close/>
                </a:path>
                <a:path w="573404" h="325119">
                  <a:moveTo>
                    <a:pt x="424319" y="115189"/>
                  </a:moveTo>
                  <a:lnTo>
                    <a:pt x="424256" y="110451"/>
                  </a:lnTo>
                  <a:lnTo>
                    <a:pt x="418439" y="106527"/>
                  </a:lnTo>
                  <a:lnTo>
                    <a:pt x="415099" y="105638"/>
                  </a:lnTo>
                  <a:lnTo>
                    <a:pt x="416318" y="114744"/>
                  </a:lnTo>
                  <a:lnTo>
                    <a:pt x="416877" y="115862"/>
                  </a:lnTo>
                  <a:lnTo>
                    <a:pt x="421055" y="117932"/>
                  </a:lnTo>
                  <a:lnTo>
                    <a:pt x="424319" y="115189"/>
                  </a:lnTo>
                  <a:close/>
                </a:path>
                <a:path w="573404" h="325119">
                  <a:moveTo>
                    <a:pt x="450761" y="283972"/>
                  </a:moveTo>
                  <a:lnTo>
                    <a:pt x="448767" y="283527"/>
                  </a:lnTo>
                  <a:lnTo>
                    <a:pt x="446760" y="283311"/>
                  </a:lnTo>
                  <a:lnTo>
                    <a:pt x="446214" y="283248"/>
                  </a:lnTo>
                  <a:lnTo>
                    <a:pt x="445871" y="283197"/>
                  </a:lnTo>
                  <a:lnTo>
                    <a:pt x="435660" y="289534"/>
                  </a:lnTo>
                  <a:lnTo>
                    <a:pt x="435660" y="290309"/>
                  </a:lnTo>
                  <a:lnTo>
                    <a:pt x="434987" y="293433"/>
                  </a:lnTo>
                  <a:lnTo>
                    <a:pt x="436206" y="297980"/>
                  </a:lnTo>
                  <a:lnTo>
                    <a:pt x="444207" y="296545"/>
                  </a:lnTo>
                  <a:lnTo>
                    <a:pt x="446544" y="287985"/>
                  </a:lnTo>
                  <a:lnTo>
                    <a:pt x="449427" y="285203"/>
                  </a:lnTo>
                  <a:lnTo>
                    <a:pt x="450761" y="283972"/>
                  </a:lnTo>
                  <a:close/>
                </a:path>
                <a:path w="573404" h="325119">
                  <a:moveTo>
                    <a:pt x="465988" y="151003"/>
                  </a:moveTo>
                  <a:lnTo>
                    <a:pt x="458762" y="150774"/>
                  </a:lnTo>
                  <a:lnTo>
                    <a:pt x="454990" y="150558"/>
                  </a:lnTo>
                  <a:lnTo>
                    <a:pt x="449541" y="149440"/>
                  </a:lnTo>
                  <a:lnTo>
                    <a:pt x="446430" y="152222"/>
                  </a:lnTo>
                  <a:lnTo>
                    <a:pt x="444093" y="154444"/>
                  </a:lnTo>
                  <a:lnTo>
                    <a:pt x="444652" y="158445"/>
                  </a:lnTo>
                  <a:lnTo>
                    <a:pt x="446760" y="160553"/>
                  </a:lnTo>
                  <a:lnTo>
                    <a:pt x="450430" y="163893"/>
                  </a:lnTo>
                  <a:lnTo>
                    <a:pt x="455993" y="161671"/>
                  </a:lnTo>
                  <a:lnTo>
                    <a:pt x="459435" y="158889"/>
                  </a:lnTo>
                  <a:lnTo>
                    <a:pt x="463550" y="155663"/>
                  </a:lnTo>
                  <a:lnTo>
                    <a:pt x="465988" y="151003"/>
                  </a:lnTo>
                  <a:close/>
                </a:path>
                <a:path w="573404" h="325119">
                  <a:moveTo>
                    <a:pt x="471436" y="110299"/>
                  </a:moveTo>
                  <a:lnTo>
                    <a:pt x="468426" y="112750"/>
                  </a:lnTo>
                  <a:lnTo>
                    <a:pt x="466547" y="113309"/>
                  </a:lnTo>
                  <a:lnTo>
                    <a:pt x="464096" y="113855"/>
                  </a:lnTo>
                  <a:lnTo>
                    <a:pt x="462102" y="112636"/>
                  </a:lnTo>
                  <a:lnTo>
                    <a:pt x="460209" y="111531"/>
                  </a:lnTo>
                  <a:lnTo>
                    <a:pt x="456438" y="109524"/>
                  </a:lnTo>
                  <a:lnTo>
                    <a:pt x="455650" y="113195"/>
                  </a:lnTo>
                  <a:lnTo>
                    <a:pt x="457657" y="115862"/>
                  </a:lnTo>
                  <a:lnTo>
                    <a:pt x="460324" y="119532"/>
                  </a:lnTo>
                  <a:lnTo>
                    <a:pt x="462661" y="123977"/>
                  </a:lnTo>
                  <a:lnTo>
                    <a:pt x="466991" y="119862"/>
                  </a:lnTo>
                  <a:lnTo>
                    <a:pt x="467880" y="118973"/>
                  </a:lnTo>
                  <a:lnTo>
                    <a:pt x="469315" y="117868"/>
                  </a:lnTo>
                  <a:lnTo>
                    <a:pt x="470877" y="115976"/>
                  </a:lnTo>
                  <a:lnTo>
                    <a:pt x="471208" y="115303"/>
                  </a:lnTo>
                  <a:lnTo>
                    <a:pt x="471322" y="114414"/>
                  </a:lnTo>
                  <a:lnTo>
                    <a:pt x="471436" y="110299"/>
                  </a:lnTo>
                  <a:close/>
                </a:path>
                <a:path w="573404" h="325119">
                  <a:moveTo>
                    <a:pt x="475881" y="231825"/>
                  </a:moveTo>
                  <a:lnTo>
                    <a:pt x="474878" y="229933"/>
                  </a:lnTo>
                  <a:lnTo>
                    <a:pt x="473316" y="228384"/>
                  </a:lnTo>
                  <a:lnTo>
                    <a:pt x="471982" y="227050"/>
                  </a:lnTo>
                  <a:lnTo>
                    <a:pt x="470103" y="225933"/>
                  </a:lnTo>
                  <a:lnTo>
                    <a:pt x="468769" y="225272"/>
                  </a:lnTo>
                  <a:lnTo>
                    <a:pt x="468426" y="225158"/>
                  </a:lnTo>
                  <a:lnTo>
                    <a:pt x="467982" y="224942"/>
                  </a:lnTo>
                  <a:lnTo>
                    <a:pt x="462216" y="223050"/>
                  </a:lnTo>
                  <a:lnTo>
                    <a:pt x="460654" y="227266"/>
                  </a:lnTo>
                  <a:lnTo>
                    <a:pt x="461873" y="231279"/>
                  </a:lnTo>
                  <a:lnTo>
                    <a:pt x="462102" y="231825"/>
                  </a:lnTo>
                  <a:lnTo>
                    <a:pt x="462318" y="232498"/>
                  </a:lnTo>
                  <a:lnTo>
                    <a:pt x="462661" y="233159"/>
                  </a:lnTo>
                  <a:lnTo>
                    <a:pt x="465759" y="238950"/>
                  </a:lnTo>
                  <a:lnTo>
                    <a:pt x="470649" y="238163"/>
                  </a:lnTo>
                  <a:lnTo>
                    <a:pt x="474548" y="233387"/>
                  </a:lnTo>
                  <a:lnTo>
                    <a:pt x="475881" y="231825"/>
                  </a:lnTo>
                  <a:close/>
                </a:path>
                <a:path w="573404" h="325119">
                  <a:moveTo>
                    <a:pt x="479209" y="280301"/>
                  </a:moveTo>
                  <a:lnTo>
                    <a:pt x="478104" y="280301"/>
                  </a:lnTo>
                  <a:lnTo>
                    <a:pt x="475767" y="280746"/>
                  </a:lnTo>
                  <a:lnTo>
                    <a:pt x="479209" y="280301"/>
                  </a:lnTo>
                  <a:close/>
                </a:path>
                <a:path w="573404" h="325119">
                  <a:moveTo>
                    <a:pt x="513321" y="37249"/>
                  </a:moveTo>
                  <a:lnTo>
                    <a:pt x="511759" y="34366"/>
                  </a:lnTo>
                  <a:lnTo>
                    <a:pt x="509651" y="33477"/>
                  </a:lnTo>
                  <a:lnTo>
                    <a:pt x="508101" y="32804"/>
                  </a:lnTo>
                  <a:lnTo>
                    <a:pt x="506323" y="33248"/>
                  </a:lnTo>
                  <a:lnTo>
                    <a:pt x="501319" y="40030"/>
                  </a:lnTo>
                  <a:lnTo>
                    <a:pt x="510984" y="46367"/>
                  </a:lnTo>
                  <a:lnTo>
                    <a:pt x="512648" y="40030"/>
                  </a:lnTo>
                  <a:lnTo>
                    <a:pt x="513321" y="37249"/>
                  </a:lnTo>
                  <a:close/>
                </a:path>
                <a:path w="573404" h="325119">
                  <a:moveTo>
                    <a:pt x="515759" y="287540"/>
                  </a:moveTo>
                  <a:lnTo>
                    <a:pt x="514096" y="285978"/>
                  </a:lnTo>
                  <a:lnTo>
                    <a:pt x="511759" y="285750"/>
                  </a:lnTo>
                  <a:lnTo>
                    <a:pt x="508647" y="285305"/>
                  </a:lnTo>
                  <a:lnTo>
                    <a:pt x="504317" y="287083"/>
                  </a:lnTo>
                  <a:lnTo>
                    <a:pt x="503097" y="290309"/>
                  </a:lnTo>
                  <a:lnTo>
                    <a:pt x="502323" y="292531"/>
                  </a:lnTo>
                  <a:lnTo>
                    <a:pt x="501205" y="295871"/>
                  </a:lnTo>
                  <a:lnTo>
                    <a:pt x="507314" y="298424"/>
                  </a:lnTo>
                  <a:lnTo>
                    <a:pt x="513207" y="293535"/>
                  </a:lnTo>
                  <a:lnTo>
                    <a:pt x="515759" y="287540"/>
                  </a:lnTo>
                  <a:close/>
                </a:path>
                <a:path w="573404" h="325119">
                  <a:moveTo>
                    <a:pt x="543204" y="187020"/>
                  </a:moveTo>
                  <a:lnTo>
                    <a:pt x="541870" y="185356"/>
                  </a:lnTo>
                  <a:lnTo>
                    <a:pt x="536765" y="186245"/>
                  </a:lnTo>
                  <a:lnTo>
                    <a:pt x="535101" y="186905"/>
                  </a:lnTo>
                  <a:lnTo>
                    <a:pt x="527215" y="197586"/>
                  </a:lnTo>
                  <a:lnTo>
                    <a:pt x="527545" y="198475"/>
                  </a:lnTo>
                  <a:lnTo>
                    <a:pt x="528535" y="199034"/>
                  </a:lnTo>
                  <a:lnTo>
                    <a:pt x="529424" y="199694"/>
                  </a:lnTo>
                  <a:lnTo>
                    <a:pt x="531545" y="198691"/>
                  </a:lnTo>
                  <a:lnTo>
                    <a:pt x="536765" y="195364"/>
                  </a:lnTo>
                  <a:lnTo>
                    <a:pt x="540092" y="192468"/>
                  </a:lnTo>
                  <a:lnTo>
                    <a:pt x="540766" y="191135"/>
                  </a:lnTo>
                  <a:lnTo>
                    <a:pt x="543204" y="187020"/>
                  </a:lnTo>
                  <a:close/>
                </a:path>
                <a:path w="573404" h="325119">
                  <a:moveTo>
                    <a:pt x="559435" y="172681"/>
                  </a:moveTo>
                  <a:lnTo>
                    <a:pt x="559206" y="173456"/>
                  </a:lnTo>
                  <a:lnTo>
                    <a:pt x="559320" y="173228"/>
                  </a:lnTo>
                  <a:lnTo>
                    <a:pt x="559435" y="172897"/>
                  </a:lnTo>
                  <a:lnTo>
                    <a:pt x="559435" y="172681"/>
                  </a:lnTo>
                  <a:close/>
                </a:path>
                <a:path w="573404" h="325119">
                  <a:moveTo>
                    <a:pt x="573316" y="166560"/>
                  </a:moveTo>
                  <a:lnTo>
                    <a:pt x="570763" y="160782"/>
                  </a:lnTo>
                  <a:lnTo>
                    <a:pt x="561098" y="169570"/>
                  </a:lnTo>
                  <a:lnTo>
                    <a:pt x="559625" y="172326"/>
                  </a:lnTo>
                  <a:lnTo>
                    <a:pt x="559536" y="172681"/>
                  </a:lnTo>
                  <a:lnTo>
                    <a:pt x="559435" y="172897"/>
                  </a:lnTo>
                  <a:lnTo>
                    <a:pt x="559435" y="174459"/>
                  </a:lnTo>
                  <a:lnTo>
                    <a:pt x="561759" y="176237"/>
                  </a:lnTo>
                  <a:lnTo>
                    <a:pt x="563321" y="175463"/>
                  </a:lnTo>
                  <a:lnTo>
                    <a:pt x="569315" y="174574"/>
                  </a:lnTo>
                  <a:lnTo>
                    <a:pt x="572757" y="171564"/>
                  </a:lnTo>
                  <a:lnTo>
                    <a:pt x="573316" y="16656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513115" y="18673038"/>
              <a:ext cx="1942464" cy="323850"/>
            </a:xfrm>
            <a:custGeom>
              <a:avLst/>
              <a:gdLst/>
              <a:ahLst/>
              <a:cxnLst/>
              <a:rect l="l" t="t" r="r" b="b"/>
              <a:pathLst>
                <a:path w="1942465" h="323850">
                  <a:moveTo>
                    <a:pt x="6553" y="95288"/>
                  </a:moveTo>
                  <a:lnTo>
                    <a:pt x="5994" y="92176"/>
                  </a:lnTo>
                  <a:lnTo>
                    <a:pt x="5664" y="88404"/>
                  </a:lnTo>
                  <a:lnTo>
                    <a:pt x="4000" y="82956"/>
                  </a:lnTo>
                  <a:lnTo>
                    <a:pt x="990" y="86512"/>
                  </a:lnTo>
                  <a:lnTo>
                    <a:pt x="101" y="87503"/>
                  </a:lnTo>
                  <a:lnTo>
                    <a:pt x="0" y="89839"/>
                  </a:lnTo>
                  <a:lnTo>
                    <a:pt x="546" y="91846"/>
                  </a:lnTo>
                  <a:lnTo>
                    <a:pt x="1104" y="94742"/>
                  </a:lnTo>
                  <a:lnTo>
                    <a:pt x="2882" y="97294"/>
                  </a:lnTo>
                  <a:lnTo>
                    <a:pt x="5105" y="95961"/>
                  </a:lnTo>
                  <a:lnTo>
                    <a:pt x="6553" y="95288"/>
                  </a:lnTo>
                  <a:close/>
                </a:path>
                <a:path w="1942465" h="323850">
                  <a:moveTo>
                    <a:pt x="20332" y="143217"/>
                  </a:moveTo>
                  <a:lnTo>
                    <a:pt x="17995" y="142328"/>
                  </a:lnTo>
                  <a:lnTo>
                    <a:pt x="15989" y="142659"/>
                  </a:lnTo>
                  <a:lnTo>
                    <a:pt x="15328" y="143878"/>
                  </a:lnTo>
                  <a:lnTo>
                    <a:pt x="14554" y="144995"/>
                  </a:lnTo>
                  <a:lnTo>
                    <a:pt x="13550" y="145884"/>
                  </a:lnTo>
                  <a:lnTo>
                    <a:pt x="13995" y="148323"/>
                  </a:lnTo>
                  <a:lnTo>
                    <a:pt x="17221" y="148551"/>
                  </a:lnTo>
                  <a:lnTo>
                    <a:pt x="18999" y="147218"/>
                  </a:lnTo>
                  <a:lnTo>
                    <a:pt x="19659" y="146659"/>
                  </a:lnTo>
                  <a:lnTo>
                    <a:pt x="20104" y="145999"/>
                  </a:lnTo>
                  <a:lnTo>
                    <a:pt x="20218" y="145211"/>
                  </a:lnTo>
                  <a:lnTo>
                    <a:pt x="20332" y="143217"/>
                  </a:lnTo>
                  <a:close/>
                </a:path>
                <a:path w="1942465" h="323850">
                  <a:moveTo>
                    <a:pt x="31546" y="185242"/>
                  </a:moveTo>
                  <a:lnTo>
                    <a:pt x="27546" y="185686"/>
                  </a:lnTo>
                  <a:lnTo>
                    <a:pt x="22885" y="186016"/>
                  </a:lnTo>
                  <a:lnTo>
                    <a:pt x="22771" y="193357"/>
                  </a:lnTo>
                  <a:lnTo>
                    <a:pt x="26885" y="192138"/>
                  </a:lnTo>
                  <a:lnTo>
                    <a:pt x="27444" y="191909"/>
                  </a:lnTo>
                  <a:lnTo>
                    <a:pt x="27990" y="191579"/>
                  </a:lnTo>
                  <a:lnTo>
                    <a:pt x="30441" y="189128"/>
                  </a:lnTo>
                  <a:lnTo>
                    <a:pt x="31546" y="185242"/>
                  </a:lnTo>
                  <a:close/>
                </a:path>
                <a:path w="1942465" h="323850">
                  <a:moveTo>
                    <a:pt x="38328" y="13906"/>
                  </a:moveTo>
                  <a:lnTo>
                    <a:pt x="36766" y="8343"/>
                  </a:lnTo>
                  <a:lnTo>
                    <a:pt x="31102" y="7569"/>
                  </a:lnTo>
                  <a:lnTo>
                    <a:pt x="29552" y="7670"/>
                  </a:lnTo>
                  <a:lnTo>
                    <a:pt x="28549" y="8788"/>
                  </a:lnTo>
                  <a:lnTo>
                    <a:pt x="27000" y="10566"/>
                  </a:lnTo>
                  <a:lnTo>
                    <a:pt x="26885" y="12458"/>
                  </a:lnTo>
                  <a:lnTo>
                    <a:pt x="27774" y="14008"/>
                  </a:lnTo>
                  <a:lnTo>
                    <a:pt x="28879" y="16129"/>
                  </a:lnTo>
                  <a:lnTo>
                    <a:pt x="31661" y="17348"/>
                  </a:lnTo>
                  <a:lnTo>
                    <a:pt x="34328" y="16014"/>
                  </a:lnTo>
                  <a:lnTo>
                    <a:pt x="38328" y="13906"/>
                  </a:lnTo>
                  <a:close/>
                </a:path>
                <a:path w="1942465" h="323850">
                  <a:moveTo>
                    <a:pt x="40551" y="66497"/>
                  </a:moveTo>
                  <a:lnTo>
                    <a:pt x="39878" y="66827"/>
                  </a:lnTo>
                  <a:lnTo>
                    <a:pt x="39331" y="66941"/>
                  </a:lnTo>
                  <a:lnTo>
                    <a:pt x="38658" y="67386"/>
                  </a:lnTo>
                  <a:lnTo>
                    <a:pt x="36664" y="68491"/>
                  </a:lnTo>
                  <a:lnTo>
                    <a:pt x="34988" y="70269"/>
                  </a:lnTo>
                  <a:lnTo>
                    <a:pt x="35102" y="71716"/>
                  </a:lnTo>
                  <a:lnTo>
                    <a:pt x="35102" y="72834"/>
                  </a:lnTo>
                  <a:lnTo>
                    <a:pt x="36220" y="73279"/>
                  </a:lnTo>
                  <a:lnTo>
                    <a:pt x="37439" y="73494"/>
                  </a:lnTo>
                  <a:lnTo>
                    <a:pt x="37884" y="71386"/>
                  </a:lnTo>
                  <a:lnTo>
                    <a:pt x="38989" y="68719"/>
                  </a:lnTo>
                  <a:lnTo>
                    <a:pt x="40551" y="66497"/>
                  </a:lnTo>
                  <a:close/>
                </a:path>
                <a:path w="1942465" h="323850">
                  <a:moveTo>
                    <a:pt x="52438" y="160007"/>
                  </a:moveTo>
                  <a:lnTo>
                    <a:pt x="45885" y="156667"/>
                  </a:lnTo>
                  <a:lnTo>
                    <a:pt x="44323" y="160108"/>
                  </a:lnTo>
                  <a:lnTo>
                    <a:pt x="43548" y="161785"/>
                  </a:lnTo>
                  <a:lnTo>
                    <a:pt x="44551" y="163449"/>
                  </a:lnTo>
                  <a:lnTo>
                    <a:pt x="45999" y="164223"/>
                  </a:lnTo>
                  <a:lnTo>
                    <a:pt x="47663" y="165227"/>
                  </a:lnTo>
                  <a:lnTo>
                    <a:pt x="49771" y="165341"/>
                  </a:lnTo>
                  <a:lnTo>
                    <a:pt x="50660" y="163449"/>
                  </a:lnTo>
                  <a:lnTo>
                    <a:pt x="52438" y="160007"/>
                  </a:lnTo>
                  <a:close/>
                </a:path>
                <a:path w="1942465" h="323850">
                  <a:moveTo>
                    <a:pt x="63881" y="221157"/>
                  </a:moveTo>
                  <a:lnTo>
                    <a:pt x="61658" y="220929"/>
                  </a:lnTo>
                  <a:lnTo>
                    <a:pt x="60210" y="219938"/>
                  </a:lnTo>
                  <a:lnTo>
                    <a:pt x="58547" y="221932"/>
                  </a:lnTo>
                  <a:lnTo>
                    <a:pt x="58432" y="222161"/>
                  </a:lnTo>
                  <a:lnTo>
                    <a:pt x="58216" y="222262"/>
                  </a:lnTo>
                  <a:lnTo>
                    <a:pt x="58102" y="222605"/>
                  </a:lnTo>
                  <a:lnTo>
                    <a:pt x="57327" y="223939"/>
                  </a:lnTo>
                  <a:lnTo>
                    <a:pt x="57327" y="226047"/>
                  </a:lnTo>
                  <a:lnTo>
                    <a:pt x="58661" y="227050"/>
                  </a:lnTo>
                  <a:lnTo>
                    <a:pt x="61887" y="229717"/>
                  </a:lnTo>
                  <a:lnTo>
                    <a:pt x="63322" y="223596"/>
                  </a:lnTo>
                  <a:lnTo>
                    <a:pt x="63881" y="221157"/>
                  </a:lnTo>
                  <a:close/>
                </a:path>
                <a:path w="1942465" h="323850">
                  <a:moveTo>
                    <a:pt x="67957" y="31445"/>
                  </a:moveTo>
                  <a:lnTo>
                    <a:pt x="66992" y="24688"/>
                  </a:lnTo>
                  <a:lnTo>
                    <a:pt x="64884" y="22237"/>
                  </a:lnTo>
                  <a:lnTo>
                    <a:pt x="61988" y="22136"/>
                  </a:lnTo>
                  <a:lnTo>
                    <a:pt x="55435" y="26911"/>
                  </a:lnTo>
                  <a:lnTo>
                    <a:pt x="58661" y="24574"/>
                  </a:lnTo>
                  <a:lnTo>
                    <a:pt x="54889" y="31140"/>
                  </a:lnTo>
                  <a:lnTo>
                    <a:pt x="60947" y="33515"/>
                  </a:lnTo>
                  <a:lnTo>
                    <a:pt x="67957" y="31445"/>
                  </a:lnTo>
                  <a:close/>
                </a:path>
                <a:path w="1942465" h="323850">
                  <a:moveTo>
                    <a:pt x="76987" y="101409"/>
                  </a:moveTo>
                  <a:lnTo>
                    <a:pt x="76212" y="100634"/>
                  </a:lnTo>
                  <a:lnTo>
                    <a:pt x="75882" y="100076"/>
                  </a:lnTo>
                  <a:lnTo>
                    <a:pt x="75501" y="99517"/>
                  </a:lnTo>
                  <a:lnTo>
                    <a:pt x="75730" y="100076"/>
                  </a:lnTo>
                  <a:lnTo>
                    <a:pt x="75298" y="99072"/>
                  </a:lnTo>
                  <a:lnTo>
                    <a:pt x="74777" y="97739"/>
                  </a:lnTo>
                  <a:lnTo>
                    <a:pt x="73888" y="95732"/>
                  </a:lnTo>
                  <a:lnTo>
                    <a:pt x="73710" y="94843"/>
                  </a:lnTo>
                  <a:lnTo>
                    <a:pt x="73660" y="92176"/>
                  </a:lnTo>
                  <a:lnTo>
                    <a:pt x="72720" y="92176"/>
                  </a:lnTo>
                  <a:lnTo>
                    <a:pt x="70548" y="92506"/>
                  </a:lnTo>
                  <a:lnTo>
                    <a:pt x="69773" y="92951"/>
                  </a:lnTo>
                  <a:lnTo>
                    <a:pt x="66662" y="94513"/>
                  </a:lnTo>
                  <a:lnTo>
                    <a:pt x="66560" y="97739"/>
                  </a:lnTo>
                  <a:lnTo>
                    <a:pt x="68249" y="99517"/>
                  </a:lnTo>
                  <a:lnTo>
                    <a:pt x="68999" y="100076"/>
                  </a:lnTo>
                  <a:lnTo>
                    <a:pt x="69367" y="100634"/>
                  </a:lnTo>
                  <a:lnTo>
                    <a:pt x="70878" y="102514"/>
                  </a:lnTo>
                  <a:lnTo>
                    <a:pt x="74104" y="102514"/>
                  </a:lnTo>
                  <a:lnTo>
                    <a:pt x="76987" y="101409"/>
                  </a:lnTo>
                  <a:close/>
                </a:path>
                <a:path w="1942465" h="323850">
                  <a:moveTo>
                    <a:pt x="87439" y="172567"/>
                  </a:moveTo>
                  <a:lnTo>
                    <a:pt x="80543" y="163563"/>
                  </a:lnTo>
                  <a:lnTo>
                    <a:pt x="76657" y="162788"/>
                  </a:lnTo>
                  <a:lnTo>
                    <a:pt x="75552" y="169125"/>
                  </a:lnTo>
                  <a:lnTo>
                    <a:pt x="75552" y="171792"/>
                  </a:lnTo>
                  <a:lnTo>
                    <a:pt x="82105" y="174345"/>
                  </a:lnTo>
                  <a:lnTo>
                    <a:pt x="84213" y="173685"/>
                  </a:lnTo>
                  <a:lnTo>
                    <a:pt x="87439" y="172567"/>
                  </a:lnTo>
                  <a:close/>
                </a:path>
                <a:path w="1942465" h="323850">
                  <a:moveTo>
                    <a:pt x="105765" y="25793"/>
                  </a:moveTo>
                  <a:lnTo>
                    <a:pt x="103543" y="22910"/>
                  </a:lnTo>
                  <a:lnTo>
                    <a:pt x="97663" y="19646"/>
                  </a:lnTo>
                  <a:lnTo>
                    <a:pt x="95618" y="25615"/>
                  </a:lnTo>
                  <a:lnTo>
                    <a:pt x="97345" y="32651"/>
                  </a:lnTo>
                  <a:lnTo>
                    <a:pt x="102692" y="32600"/>
                  </a:lnTo>
                  <a:lnTo>
                    <a:pt x="102209" y="33032"/>
                  </a:lnTo>
                  <a:lnTo>
                    <a:pt x="102768" y="32588"/>
                  </a:lnTo>
                  <a:lnTo>
                    <a:pt x="105549" y="30022"/>
                  </a:lnTo>
                  <a:lnTo>
                    <a:pt x="105765" y="25793"/>
                  </a:lnTo>
                  <a:close/>
                </a:path>
                <a:path w="1942465" h="323850">
                  <a:moveTo>
                    <a:pt x="112331" y="118529"/>
                  </a:moveTo>
                  <a:lnTo>
                    <a:pt x="111099" y="118757"/>
                  </a:lnTo>
                  <a:lnTo>
                    <a:pt x="109880" y="118973"/>
                  </a:lnTo>
                  <a:lnTo>
                    <a:pt x="108991" y="118859"/>
                  </a:lnTo>
                  <a:lnTo>
                    <a:pt x="107543" y="118859"/>
                  </a:lnTo>
                  <a:lnTo>
                    <a:pt x="105549" y="118313"/>
                  </a:lnTo>
                  <a:lnTo>
                    <a:pt x="103543" y="117640"/>
                  </a:lnTo>
                  <a:lnTo>
                    <a:pt x="103327" y="117868"/>
                  </a:lnTo>
                  <a:lnTo>
                    <a:pt x="102882" y="117970"/>
                  </a:lnTo>
                  <a:lnTo>
                    <a:pt x="100330" y="119418"/>
                  </a:lnTo>
                  <a:lnTo>
                    <a:pt x="99441" y="121424"/>
                  </a:lnTo>
                  <a:lnTo>
                    <a:pt x="99542" y="123202"/>
                  </a:lnTo>
                  <a:lnTo>
                    <a:pt x="99885" y="125425"/>
                  </a:lnTo>
                  <a:lnTo>
                    <a:pt x="101765" y="127203"/>
                  </a:lnTo>
                  <a:lnTo>
                    <a:pt x="105219" y="127088"/>
                  </a:lnTo>
                  <a:lnTo>
                    <a:pt x="109105" y="126873"/>
                  </a:lnTo>
                  <a:lnTo>
                    <a:pt x="112217" y="122529"/>
                  </a:lnTo>
                  <a:lnTo>
                    <a:pt x="112331" y="118529"/>
                  </a:lnTo>
                  <a:close/>
                </a:path>
                <a:path w="1942465" h="323850">
                  <a:moveTo>
                    <a:pt x="117767" y="226161"/>
                  </a:moveTo>
                  <a:lnTo>
                    <a:pt x="114109" y="223380"/>
                  </a:lnTo>
                  <a:lnTo>
                    <a:pt x="111658" y="222821"/>
                  </a:lnTo>
                  <a:lnTo>
                    <a:pt x="108216" y="222161"/>
                  </a:lnTo>
                  <a:lnTo>
                    <a:pt x="105994" y="227050"/>
                  </a:lnTo>
                  <a:lnTo>
                    <a:pt x="107657" y="229831"/>
                  </a:lnTo>
                  <a:lnTo>
                    <a:pt x="107886" y="230162"/>
                  </a:lnTo>
                  <a:lnTo>
                    <a:pt x="108331" y="230378"/>
                  </a:lnTo>
                  <a:lnTo>
                    <a:pt x="108775" y="230720"/>
                  </a:lnTo>
                  <a:lnTo>
                    <a:pt x="108991" y="230492"/>
                  </a:lnTo>
                  <a:lnTo>
                    <a:pt x="109105" y="230162"/>
                  </a:lnTo>
                  <a:lnTo>
                    <a:pt x="111328" y="228828"/>
                  </a:lnTo>
                  <a:lnTo>
                    <a:pt x="114211" y="228600"/>
                  </a:lnTo>
                  <a:lnTo>
                    <a:pt x="117322" y="229044"/>
                  </a:lnTo>
                  <a:lnTo>
                    <a:pt x="117767" y="226161"/>
                  </a:lnTo>
                  <a:close/>
                </a:path>
                <a:path w="1942465" h="323850">
                  <a:moveTo>
                    <a:pt x="122542" y="314325"/>
                  </a:moveTo>
                  <a:lnTo>
                    <a:pt x="121996" y="312889"/>
                  </a:lnTo>
                  <a:lnTo>
                    <a:pt x="121323" y="310324"/>
                  </a:lnTo>
                  <a:lnTo>
                    <a:pt x="116217" y="311111"/>
                  </a:lnTo>
                  <a:lnTo>
                    <a:pt x="115887" y="313778"/>
                  </a:lnTo>
                  <a:lnTo>
                    <a:pt x="115443" y="316560"/>
                  </a:lnTo>
                  <a:lnTo>
                    <a:pt x="118325" y="317106"/>
                  </a:lnTo>
                  <a:lnTo>
                    <a:pt x="120319" y="316115"/>
                  </a:lnTo>
                  <a:lnTo>
                    <a:pt x="121551" y="315442"/>
                  </a:lnTo>
                  <a:lnTo>
                    <a:pt x="122542" y="314325"/>
                  </a:lnTo>
                  <a:close/>
                </a:path>
                <a:path w="1942465" h="323850">
                  <a:moveTo>
                    <a:pt x="122542" y="63487"/>
                  </a:moveTo>
                  <a:lnTo>
                    <a:pt x="119545" y="56819"/>
                  </a:lnTo>
                  <a:lnTo>
                    <a:pt x="114769" y="58826"/>
                  </a:lnTo>
                  <a:lnTo>
                    <a:pt x="111772" y="60045"/>
                  </a:lnTo>
                  <a:lnTo>
                    <a:pt x="109321" y="68160"/>
                  </a:lnTo>
                  <a:lnTo>
                    <a:pt x="114769" y="72390"/>
                  </a:lnTo>
                  <a:lnTo>
                    <a:pt x="119773" y="71386"/>
                  </a:lnTo>
                  <a:lnTo>
                    <a:pt x="121551" y="68834"/>
                  </a:lnTo>
                  <a:lnTo>
                    <a:pt x="121881" y="68389"/>
                  </a:lnTo>
                  <a:lnTo>
                    <a:pt x="122097" y="67271"/>
                  </a:lnTo>
                  <a:lnTo>
                    <a:pt x="122542" y="63487"/>
                  </a:lnTo>
                  <a:close/>
                </a:path>
                <a:path w="1942465" h="323850">
                  <a:moveTo>
                    <a:pt x="123659" y="157340"/>
                  </a:moveTo>
                  <a:lnTo>
                    <a:pt x="121653" y="152260"/>
                  </a:lnTo>
                  <a:lnTo>
                    <a:pt x="117144" y="149796"/>
                  </a:lnTo>
                  <a:lnTo>
                    <a:pt x="113868" y="150799"/>
                  </a:lnTo>
                  <a:lnTo>
                    <a:pt x="115544" y="156108"/>
                  </a:lnTo>
                  <a:lnTo>
                    <a:pt x="116878" y="158000"/>
                  </a:lnTo>
                  <a:lnTo>
                    <a:pt x="122770" y="166116"/>
                  </a:lnTo>
                  <a:lnTo>
                    <a:pt x="123659" y="157340"/>
                  </a:lnTo>
                  <a:close/>
                </a:path>
                <a:path w="1942465" h="323850">
                  <a:moveTo>
                    <a:pt x="137591" y="195199"/>
                  </a:moveTo>
                  <a:lnTo>
                    <a:pt x="134213" y="190804"/>
                  </a:lnTo>
                  <a:lnTo>
                    <a:pt x="132664" y="190017"/>
                  </a:lnTo>
                  <a:lnTo>
                    <a:pt x="131775" y="191465"/>
                  </a:lnTo>
                  <a:lnTo>
                    <a:pt x="130657" y="192138"/>
                  </a:lnTo>
                  <a:lnTo>
                    <a:pt x="129108" y="192913"/>
                  </a:lnTo>
                  <a:lnTo>
                    <a:pt x="125882" y="195364"/>
                  </a:lnTo>
                  <a:lnTo>
                    <a:pt x="125552" y="197256"/>
                  </a:lnTo>
                  <a:lnTo>
                    <a:pt x="128231" y="199796"/>
                  </a:lnTo>
                  <a:lnTo>
                    <a:pt x="133921" y="198653"/>
                  </a:lnTo>
                  <a:lnTo>
                    <a:pt x="137591" y="195199"/>
                  </a:lnTo>
                  <a:close/>
                </a:path>
                <a:path w="1942465" h="323850">
                  <a:moveTo>
                    <a:pt x="139103" y="261188"/>
                  </a:moveTo>
                  <a:lnTo>
                    <a:pt x="136550" y="261073"/>
                  </a:lnTo>
                  <a:lnTo>
                    <a:pt x="134543" y="261962"/>
                  </a:lnTo>
                  <a:lnTo>
                    <a:pt x="134543" y="266852"/>
                  </a:lnTo>
                  <a:lnTo>
                    <a:pt x="135547" y="267741"/>
                  </a:lnTo>
                  <a:lnTo>
                    <a:pt x="136880" y="267855"/>
                  </a:lnTo>
                  <a:lnTo>
                    <a:pt x="136880" y="267627"/>
                  </a:lnTo>
                  <a:lnTo>
                    <a:pt x="136766" y="266636"/>
                  </a:lnTo>
                  <a:lnTo>
                    <a:pt x="136880" y="266192"/>
                  </a:lnTo>
                  <a:lnTo>
                    <a:pt x="136994" y="264960"/>
                  </a:lnTo>
                  <a:lnTo>
                    <a:pt x="137883" y="262293"/>
                  </a:lnTo>
                  <a:lnTo>
                    <a:pt x="139103" y="261188"/>
                  </a:lnTo>
                  <a:close/>
                </a:path>
                <a:path w="1942465" h="323850">
                  <a:moveTo>
                    <a:pt x="148209" y="264515"/>
                  </a:moveTo>
                  <a:lnTo>
                    <a:pt x="147548" y="263855"/>
                  </a:lnTo>
                  <a:lnTo>
                    <a:pt x="146659" y="263296"/>
                  </a:lnTo>
                  <a:lnTo>
                    <a:pt x="146773" y="264185"/>
                  </a:lnTo>
                  <a:lnTo>
                    <a:pt x="145884" y="265518"/>
                  </a:lnTo>
                  <a:lnTo>
                    <a:pt x="144653" y="266738"/>
                  </a:lnTo>
                  <a:lnTo>
                    <a:pt x="148209" y="266077"/>
                  </a:lnTo>
                  <a:lnTo>
                    <a:pt x="148209" y="265074"/>
                  </a:lnTo>
                  <a:lnTo>
                    <a:pt x="148209" y="264515"/>
                  </a:lnTo>
                  <a:close/>
                </a:path>
                <a:path w="1942465" h="323850">
                  <a:moveTo>
                    <a:pt x="164769" y="132651"/>
                  </a:moveTo>
                  <a:lnTo>
                    <a:pt x="164655" y="131203"/>
                  </a:lnTo>
                  <a:lnTo>
                    <a:pt x="162763" y="125196"/>
                  </a:lnTo>
                  <a:lnTo>
                    <a:pt x="154990" y="128981"/>
                  </a:lnTo>
                  <a:lnTo>
                    <a:pt x="152107" y="130429"/>
                  </a:lnTo>
                  <a:lnTo>
                    <a:pt x="149212" y="131978"/>
                  </a:lnTo>
                  <a:lnTo>
                    <a:pt x="141097" y="135763"/>
                  </a:lnTo>
                  <a:lnTo>
                    <a:pt x="145097" y="139992"/>
                  </a:lnTo>
                  <a:lnTo>
                    <a:pt x="147434" y="142544"/>
                  </a:lnTo>
                  <a:lnTo>
                    <a:pt x="154876" y="141541"/>
                  </a:lnTo>
                  <a:lnTo>
                    <a:pt x="155663" y="137871"/>
                  </a:lnTo>
                  <a:lnTo>
                    <a:pt x="155765" y="137541"/>
                  </a:lnTo>
                  <a:lnTo>
                    <a:pt x="155994" y="137541"/>
                  </a:lnTo>
                  <a:lnTo>
                    <a:pt x="156108" y="137325"/>
                  </a:lnTo>
                  <a:lnTo>
                    <a:pt x="156108" y="137096"/>
                  </a:lnTo>
                  <a:lnTo>
                    <a:pt x="156324" y="136880"/>
                  </a:lnTo>
                  <a:lnTo>
                    <a:pt x="156552" y="136652"/>
                  </a:lnTo>
                  <a:lnTo>
                    <a:pt x="156768" y="136321"/>
                  </a:lnTo>
                  <a:lnTo>
                    <a:pt x="157099" y="136321"/>
                  </a:lnTo>
                  <a:lnTo>
                    <a:pt x="158432" y="135204"/>
                  </a:lnTo>
                  <a:lnTo>
                    <a:pt x="160655" y="135318"/>
                  </a:lnTo>
                  <a:lnTo>
                    <a:pt x="163880" y="136093"/>
                  </a:lnTo>
                  <a:lnTo>
                    <a:pt x="162763" y="135763"/>
                  </a:lnTo>
                  <a:lnTo>
                    <a:pt x="161874" y="135547"/>
                  </a:lnTo>
                  <a:lnTo>
                    <a:pt x="163880" y="135991"/>
                  </a:lnTo>
                  <a:lnTo>
                    <a:pt x="164096" y="135547"/>
                  </a:lnTo>
                  <a:lnTo>
                    <a:pt x="164211" y="135204"/>
                  </a:lnTo>
                  <a:lnTo>
                    <a:pt x="164769" y="132651"/>
                  </a:lnTo>
                  <a:close/>
                </a:path>
                <a:path w="1942465" h="323850">
                  <a:moveTo>
                    <a:pt x="171323" y="26797"/>
                  </a:moveTo>
                  <a:lnTo>
                    <a:pt x="170218" y="22796"/>
                  </a:lnTo>
                  <a:lnTo>
                    <a:pt x="165938" y="15240"/>
                  </a:lnTo>
                  <a:lnTo>
                    <a:pt x="160197" y="14617"/>
                  </a:lnTo>
                  <a:lnTo>
                    <a:pt x="155600" y="16878"/>
                  </a:lnTo>
                  <a:lnTo>
                    <a:pt x="156768" y="21577"/>
                  </a:lnTo>
                  <a:lnTo>
                    <a:pt x="157772" y="22682"/>
                  </a:lnTo>
                  <a:lnTo>
                    <a:pt x="156883" y="27914"/>
                  </a:lnTo>
                  <a:lnTo>
                    <a:pt x="156768" y="29362"/>
                  </a:lnTo>
                  <a:lnTo>
                    <a:pt x="156654" y="31584"/>
                  </a:lnTo>
                  <a:lnTo>
                    <a:pt x="156324" y="33362"/>
                  </a:lnTo>
                  <a:lnTo>
                    <a:pt x="156883" y="34810"/>
                  </a:lnTo>
                  <a:lnTo>
                    <a:pt x="157327" y="35801"/>
                  </a:lnTo>
                  <a:lnTo>
                    <a:pt x="158216" y="36804"/>
                  </a:lnTo>
                  <a:lnTo>
                    <a:pt x="159994" y="37477"/>
                  </a:lnTo>
                  <a:lnTo>
                    <a:pt x="163550" y="39141"/>
                  </a:lnTo>
                  <a:lnTo>
                    <a:pt x="166547" y="37477"/>
                  </a:lnTo>
                  <a:lnTo>
                    <a:pt x="168541" y="34810"/>
                  </a:lnTo>
                  <a:lnTo>
                    <a:pt x="166992" y="32588"/>
                  </a:lnTo>
                  <a:lnTo>
                    <a:pt x="167436" y="30137"/>
                  </a:lnTo>
                  <a:lnTo>
                    <a:pt x="170319" y="30911"/>
                  </a:lnTo>
                  <a:lnTo>
                    <a:pt x="171323" y="26797"/>
                  </a:lnTo>
                  <a:close/>
                </a:path>
                <a:path w="1942465" h="323850">
                  <a:moveTo>
                    <a:pt x="183438" y="87401"/>
                  </a:moveTo>
                  <a:lnTo>
                    <a:pt x="182549" y="83172"/>
                  </a:lnTo>
                  <a:lnTo>
                    <a:pt x="179882" y="83845"/>
                  </a:lnTo>
                  <a:lnTo>
                    <a:pt x="177330" y="83400"/>
                  </a:lnTo>
                  <a:lnTo>
                    <a:pt x="174764" y="82842"/>
                  </a:lnTo>
                  <a:lnTo>
                    <a:pt x="172212" y="82397"/>
                  </a:lnTo>
                  <a:lnTo>
                    <a:pt x="169545" y="82169"/>
                  </a:lnTo>
                  <a:lnTo>
                    <a:pt x="164541" y="81610"/>
                  </a:lnTo>
                  <a:lnTo>
                    <a:pt x="175996" y="96520"/>
                  </a:lnTo>
                  <a:lnTo>
                    <a:pt x="179768" y="94742"/>
                  </a:lnTo>
                  <a:lnTo>
                    <a:pt x="181660" y="91287"/>
                  </a:lnTo>
                  <a:lnTo>
                    <a:pt x="182321" y="89954"/>
                  </a:lnTo>
                  <a:lnTo>
                    <a:pt x="183438" y="87401"/>
                  </a:lnTo>
                  <a:close/>
                </a:path>
                <a:path w="1942465" h="323850">
                  <a:moveTo>
                    <a:pt x="183553" y="209931"/>
                  </a:moveTo>
                  <a:lnTo>
                    <a:pt x="180098" y="209257"/>
                  </a:lnTo>
                  <a:lnTo>
                    <a:pt x="175107" y="210921"/>
                  </a:lnTo>
                  <a:lnTo>
                    <a:pt x="174320" y="211150"/>
                  </a:lnTo>
                  <a:lnTo>
                    <a:pt x="173875" y="211366"/>
                  </a:lnTo>
                  <a:lnTo>
                    <a:pt x="172656" y="214376"/>
                  </a:lnTo>
                  <a:lnTo>
                    <a:pt x="171107" y="217258"/>
                  </a:lnTo>
                  <a:lnTo>
                    <a:pt x="168884" y="217817"/>
                  </a:lnTo>
                  <a:lnTo>
                    <a:pt x="166217" y="218592"/>
                  </a:lnTo>
                  <a:lnTo>
                    <a:pt x="164655" y="216369"/>
                  </a:lnTo>
                  <a:lnTo>
                    <a:pt x="164096" y="213931"/>
                  </a:lnTo>
                  <a:lnTo>
                    <a:pt x="163550" y="214934"/>
                  </a:lnTo>
                  <a:lnTo>
                    <a:pt x="163106" y="216039"/>
                  </a:lnTo>
                  <a:lnTo>
                    <a:pt x="163880" y="219049"/>
                  </a:lnTo>
                  <a:lnTo>
                    <a:pt x="166217" y="220154"/>
                  </a:lnTo>
                  <a:lnTo>
                    <a:pt x="168211" y="220827"/>
                  </a:lnTo>
                  <a:lnTo>
                    <a:pt x="172656" y="222161"/>
                  </a:lnTo>
                  <a:lnTo>
                    <a:pt x="179209" y="220827"/>
                  </a:lnTo>
                  <a:lnTo>
                    <a:pt x="181216" y="215925"/>
                  </a:lnTo>
                  <a:lnTo>
                    <a:pt x="183553" y="209931"/>
                  </a:lnTo>
                  <a:close/>
                </a:path>
                <a:path w="1942465" h="323850">
                  <a:moveTo>
                    <a:pt x="196989" y="175348"/>
                  </a:moveTo>
                  <a:lnTo>
                    <a:pt x="193217" y="173685"/>
                  </a:lnTo>
                  <a:lnTo>
                    <a:pt x="192989" y="173570"/>
                  </a:lnTo>
                  <a:lnTo>
                    <a:pt x="192659" y="173456"/>
                  </a:lnTo>
                  <a:lnTo>
                    <a:pt x="189103" y="172681"/>
                  </a:lnTo>
                  <a:lnTo>
                    <a:pt x="183324" y="177126"/>
                  </a:lnTo>
                  <a:lnTo>
                    <a:pt x="183438" y="180797"/>
                  </a:lnTo>
                  <a:lnTo>
                    <a:pt x="183553" y="186575"/>
                  </a:lnTo>
                  <a:lnTo>
                    <a:pt x="182994" y="186690"/>
                  </a:lnTo>
                  <a:lnTo>
                    <a:pt x="189547" y="185470"/>
                  </a:lnTo>
                  <a:lnTo>
                    <a:pt x="192989" y="184797"/>
                  </a:lnTo>
                  <a:lnTo>
                    <a:pt x="196989" y="175348"/>
                  </a:lnTo>
                  <a:close/>
                </a:path>
                <a:path w="1942465" h="323850">
                  <a:moveTo>
                    <a:pt x="203885" y="44475"/>
                  </a:moveTo>
                  <a:lnTo>
                    <a:pt x="198208" y="41478"/>
                  </a:lnTo>
                  <a:lnTo>
                    <a:pt x="197104" y="40805"/>
                  </a:lnTo>
                  <a:lnTo>
                    <a:pt x="195986" y="40805"/>
                  </a:lnTo>
                  <a:lnTo>
                    <a:pt x="194995" y="41033"/>
                  </a:lnTo>
                  <a:lnTo>
                    <a:pt x="190436" y="42583"/>
                  </a:lnTo>
                  <a:lnTo>
                    <a:pt x="188214" y="53263"/>
                  </a:lnTo>
                  <a:lnTo>
                    <a:pt x="191439" y="59372"/>
                  </a:lnTo>
                  <a:lnTo>
                    <a:pt x="193878" y="60274"/>
                  </a:lnTo>
                  <a:lnTo>
                    <a:pt x="196215" y="58483"/>
                  </a:lnTo>
                  <a:lnTo>
                    <a:pt x="199986" y="55372"/>
                  </a:lnTo>
                  <a:lnTo>
                    <a:pt x="203885" y="44475"/>
                  </a:lnTo>
                  <a:close/>
                </a:path>
                <a:path w="1942465" h="323850">
                  <a:moveTo>
                    <a:pt x="208318" y="146443"/>
                  </a:moveTo>
                  <a:lnTo>
                    <a:pt x="205105" y="146329"/>
                  </a:lnTo>
                  <a:lnTo>
                    <a:pt x="204330" y="143319"/>
                  </a:lnTo>
                  <a:lnTo>
                    <a:pt x="203657" y="140550"/>
                  </a:lnTo>
                  <a:lnTo>
                    <a:pt x="200990" y="135204"/>
                  </a:lnTo>
                  <a:lnTo>
                    <a:pt x="194652" y="133870"/>
                  </a:lnTo>
                  <a:lnTo>
                    <a:pt x="191439" y="137210"/>
                  </a:lnTo>
                  <a:lnTo>
                    <a:pt x="189992" y="140995"/>
                  </a:lnTo>
                  <a:lnTo>
                    <a:pt x="189763" y="142100"/>
                  </a:lnTo>
                  <a:lnTo>
                    <a:pt x="189763" y="143103"/>
                  </a:lnTo>
                  <a:lnTo>
                    <a:pt x="192430" y="143878"/>
                  </a:lnTo>
                  <a:lnTo>
                    <a:pt x="199542" y="147332"/>
                  </a:lnTo>
                  <a:lnTo>
                    <a:pt x="197104" y="151003"/>
                  </a:lnTo>
                  <a:lnTo>
                    <a:pt x="196215" y="152438"/>
                  </a:lnTo>
                  <a:lnTo>
                    <a:pt x="195097" y="153441"/>
                  </a:lnTo>
                  <a:lnTo>
                    <a:pt x="193878" y="154216"/>
                  </a:lnTo>
                  <a:lnTo>
                    <a:pt x="195211" y="155892"/>
                  </a:lnTo>
                  <a:lnTo>
                    <a:pt x="196875" y="156997"/>
                  </a:lnTo>
                  <a:lnTo>
                    <a:pt x="199212" y="155994"/>
                  </a:lnTo>
                  <a:lnTo>
                    <a:pt x="200101" y="155663"/>
                  </a:lnTo>
                  <a:lnTo>
                    <a:pt x="201879" y="154559"/>
                  </a:lnTo>
                  <a:lnTo>
                    <a:pt x="203885" y="153441"/>
                  </a:lnTo>
                  <a:lnTo>
                    <a:pt x="205765" y="151663"/>
                  </a:lnTo>
                  <a:lnTo>
                    <a:pt x="208318" y="146443"/>
                  </a:lnTo>
                  <a:close/>
                </a:path>
                <a:path w="1942465" h="323850">
                  <a:moveTo>
                    <a:pt x="211328" y="1778"/>
                  </a:moveTo>
                  <a:lnTo>
                    <a:pt x="211213" y="0"/>
                  </a:lnTo>
                  <a:lnTo>
                    <a:pt x="194767" y="0"/>
                  </a:lnTo>
                  <a:lnTo>
                    <a:pt x="196773" y="2895"/>
                  </a:lnTo>
                  <a:lnTo>
                    <a:pt x="199097" y="5118"/>
                  </a:lnTo>
                  <a:lnTo>
                    <a:pt x="200431" y="5346"/>
                  </a:lnTo>
                  <a:lnTo>
                    <a:pt x="202552" y="5892"/>
                  </a:lnTo>
                  <a:lnTo>
                    <a:pt x="205663" y="5448"/>
                  </a:lnTo>
                  <a:lnTo>
                    <a:pt x="207987" y="4229"/>
                  </a:lnTo>
                  <a:lnTo>
                    <a:pt x="209994" y="3340"/>
                  </a:lnTo>
                  <a:lnTo>
                    <a:pt x="211328" y="1778"/>
                  </a:lnTo>
                  <a:close/>
                </a:path>
                <a:path w="1942465" h="323850">
                  <a:moveTo>
                    <a:pt x="212763" y="226936"/>
                  </a:moveTo>
                  <a:lnTo>
                    <a:pt x="212661" y="225717"/>
                  </a:lnTo>
                  <a:lnTo>
                    <a:pt x="211213" y="217258"/>
                  </a:lnTo>
                  <a:lnTo>
                    <a:pt x="202552" y="225044"/>
                  </a:lnTo>
                  <a:lnTo>
                    <a:pt x="200215" y="228600"/>
                  </a:lnTo>
                  <a:lnTo>
                    <a:pt x="196989" y="234276"/>
                  </a:lnTo>
                  <a:lnTo>
                    <a:pt x="198882" y="235826"/>
                  </a:lnTo>
                  <a:lnTo>
                    <a:pt x="202996" y="238950"/>
                  </a:lnTo>
                  <a:lnTo>
                    <a:pt x="209435" y="234492"/>
                  </a:lnTo>
                  <a:lnTo>
                    <a:pt x="211772" y="229831"/>
                  </a:lnTo>
                  <a:lnTo>
                    <a:pt x="212547" y="228384"/>
                  </a:lnTo>
                  <a:lnTo>
                    <a:pt x="212763" y="226936"/>
                  </a:lnTo>
                  <a:close/>
                </a:path>
                <a:path w="1942465" h="323850">
                  <a:moveTo>
                    <a:pt x="220764" y="116420"/>
                  </a:moveTo>
                  <a:lnTo>
                    <a:pt x="216103" y="108407"/>
                  </a:lnTo>
                  <a:lnTo>
                    <a:pt x="214655" y="106083"/>
                  </a:lnTo>
                  <a:lnTo>
                    <a:pt x="211658" y="103962"/>
                  </a:lnTo>
                  <a:lnTo>
                    <a:pt x="209550" y="102412"/>
                  </a:lnTo>
                  <a:lnTo>
                    <a:pt x="203327" y="97853"/>
                  </a:lnTo>
                  <a:lnTo>
                    <a:pt x="201879" y="107188"/>
                  </a:lnTo>
                  <a:lnTo>
                    <a:pt x="202653" y="111975"/>
                  </a:lnTo>
                  <a:lnTo>
                    <a:pt x="202768" y="113195"/>
                  </a:lnTo>
                  <a:lnTo>
                    <a:pt x="203327" y="114084"/>
                  </a:lnTo>
                  <a:lnTo>
                    <a:pt x="204216" y="114642"/>
                  </a:lnTo>
                  <a:lnTo>
                    <a:pt x="208991" y="118313"/>
                  </a:lnTo>
                  <a:lnTo>
                    <a:pt x="220764" y="116420"/>
                  </a:lnTo>
                  <a:close/>
                </a:path>
                <a:path w="1942465" h="323850">
                  <a:moveTo>
                    <a:pt x="235877" y="77050"/>
                  </a:moveTo>
                  <a:lnTo>
                    <a:pt x="229438" y="77724"/>
                  </a:lnTo>
                  <a:lnTo>
                    <a:pt x="229095" y="78841"/>
                  </a:lnTo>
                  <a:lnTo>
                    <a:pt x="228549" y="79946"/>
                  </a:lnTo>
                  <a:lnTo>
                    <a:pt x="227990" y="80949"/>
                  </a:lnTo>
                  <a:lnTo>
                    <a:pt x="226656" y="82727"/>
                  </a:lnTo>
                  <a:lnTo>
                    <a:pt x="225107" y="84175"/>
                  </a:lnTo>
                  <a:lnTo>
                    <a:pt x="223659" y="84734"/>
                  </a:lnTo>
                  <a:lnTo>
                    <a:pt x="223329" y="87947"/>
                  </a:lnTo>
                  <a:lnTo>
                    <a:pt x="223875" y="91401"/>
                  </a:lnTo>
                  <a:lnTo>
                    <a:pt x="225323" y="93738"/>
                  </a:lnTo>
                  <a:lnTo>
                    <a:pt x="231432" y="100330"/>
                  </a:lnTo>
                  <a:lnTo>
                    <a:pt x="234365" y="98501"/>
                  </a:lnTo>
                  <a:lnTo>
                    <a:pt x="235280" y="93306"/>
                  </a:lnTo>
                  <a:lnTo>
                    <a:pt x="235318" y="89839"/>
                  </a:lnTo>
                  <a:lnTo>
                    <a:pt x="235318" y="85623"/>
                  </a:lnTo>
                  <a:lnTo>
                    <a:pt x="235877" y="77050"/>
                  </a:lnTo>
                  <a:close/>
                </a:path>
                <a:path w="1942465" h="323850">
                  <a:moveTo>
                    <a:pt x="245541" y="173012"/>
                  </a:moveTo>
                  <a:lnTo>
                    <a:pt x="242773" y="167233"/>
                  </a:lnTo>
                  <a:lnTo>
                    <a:pt x="238391" y="164223"/>
                  </a:lnTo>
                  <a:lnTo>
                    <a:pt x="237324" y="163449"/>
                  </a:lnTo>
                  <a:lnTo>
                    <a:pt x="236207" y="162229"/>
                  </a:lnTo>
                  <a:lnTo>
                    <a:pt x="234657" y="162560"/>
                  </a:lnTo>
                  <a:lnTo>
                    <a:pt x="233324" y="163004"/>
                  </a:lnTo>
                  <a:lnTo>
                    <a:pt x="232435" y="164223"/>
                  </a:lnTo>
                  <a:lnTo>
                    <a:pt x="231216" y="164782"/>
                  </a:lnTo>
                  <a:lnTo>
                    <a:pt x="227215" y="166674"/>
                  </a:lnTo>
                  <a:lnTo>
                    <a:pt x="225437" y="169900"/>
                  </a:lnTo>
                  <a:lnTo>
                    <a:pt x="225767" y="175679"/>
                  </a:lnTo>
                  <a:lnTo>
                    <a:pt x="227774" y="177342"/>
                  </a:lnTo>
                  <a:lnTo>
                    <a:pt x="229438" y="177901"/>
                  </a:lnTo>
                  <a:lnTo>
                    <a:pt x="232549" y="179019"/>
                  </a:lnTo>
                  <a:lnTo>
                    <a:pt x="238213" y="179908"/>
                  </a:lnTo>
                  <a:lnTo>
                    <a:pt x="240995" y="177342"/>
                  </a:lnTo>
                  <a:lnTo>
                    <a:pt x="245541" y="173012"/>
                  </a:lnTo>
                  <a:close/>
                </a:path>
                <a:path w="1942465" h="323850">
                  <a:moveTo>
                    <a:pt x="250545" y="215265"/>
                  </a:moveTo>
                  <a:lnTo>
                    <a:pt x="250101" y="213487"/>
                  </a:lnTo>
                  <a:lnTo>
                    <a:pt x="249542" y="211150"/>
                  </a:lnTo>
                  <a:lnTo>
                    <a:pt x="247218" y="207810"/>
                  </a:lnTo>
                  <a:lnTo>
                    <a:pt x="244995" y="203923"/>
                  </a:lnTo>
                  <a:lnTo>
                    <a:pt x="243763" y="203034"/>
                  </a:lnTo>
                  <a:lnTo>
                    <a:pt x="242544" y="203149"/>
                  </a:lnTo>
                  <a:lnTo>
                    <a:pt x="242430" y="203479"/>
                  </a:lnTo>
                  <a:lnTo>
                    <a:pt x="242544" y="203695"/>
                  </a:lnTo>
                  <a:lnTo>
                    <a:pt x="242100" y="205028"/>
                  </a:lnTo>
                  <a:lnTo>
                    <a:pt x="241096" y="206362"/>
                  </a:lnTo>
                  <a:lnTo>
                    <a:pt x="239991" y="207594"/>
                  </a:lnTo>
                  <a:lnTo>
                    <a:pt x="239763" y="211035"/>
                  </a:lnTo>
                  <a:lnTo>
                    <a:pt x="240207" y="214376"/>
                  </a:lnTo>
                  <a:lnTo>
                    <a:pt x="241439" y="217487"/>
                  </a:lnTo>
                  <a:lnTo>
                    <a:pt x="242658" y="221043"/>
                  </a:lnTo>
                  <a:lnTo>
                    <a:pt x="246100" y="220599"/>
                  </a:lnTo>
                  <a:lnTo>
                    <a:pt x="248323" y="218490"/>
                  </a:lnTo>
                  <a:lnTo>
                    <a:pt x="249656" y="217258"/>
                  </a:lnTo>
                  <a:lnTo>
                    <a:pt x="250545" y="215265"/>
                  </a:lnTo>
                  <a:close/>
                </a:path>
                <a:path w="1942465" h="323850">
                  <a:moveTo>
                    <a:pt x="250545" y="16573"/>
                  </a:moveTo>
                  <a:lnTo>
                    <a:pt x="250431" y="15125"/>
                  </a:lnTo>
                  <a:lnTo>
                    <a:pt x="250101" y="13119"/>
                  </a:lnTo>
                  <a:lnTo>
                    <a:pt x="247764" y="11569"/>
                  </a:lnTo>
                  <a:lnTo>
                    <a:pt x="245986" y="10795"/>
                  </a:lnTo>
                  <a:lnTo>
                    <a:pt x="243319" y="9461"/>
                  </a:lnTo>
                  <a:lnTo>
                    <a:pt x="235546" y="7226"/>
                  </a:lnTo>
                  <a:lnTo>
                    <a:pt x="231317" y="12903"/>
                  </a:lnTo>
                  <a:lnTo>
                    <a:pt x="232765" y="14681"/>
                  </a:lnTo>
                  <a:lnTo>
                    <a:pt x="234988" y="16014"/>
                  </a:lnTo>
                  <a:lnTo>
                    <a:pt x="236994" y="17233"/>
                  </a:lnTo>
                  <a:lnTo>
                    <a:pt x="239763" y="18122"/>
                  </a:lnTo>
                  <a:lnTo>
                    <a:pt x="241211" y="18681"/>
                  </a:lnTo>
                  <a:lnTo>
                    <a:pt x="243547" y="19685"/>
                  </a:lnTo>
                  <a:lnTo>
                    <a:pt x="245770" y="21793"/>
                  </a:lnTo>
                  <a:lnTo>
                    <a:pt x="247992" y="20358"/>
                  </a:lnTo>
                  <a:lnTo>
                    <a:pt x="249097" y="19570"/>
                  </a:lnTo>
                  <a:lnTo>
                    <a:pt x="250545" y="16573"/>
                  </a:lnTo>
                  <a:close/>
                </a:path>
                <a:path w="1942465" h="323850">
                  <a:moveTo>
                    <a:pt x="252768" y="44030"/>
                  </a:moveTo>
                  <a:lnTo>
                    <a:pt x="252628" y="43700"/>
                  </a:lnTo>
                  <a:lnTo>
                    <a:pt x="250431" y="38252"/>
                  </a:lnTo>
                  <a:lnTo>
                    <a:pt x="249453" y="36690"/>
                  </a:lnTo>
                  <a:lnTo>
                    <a:pt x="248539" y="35382"/>
                  </a:lnTo>
                  <a:lnTo>
                    <a:pt x="247675" y="34048"/>
                  </a:lnTo>
                  <a:lnTo>
                    <a:pt x="241439" y="24244"/>
                  </a:lnTo>
                  <a:lnTo>
                    <a:pt x="238874" y="31356"/>
                  </a:lnTo>
                  <a:lnTo>
                    <a:pt x="237807" y="34048"/>
                  </a:lnTo>
                  <a:lnTo>
                    <a:pt x="238302" y="35382"/>
                  </a:lnTo>
                  <a:lnTo>
                    <a:pt x="238874" y="36690"/>
                  </a:lnTo>
                  <a:lnTo>
                    <a:pt x="238988" y="43141"/>
                  </a:lnTo>
                  <a:lnTo>
                    <a:pt x="236550" y="48590"/>
                  </a:lnTo>
                  <a:lnTo>
                    <a:pt x="238544" y="51930"/>
                  </a:lnTo>
                  <a:lnTo>
                    <a:pt x="239547" y="53822"/>
                  </a:lnTo>
                  <a:lnTo>
                    <a:pt x="241541" y="55270"/>
                  </a:lnTo>
                  <a:lnTo>
                    <a:pt x="244436" y="51600"/>
                  </a:lnTo>
                  <a:lnTo>
                    <a:pt x="243217" y="49707"/>
                  </a:lnTo>
                  <a:lnTo>
                    <a:pt x="245656" y="43700"/>
                  </a:lnTo>
                  <a:lnTo>
                    <a:pt x="252768" y="44030"/>
                  </a:lnTo>
                  <a:close/>
                </a:path>
                <a:path w="1942465" h="323850">
                  <a:moveTo>
                    <a:pt x="260324" y="128536"/>
                  </a:moveTo>
                  <a:lnTo>
                    <a:pt x="255549" y="121754"/>
                  </a:lnTo>
                  <a:lnTo>
                    <a:pt x="249872" y="126758"/>
                  </a:lnTo>
                  <a:lnTo>
                    <a:pt x="248208" y="129095"/>
                  </a:lnTo>
                  <a:lnTo>
                    <a:pt x="246989" y="130873"/>
                  </a:lnTo>
                  <a:lnTo>
                    <a:pt x="245097" y="133096"/>
                  </a:lnTo>
                  <a:lnTo>
                    <a:pt x="247103" y="134874"/>
                  </a:lnTo>
                  <a:lnTo>
                    <a:pt x="249542" y="137325"/>
                  </a:lnTo>
                  <a:lnTo>
                    <a:pt x="253098" y="135204"/>
                  </a:lnTo>
                  <a:lnTo>
                    <a:pt x="255651" y="133756"/>
                  </a:lnTo>
                  <a:lnTo>
                    <a:pt x="255879" y="133654"/>
                  </a:lnTo>
                  <a:lnTo>
                    <a:pt x="258991" y="132092"/>
                  </a:lnTo>
                  <a:lnTo>
                    <a:pt x="260324" y="128536"/>
                  </a:lnTo>
                  <a:close/>
                </a:path>
                <a:path w="1942465" h="323850">
                  <a:moveTo>
                    <a:pt x="267652" y="75946"/>
                  </a:moveTo>
                  <a:lnTo>
                    <a:pt x="258991" y="70612"/>
                  </a:lnTo>
                  <a:lnTo>
                    <a:pt x="257543" y="69824"/>
                  </a:lnTo>
                  <a:lnTo>
                    <a:pt x="250990" y="66497"/>
                  </a:lnTo>
                  <a:lnTo>
                    <a:pt x="250761" y="72275"/>
                  </a:lnTo>
                  <a:lnTo>
                    <a:pt x="266433" y="86398"/>
                  </a:lnTo>
                  <a:lnTo>
                    <a:pt x="267436" y="78054"/>
                  </a:lnTo>
                  <a:lnTo>
                    <a:pt x="267652" y="75946"/>
                  </a:lnTo>
                  <a:close/>
                </a:path>
                <a:path w="1942465" h="323850">
                  <a:moveTo>
                    <a:pt x="286880" y="23685"/>
                  </a:moveTo>
                  <a:lnTo>
                    <a:pt x="286816" y="23469"/>
                  </a:lnTo>
                  <a:lnTo>
                    <a:pt x="286042" y="20904"/>
                  </a:lnTo>
                  <a:lnTo>
                    <a:pt x="285102" y="19240"/>
                  </a:lnTo>
                  <a:lnTo>
                    <a:pt x="284988" y="18910"/>
                  </a:lnTo>
                  <a:lnTo>
                    <a:pt x="284708" y="18554"/>
                  </a:lnTo>
                  <a:lnTo>
                    <a:pt x="284543" y="18237"/>
                  </a:lnTo>
                  <a:lnTo>
                    <a:pt x="284327" y="18021"/>
                  </a:lnTo>
                  <a:lnTo>
                    <a:pt x="281216" y="12788"/>
                  </a:lnTo>
                  <a:lnTo>
                    <a:pt x="274764" y="15684"/>
                  </a:lnTo>
                  <a:lnTo>
                    <a:pt x="273875" y="20904"/>
                  </a:lnTo>
                  <a:lnTo>
                    <a:pt x="273316" y="23469"/>
                  </a:lnTo>
                  <a:lnTo>
                    <a:pt x="273342" y="23685"/>
                  </a:lnTo>
                  <a:lnTo>
                    <a:pt x="273659" y="26581"/>
                  </a:lnTo>
                  <a:lnTo>
                    <a:pt x="275818" y="28028"/>
                  </a:lnTo>
                  <a:lnTo>
                    <a:pt x="278549" y="29908"/>
                  </a:lnTo>
                  <a:lnTo>
                    <a:pt x="282765" y="28028"/>
                  </a:lnTo>
                  <a:lnTo>
                    <a:pt x="286880" y="23685"/>
                  </a:lnTo>
                  <a:close/>
                </a:path>
                <a:path w="1942465" h="323850">
                  <a:moveTo>
                    <a:pt x="287883" y="65049"/>
                  </a:moveTo>
                  <a:lnTo>
                    <a:pt x="287540" y="64719"/>
                  </a:lnTo>
                  <a:lnTo>
                    <a:pt x="287324" y="64604"/>
                  </a:lnTo>
                  <a:lnTo>
                    <a:pt x="287096" y="64604"/>
                  </a:lnTo>
                  <a:lnTo>
                    <a:pt x="286880" y="64490"/>
                  </a:lnTo>
                  <a:lnTo>
                    <a:pt x="287883" y="65049"/>
                  </a:lnTo>
                  <a:close/>
                </a:path>
                <a:path w="1942465" h="323850">
                  <a:moveTo>
                    <a:pt x="299212" y="219379"/>
                  </a:moveTo>
                  <a:lnTo>
                    <a:pt x="292430" y="220383"/>
                  </a:lnTo>
                  <a:lnTo>
                    <a:pt x="289991" y="220713"/>
                  </a:lnTo>
                  <a:lnTo>
                    <a:pt x="278104" y="222046"/>
                  </a:lnTo>
                  <a:lnTo>
                    <a:pt x="280327" y="226377"/>
                  </a:lnTo>
                  <a:lnTo>
                    <a:pt x="281876" y="229273"/>
                  </a:lnTo>
                  <a:lnTo>
                    <a:pt x="288429" y="236385"/>
                  </a:lnTo>
                  <a:lnTo>
                    <a:pt x="295986" y="233387"/>
                  </a:lnTo>
                  <a:lnTo>
                    <a:pt x="299212" y="219379"/>
                  </a:lnTo>
                  <a:close/>
                </a:path>
                <a:path w="1942465" h="323850">
                  <a:moveTo>
                    <a:pt x="301561" y="94996"/>
                  </a:moveTo>
                  <a:lnTo>
                    <a:pt x="300875" y="89179"/>
                  </a:lnTo>
                  <a:lnTo>
                    <a:pt x="299326" y="86169"/>
                  </a:lnTo>
                  <a:lnTo>
                    <a:pt x="297319" y="85280"/>
                  </a:lnTo>
                  <a:lnTo>
                    <a:pt x="295427" y="85725"/>
                  </a:lnTo>
                  <a:lnTo>
                    <a:pt x="290995" y="86728"/>
                  </a:lnTo>
                  <a:lnTo>
                    <a:pt x="286550" y="93954"/>
                  </a:lnTo>
                  <a:lnTo>
                    <a:pt x="286435" y="98844"/>
                  </a:lnTo>
                  <a:lnTo>
                    <a:pt x="286435" y="100634"/>
                  </a:lnTo>
                  <a:lnTo>
                    <a:pt x="287210" y="101968"/>
                  </a:lnTo>
                  <a:lnTo>
                    <a:pt x="288429" y="102743"/>
                  </a:lnTo>
                  <a:lnTo>
                    <a:pt x="294259" y="103860"/>
                  </a:lnTo>
                  <a:lnTo>
                    <a:pt x="298983" y="100584"/>
                  </a:lnTo>
                  <a:lnTo>
                    <a:pt x="301561" y="94996"/>
                  </a:lnTo>
                  <a:close/>
                </a:path>
                <a:path w="1942465" h="323850">
                  <a:moveTo>
                    <a:pt x="302564" y="53822"/>
                  </a:moveTo>
                  <a:lnTo>
                    <a:pt x="299656" y="49034"/>
                  </a:lnTo>
                  <a:lnTo>
                    <a:pt x="294614" y="49415"/>
                  </a:lnTo>
                  <a:lnTo>
                    <a:pt x="289445" y="53555"/>
                  </a:lnTo>
                  <a:lnTo>
                    <a:pt x="286143" y="59220"/>
                  </a:lnTo>
                  <a:lnTo>
                    <a:pt x="286651" y="64160"/>
                  </a:lnTo>
                  <a:lnTo>
                    <a:pt x="287324" y="64490"/>
                  </a:lnTo>
                  <a:lnTo>
                    <a:pt x="287540" y="64719"/>
                  </a:lnTo>
                  <a:lnTo>
                    <a:pt x="294703" y="64503"/>
                  </a:lnTo>
                  <a:lnTo>
                    <a:pt x="300304" y="59918"/>
                  </a:lnTo>
                  <a:lnTo>
                    <a:pt x="302564" y="53822"/>
                  </a:lnTo>
                  <a:close/>
                </a:path>
                <a:path w="1942465" h="323850">
                  <a:moveTo>
                    <a:pt x="323761" y="15684"/>
                  </a:moveTo>
                  <a:lnTo>
                    <a:pt x="316649" y="10680"/>
                  </a:lnTo>
                  <a:lnTo>
                    <a:pt x="310972" y="12039"/>
                  </a:lnTo>
                  <a:lnTo>
                    <a:pt x="307543" y="19964"/>
                  </a:lnTo>
                  <a:lnTo>
                    <a:pt x="307784" y="26974"/>
                  </a:lnTo>
                  <a:lnTo>
                    <a:pt x="313105" y="25577"/>
                  </a:lnTo>
                  <a:lnTo>
                    <a:pt x="311099" y="27686"/>
                  </a:lnTo>
                  <a:lnTo>
                    <a:pt x="314159" y="24853"/>
                  </a:lnTo>
                  <a:lnTo>
                    <a:pt x="317766" y="22352"/>
                  </a:lnTo>
                  <a:lnTo>
                    <a:pt x="323761" y="15684"/>
                  </a:lnTo>
                  <a:close/>
                </a:path>
                <a:path w="1942465" h="323850">
                  <a:moveTo>
                    <a:pt x="332206" y="53263"/>
                  </a:moveTo>
                  <a:lnTo>
                    <a:pt x="329095" y="51816"/>
                  </a:lnTo>
                  <a:lnTo>
                    <a:pt x="328549" y="51600"/>
                  </a:lnTo>
                  <a:lnTo>
                    <a:pt x="327875" y="51600"/>
                  </a:lnTo>
                  <a:lnTo>
                    <a:pt x="324434" y="52374"/>
                  </a:lnTo>
                  <a:lnTo>
                    <a:pt x="321652" y="56819"/>
                  </a:lnTo>
                  <a:lnTo>
                    <a:pt x="320763" y="58928"/>
                  </a:lnTo>
                  <a:lnTo>
                    <a:pt x="319760" y="61493"/>
                  </a:lnTo>
                  <a:lnTo>
                    <a:pt x="319874" y="69608"/>
                  </a:lnTo>
                  <a:lnTo>
                    <a:pt x="323761" y="70269"/>
                  </a:lnTo>
                  <a:lnTo>
                    <a:pt x="328993" y="71158"/>
                  </a:lnTo>
                  <a:lnTo>
                    <a:pt x="330987" y="70269"/>
                  </a:lnTo>
                  <a:lnTo>
                    <a:pt x="331317" y="62496"/>
                  </a:lnTo>
                  <a:lnTo>
                    <a:pt x="332206" y="53263"/>
                  </a:lnTo>
                  <a:close/>
                </a:path>
                <a:path w="1942465" h="323850">
                  <a:moveTo>
                    <a:pt x="335203" y="3213"/>
                  </a:moveTo>
                  <a:lnTo>
                    <a:pt x="335000" y="2247"/>
                  </a:lnTo>
                  <a:lnTo>
                    <a:pt x="334098" y="1892"/>
                  </a:lnTo>
                  <a:lnTo>
                    <a:pt x="335203" y="3213"/>
                  </a:lnTo>
                  <a:close/>
                </a:path>
                <a:path w="1942465" h="323850">
                  <a:moveTo>
                    <a:pt x="345871" y="0"/>
                  </a:moveTo>
                  <a:lnTo>
                    <a:pt x="334772" y="0"/>
                  </a:lnTo>
                  <a:lnTo>
                    <a:pt x="334873" y="1676"/>
                  </a:lnTo>
                  <a:lnTo>
                    <a:pt x="335000" y="2247"/>
                  </a:lnTo>
                  <a:lnTo>
                    <a:pt x="338874" y="3784"/>
                  </a:lnTo>
                  <a:lnTo>
                    <a:pt x="335876" y="4013"/>
                  </a:lnTo>
                  <a:lnTo>
                    <a:pt x="342658" y="5346"/>
                  </a:lnTo>
                  <a:lnTo>
                    <a:pt x="345871" y="4013"/>
                  </a:lnTo>
                  <a:lnTo>
                    <a:pt x="345871" y="0"/>
                  </a:lnTo>
                  <a:close/>
                </a:path>
                <a:path w="1942465" h="323850">
                  <a:moveTo>
                    <a:pt x="360540" y="35483"/>
                  </a:moveTo>
                  <a:lnTo>
                    <a:pt x="358711" y="26720"/>
                  </a:lnTo>
                  <a:lnTo>
                    <a:pt x="348767" y="27139"/>
                  </a:lnTo>
                  <a:lnTo>
                    <a:pt x="345427" y="31140"/>
                  </a:lnTo>
                  <a:lnTo>
                    <a:pt x="345427" y="35255"/>
                  </a:lnTo>
                  <a:lnTo>
                    <a:pt x="348881" y="39471"/>
                  </a:lnTo>
                  <a:lnTo>
                    <a:pt x="356552" y="43192"/>
                  </a:lnTo>
                  <a:lnTo>
                    <a:pt x="360540" y="35483"/>
                  </a:lnTo>
                  <a:close/>
                </a:path>
                <a:path w="1942465" h="323850">
                  <a:moveTo>
                    <a:pt x="381990" y="299872"/>
                  </a:moveTo>
                  <a:lnTo>
                    <a:pt x="378993" y="293649"/>
                  </a:lnTo>
                  <a:lnTo>
                    <a:pt x="373989" y="293979"/>
                  </a:lnTo>
                  <a:lnTo>
                    <a:pt x="373545" y="293979"/>
                  </a:lnTo>
                  <a:lnTo>
                    <a:pt x="373316" y="294093"/>
                  </a:lnTo>
                  <a:lnTo>
                    <a:pt x="368655" y="294868"/>
                  </a:lnTo>
                  <a:lnTo>
                    <a:pt x="367207" y="300215"/>
                  </a:lnTo>
                  <a:lnTo>
                    <a:pt x="370433" y="303326"/>
                  </a:lnTo>
                  <a:lnTo>
                    <a:pt x="372427" y="305435"/>
                  </a:lnTo>
                  <a:lnTo>
                    <a:pt x="375323" y="305320"/>
                  </a:lnTo>
                  <a:lnTo>
                    <a:pt x="377875" y="303326"/>
                  </a:lnTo>
                  <a:lnTo>
                    <a:pt x="381990" y="299872"/>
                  </a:lnTo>
                  <a:close/>
                </a:path>
                <a:path w="1942465" h="323850">
                  <a:moveTo>
                    <a:pt x="393560" y="0"/>
                  </a:moveTo>
                  <a:lnTo>
                    <a:pt x="389763" y="0"/>
                  </a:lnTo>
                  <a:lnTo>
                    <a:pt x="387985" y="3225"/>
                  </a:lnTo>
                  <a:lnTo>
                    <a:pt x="384987" y="10121"/>
                  </a:lnTo>
                  <a:lnTo>
                    <a:pt x="385876" y="13119"/>
                  </a:lnTo>
                  <a:lnTo>
                    <a:pt x="385991" y="13677"/>
                  </a:lnTo>
                  <a:lnTo>
                    <a:pt x="386321" y="14122"/>
                  </a:lnTo>
                  <a:lnTo>
                    <a:pt x="388759" y="15798"/>
                  </a:lnTo>
                  <a:lnTo>
                    <a:pt x="393103" y="13677"/>
                  </a:lnTo>
                  <a:lnTo>
                    <a:pt x="393179" y="13119"/>
                  </a:lnTo>
                  <a:lnTo>
                    <a:pt x="393433" y="11455"/>
                  </a:lnTo>
                  <a:lnTo>
                    <a:pt x="393547" y="10566"/>
                  </a:lnTo>
                  <a:lnTo>
                    <a:pt x="392760" y="8788"/>
                  </a:lnTo>
                  <a:lnTo>
                    <a:pt x="392658" y="5346"/>
                  </a:lnTo>
                  <a:lnTo>
                    <a:pt x="393103" y="2565"/>
                  </a:lnTo>
                  <a:lnTo>
                    <a:pt x="393560" y="0"/>
                  </a:lnTo>
                  <a:close/>
                </a:path>
                <a:path w="1942465" h="323850">
                  <a:moveTo>
                    <a:pt x="1719186" y="315214"/>
                  </a:moveTo>
                  <a:lnTo>
                    <a:pt x="1716519" y="313550"/>
                  </a:lnTo>
                  <a:lnTo>
                    <a:pt x="1713179" y="312547"/>
                  </a:lnTo>
                  <a:lnTo>
                    <a:pt x="1708175" y="311111"/>
                  </a:lnTo>
                  <a:lnTo>
                    <a:pt x="1702066" y="311327"/>
                  </a:lnTo>
                  <a:lnTo>
                    <a:pt x="1704962" y="317106"/>
                  </a:lnTo>
                  <a:lnTo>
                    <a:pt x="1706956" y="318109"/>
                  </a:lnTo>
                  <a:lnTo>
                    <a:pt x="1708848" y="318439"/>
                  </a:lnTo>
                  <a:lnTo>
                    <a:pt x="1710956" y="318338"/>
                  </a:lnTo>
                  <a:lnTo>
                    <a:pt x="1715731" y="318223"/>
                  </a:lnTo>
                  <a:lnTo>
                    <a:pt x="1717852" y="317449"/>
                  </a:lnTo>
                  <a:lnTo>
                    <a:pt x="1718398" y="316560"/>
                  </a:lnTo>
                  <a:lnTo>
                    <a:pt x="1719186" y="315214"/>
                  </a:lnTo>
                  <a:close/>
                </a:path>
                <a:path w="1942465" h="323850">
                  <a:moveTo>
                    <a:pt x="1796072" y="257403"/>
                  </a:moveTo>
                  <a:lnTo>
                    <a:pt x="1795957" y="256628"/>
                  </a:lnTo>
                  <a:lnTo>
                    <a:pt x="1795843" y="251282"/>
                  </a:lnTo>
                  <a:lnTo>
                    <a:pt x="1787512" y="250736"/>
                  </a:lnTo>
                  <a:lnTo>
                    <a:pt x="1785518" y="256628"/>
                  </a:lnTo>
                  <a:lnTo>
                    <a:pt x="1784184" y="260845"/>
                  </a:lnTo>
                  <a:lnTo>
                    <a:pt x="1793621" y="264960"/>
                  </a:lnTo>
                  <a:lnTo>
                    <a:pt x="1795627" y="259067"/>
                  </a:lnTo>
                  <a:lnTo>
                    <a:pt x="1795957" y="258178"/>
                  </a:lnTo>
                  <a:lnTo>
                    <a:pt x="1796072" y="257403"/>
                  </a:lnTo>
                  <a:close/>
                </a:path>
                <a:path w="1942465" h="323850">
                  <a:moveTo>
                    <a:pt x="1796072" y="14566"/>
                  </a:moveTo>
                  <a:lnTo>
                    <a:pt x="1793951" y="13906"/>
                  </a:lnTo>
                  <a:lnTo>
                    <a:pt x="1793176" y="13563"/>
                  </a:lnTo>
                  <a:lnTo>
                    <a:pt x="1791728" y="14122"/>
                  </a:lnTo>
                  <a:lnTo>
                    <a:pt x="1787842" y="19011"/>
                  </a:lnTo>
                  <a:lnTo>
                    <a:pt x="1787893" y="19570"/>
                  </a:lnTo>
                  <a:lnTo>
                    <a:pt x="1788020" y="20802"/>
                  </a:lnTo>
                  <a:lnTo>
                    <a:pt x="1788172" y="22466"/>
                  </a:lnTo>
                  <a:lnTo>
                    <a:pt x="1789404" y="23241"/>
                  </a:lnTo>
                  <a:lnTo>
                    <a:pt x="1791284" y="24244"/>
                  </a:lnTo>
                  <a:lnTo>
                    <a:pt x="1792960" y="20802"/>
                  </a:lnTo>
                  <a:lnTo>
                    <a:pt x="1793621" y="19570"/>
                  </a:lnTo>
                  <a:lnTo>
                    <a:pt x="1793951" y="19011"/>
                  </a:lnTo>
                  <a:lnTo>
                    <a:pt x="1795005" y="17018"/>
                  </a:lnTo>
                  <a:lnTo>
                    <a:pt x="1796072" y="14566"/>
                  </a:lnTo>
                  <a:close/>
                </a:path>
                <a:path w="1942465" h="323850">
                  <a:moveTo>
                    <a:pt x="1802218" y="185813"/>
                  </a:moveTo>
                  <a:lnTo>
                    <a:pt x="1801736" y="185686"/>
                  </a:lnTo>
                  <a:lnTo>
                    <a:pt x="1800174" y="185470"/>
                  </a:lnTo>
                  <a:lnTo>
                    <a:pt x="1802218" y="185813"/>
                  </a:lnTo>
                  <a:close/>
                </a:path>
                <a:path w="1942465" h="323850">
                  <a:moveTo>
                    <a:pt x="1809508" y="188582"/>
                  </a:moveTo>
                  <a:lnTo>
                    <a:pt x="1805508" y="186804"/>
                  </a:lnTo>
                  <a:lnTo>
                    <a:pt x="1804847" y="186575"/>
                  </a:lnTo>
                  <a:lnTo>
                    <a:pt x="1804174" y="186245"/>
                  </a:lnTo>
                  <a:lnTo>
                    <a:pt x="1803514" y="186080"/>
                  </a:lnTo>
                  <a:lnTo>
                    <a:pt x="1803069" y="185953"/>
                  </a:lnTo>
                  <a:lnTo>
                    <a:pt x="1802625" y="185915"/>
                  </a:lnTo>
                  <a:lnTo>
                    <a:pt x="1798294" y="185242"/>
                  </a:lnTo>
                  <a:lnTo>
                    <a:pt x="1792846" y="188023"/>
                  </a:lnTo>
                  <a:lnTo>
                    <a:pt x="1792516" y="195465"/>
                  </a:lnTo>
                  <a:lnTo>
                    <a:pt x="1799729" y="194919"/>
                  </a:lnTo>
                  <a:lnTo>
                    <a:pt x="1804289" y="192798"/>
                  </a:lnTo>
                  <a:lnTo>
                    <a:pt x="1807730" y="191135"/>
                  </a:lnTo>
                  <a:lnTo>
                    <a:pt x="1809508" y="188582"/>
                  </a:lnTo>
                  <a:close/>
                </a:path>
                <a:path w="1942465" h="323850">
                  <a:moveTo>
                    <a:pt x="1816176" y="225717"/>
                  </a:moveTo>
                  <a:lnTo>
                    <a:pt x="1816074" y="216369"/>
                  </a:lnTo>
                  <a:lnTo>
                    <a:pt x="1816061" y="215595"/>
                  </a:lnTo>
                  <a:lnTo>
                    <a:pt x="1811845" y="216369"/>
                  </a:lnTo>
                  <a:lnTo>
                    <a:pt x="1810512" y="215823"/>
                  </a:lnTo>
                  <a:lnTo>
                    <a:pt x="1810067" y="215595"/>
                  </a:lnTo>
                  <a:lnTo>
                    <a:pt x="1804619" y="213601"/>
                  </a:lnTo>
                  <a:lnTo>
                    <a:pt x="1801406" y="213601"/>
                  </a:lnTo>
                  <a:lnTo>
                    <a:pt x="1799513" y="225717"/>
                  </a:lnTo>
                  <a:lnTo>
                    <a:pt x="1816176" y="225717"/>
                  </a:lnTo>
                  <a:close/>
                </a:path>
                <a:path w="1942465" h="323850">
                  <a:moveTo>
                    <a:pt x="1845843" y="280301"/>
                  </a:moveTo>
                  <a:lnTo>
                    <a:pt x="1844738" y="280301"/>
                  </a:lnTo>
                  <a:lnTo>
                    <a:pt x="1842401" y="280746"/>
                  </a:lnTo>
                  <a:lnTo>
                    <a:pt x="1845843" y="280301"/>
                  </a:lnTo>
                  <a:close/>
                </a:path>
                <a:path w="1942465" h="323850">
                  <a:moveTo>
                    <a:pt x="1848954" y="195135"/>
                  </a:moveTo>
                  <a:lnTo>
                    <a:pt x="1842731" y="193586"/>
                  </a:lnTo>
                  <a:lnTo>
                    <a:pt x="1840623" y="194246"/>
                  </a:lnTo>
                  <a:lnTo>
                    <a:pt x="1839404" y="194576"/>
                  </a:lnTo>
                  <a:lnTo>
                    <a:pt x="1838286" y="195910"/>
                  </a:lnTo>
                  <a:lnTo>
                    <a:pt x="1837728" y="197472"/>
                  </a:lnTo>
                  <a:lnTo>
                    <a:pt x="1836953" y="199364"/>
                  </a:lnTo>
                  <a:lnTo>
                    <a:pt x="1836953" y="201587"/>
                  </a:lnTo>
                  <a:lnTo>
                    <a:pt x="1838071" y="202920"/>
                  </a:lnTo>
                  <a:lnTo>
                    <a:pt x="1840395" y="205473"/>
                  </a:lnTo>
                  <a:lnTo>
                    <a:pt x="1844624" y="199923"/>
                  </a:lnTo>
                  <a:lnTo>
                    <a:pt x="1846072" y="198361"/>
                  </a:lnTo>
                  <a:lnTo>
                    <a:pt x="1848954" y="195135"/>
                  </a:lnTo>
                  <a:close/>
                </a:path>
                <a:path w="1942465" h="323850">
                  <a:moveTo>
                    <a:pt x="1851393" y="88620"/>
                  </a:moveTo>
                  <a:lnTo>
                    <a:pt x="1850847" y="86512"/>
                  </a:lnTo>
                  <a:lnTo>
                    <a:pt x="1849958" y="82169"/>
                  </a:lnTo>
                  <a:lnTo>
                    <a:pt x="1847735" y="81165"/>
                  </a:lnTo>
                  <a:lnTo>
                    <a:pt x="1844179" y="83286"/>
                  </a:lnTo>
                  <a:lnTo>
                    <a:pt x="1842617" y="84289"/>
                  </a:lnTo>
                  <a:lnTo>
                    <a:pt x="1840509" y="87287"/>
                  </a:lnTo>
                  <a:lnTo>
                    <a:pt x="1840395" y="89623"/>
                  </a:lnTo>
                  <a:lnTo>
                    <a:pt x="1840395" y="90728"/>
                  </a:lnTo>
                  <a:lnTo>
                    <a:pt x="1840623" y="91617"/>
                  </a:lnTo>
                  <a:lnTo>
                    <a:pt x="1841512" y="92176"/>
                  </a:lnTo>
                  <a:lnTo>
                    <a:pt x="1843849" y="93624"/>
                  </a:lnTo>
                  <a:lnTo>
                    <a:pt x="1851393" y="88620"/>
                  </a:lnTo>
                  <a:close/>
                </a:path>
                <a:path w="1942465" h="323850">
                  <a:moveTo>
                    <a:pt x="1856727" y="278193"/>
                  </a:moveTo>
                  <a:lnTo>
                    <a:pt x="1854060" y="271526"/>
                  </a:lnTo>
                  <a:lnTo>
                    <a:pt x="1849780" y="270344"/>
                  </a:lnTo>
                  <a:lnTo>
                    <a:pt x="1843862" y="274205"/>
                  </a:lnTo>
                  <a:lnTo>
                    <a:pt x="1840712" y="278917"/>
                  </a:lnTo>
                  <a:lnTo>
                    <a:pt x="1844738" y="280301"/>
                  </a:lnTo>
                  <a:lnTo>
                    <a:pt x="1849399" y="280200"/>
                  </a:lnTo>
                  <a:lnTo>
                    <a:pt x="1856727" y="278193"/>
                  </a:lnTo>
                  <a:close/>
                </a:path>
                <a:path w="1942465" h="323850">
                  <a:moveTo>
                    <a:pt x="1878291" y="231165"/>
                  </a:moveTo>
                  <a:lnTo>
                    <a:pt x="1876513" y="229489"/>
                  </a:lnTo>
                  <a:lnTo>
                    <a:pt x="1874177" y="229387"/>
                  </a:lnTo>
                  <a:lnTo>
                    <a:pt x="1873072" y="229387"/>
                  </a:lnTo>
                  <a:lnTo>
                    <a:pt x="1872068" y="229717"/>
                  </a:lnTo>
                  <a:lnTo>
                    <a:pt x="1871065" y="230492"/>
                  </a:lnTo>
                  <a:lnTo>
                    <a:pt x="1867179" y="233718"/>
                  </a:lnTo>
                  <a:lnTo>
                    <a:pt x="1872399" y="237502"/>
                  </a:lnTo>
                  <a:lnTo>
                    <a:pt x="1875840" y="233718"/>
                  </a:lnTo>
                  <a:lnTo>
                    <a:pt x="1878291" y="231165"/>
                  </a:lnTo>
                  <a:close/>
                </a:path>
                <a:path w="1942465" h="323850">
                  <a:moveTo>
                    <a:pt x="1882292" y="160337"/>
                  </a:moveTo>
                  <a:lnTo>
                    <a:pt x="1880285" y="158115"/>
                  </a:lnTo>
                  <a:lnTo>
                    <a:pt x="1877402" y="154444"/>
                  </a:lnTo>
                  <a:lnTo>
                    <a:pt x="1873173" y="160337"/>
                  </a:lnTo>
                  <a:lnTo>
                    <a:pt x="1871510" y="162344"/>
                  </a:lnTo>
                  <a:lnTo>
                    <a:pt x="1868957" y="165557"/>
                  </a:lnTo>
                  <a:lnTo>
                    <a:pt x="1867623" y="171678"/>
                  </a:lnTo>
                  <a:lnTo>
                    <a:pt x="1875180" y="170014"/>
                  </a:lnTo>
                  <a:lnTo>
                    <a:pt x="1877060" y="168567"/>
                  </a:lnTo>
                  <a:lnTo>
                    <a:pt x="1878622" y="166789"/>
                  </a:lnTo>
                  <a:lnTo>
                    <a:pt x="1880844" y="164007"/>
                  </a:lnTo>
                  <a:lnTo>
                    <a:pt x="1882292" y="160337"/>
                  </a:lnTo>
                  <a:close/>
                </a:path>
                <a:path w="1942465" h="323850">
                  <a:moveTo>
                    <a:pt x="1891626" y="87845"/>
                  </a:moveTo>
                  <a:lnTo>
                    <a:pt x="1891398" y="86614"/>
                  </a:lnTo>
                  <a:lnTo>
                    <a:pt x="1889950" y="78841"/>
                  </a:lnTo>
                  <a:lnTo>
                    <a:pt x="1887181" y="81064"/>
                  </a:lnTo>
                  <a:lnTo>
                    <a:pt x="1885289" y="86728"/>
                  </a:lnTo>
                  <a:lnTo>
                    <a:pt x="1885175" y="89509"/>
                  </a:lnTo>
                  <a:lnTo>
                    <a:pt x="1886623" y="90182"/>
                  </a:lnTo>
                  <a:lnTo>
                    <a:pt x="1888070" y="90728"/>
                  </a:lnTo>
                  <a:lnTo>
                    <a:pt x="1891626" y="87845"/>
                  </a:lnTo>
                  <a:close/>
                </a:path>
                <a:path w="1942465" h="323850">
                  <a:moveTo>
                    <a:pt x="1903069" y="322999"/>
                  </a:moveTo>
                  <a:lnTo>
                    <a:pt x="1898624" y="319112"/>
                  </a:lnTo>
                  <a:lnTo>
                    <a:pt x="1897507" y="314325"/>
                  </a:lnTo>
                  <a:lnTo>
                    <a:pt x="1886839" y="315556"/>
                  </a:lnTo>
                  <a:lnTo>
                    <a:pt x="1895246" y="321703"/>
                  </a:lnTo>
                  <a:lnTo>
                    <a:pt x="1898408" y="323342"/>
                  </a:lnTo>
                  <a:lnTo>
                    <a:pt x="1902282" y="323342"/>
                  </a:lnTo>
                  <a:lnTo>
                    <a:pt x="1903069" y="322999"/>
                  </a:lnTo>
                  <a:close/>
                </a:path>
                <a:path w="1942465" h="323850">
                  <a:moveTo>
                    <a:pt x="1908619" y="268185"/>
                  </a:moveTo>
                  <a:lnTo>
                    <a:pt x="1906143" y="268185"/>
                  </a:lnTo>
                  <a:lnTo>
                    <a:pt x="1906181" y="268516"/>
                  </a:lnTo>
                  <a:lnTo>
                    <a:pt x="1906625" y="270408"/>
                  </a:lnTo>
                  <a:lnTo>
                    <a:pt x="1907070" y="270408"/>
                  </a:lnTo>
                  <a:lnTo>
                    <a:pt x="1908619" y="268185"/>
                  </a:lnTo>
                  <a:close/>
                </a:path>
                <a:path w="1942465" h="323850">
                  <a:moveTo>
                    <a:pt x="1911515" y="263626"/>
                  </a:moveTo>
                  <a:lnTo>
                    <a:pt x="1911172" y="262737"/>
                  </a:lnTo>
                  <a:lnTo>
                    <a:pt x="1909838" y="259854"/>
                  </a:lnTo>
                  <a:lnTo>
                    <a:pt x="1906727" y="262966"/>
                  </a:lnTo>
                  <a:lnTo>
                    <a:pt x="1906054" y="265303"/>
                  </a:lnTo>
                  <a:lnTo>
                    <a:pt x="1906117" y="267970"/>
                  </a:lnTo>
                  <a:lnTo>
                    <a:pt x="1908848" y="267970"/>
                  </a:lnTo>
                  <a:lnTo>
                    <a:pt x="1910626" y="265303"/>
                  </a:lnTo>
                  <a:lnTo>
                    <a:pt x="1911515" y="263626"/>
                  </a:lnTo>
                  <a:close/>
                </a:path>
                <a:path w="1942465" h="323850">
                  <a:moveTo>
                    <a:pt x="1911845" y="230492"/>
                  </a:moveTo>
                  <a:lnTo>
                    <a:pt x="1906397" y="230606"/>
                  </a:lnTo>
                  <a:lnTo>
                    <a:pt x="1904403" y="230720"/>
                  </a:lnTo>
                  <a:lnTo>
                    <a:pt x="1900288" y="230720"/>
                  </a:lnTo>
                  <a:lnTo>
                    <a:pt x="1899399" y="234835"/>
                  </a:lnTo>
                  <a:lnTo>
                    <a:pt x="1901063" y="237172"/>
                  </a:lnTo>
                  <a:lnTo>
                    <a:pt x="1902726" y="237274"/>
                  </a:lnTo>
                  <a:lnTo>
                    <a:pt x="1904403" y="237617"/>
                  </a:lnTo>
                  <a:lnTo>
                    <a:pt x="1905508" y="235940"/>
                  </a:lnTo>
                  <a:lnTo>
                    <a:pt x="1906841" y="234937"/>
                  </a:lnTo>
                  <a:lnTo>
                    <a:pt x="1909508" y="232829"/>
                  </a:lnTo>
                  <a:lnTo>
                    <a:pt x="1911845" y="230492"/>
                  </a:lnTo>
                  <a:close/>
                </a:path>
                <a:path w="1942465" h="323850">
                  <a:moveTo>
                    <a:pt x="1917280" y="126428"/>
                  </a:moveTo>
                  <a:lnTo>
                    <a:pt x="1917179" y="122643"/>
                  </a:lnTo>
                  <a:lnTo>
                    <a:pt x="1916836" y="116865"/>
                  </a:lnTo>
                  <a:lnTo>
                    <a:pt x="1910511" y="116306"/>
                  </a:lnTo>
                  <a:lnTo>
                    <a:pt x="1910397" y="122199"/>
                  </a:lnTo>
                  <a:lnTo>
                    <a:pt x="1910397" y="124206"/>
                  </a:lnTo>
                  <a:lnTo>
                    <a:pt x="1911286" y="125539"/>
                  </a:lnTo>
                  <a:lnTo>
                    <a:pt x="1914512" y="127317"/>
                  </a:lnTo>
                  <a:lnTo>
                    <a:pt x="1917280" y="126428"/>
                  </a:lnTo>
                  <a:close/>
                </a:path>
                <a:path w="1942465" h="323850">
                  <a:moveTo>
                    <a:pt x="1941957" y="216712"/>
                  </a:moveTo>
                  <a:lnTo>
                    <a:pt x="1938502" y="213144"/>
                  </a:lnTo>
                  <a:lnTo>
                    <a:pt x="1935734" y="215595"/>
                  </a:lnTo>
                  <a:lnTo>
                    <a:pt x="1934616" y="216484"/>
                  </a:lnTo>
                  <a:lnTo>
                    <a:pt x="1934070" y="217601"/>
                  </a:lnTo>
                  <a:lnTo>
                    <a:pt x="1934070" y="218592"/>
                  </a:lnTo>
                  <a:lnTo>
                    <a:pt x="1933956" y="220383"/>
                  </a:lnTo>
                  <a:lnTo>
                    <a:pt x="1935734" y="221602"/>
                  </a:lnTo>
                  <a:lnTo>
                    <a:pt x="1941957" y="216712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274114" y="18673038"/>
              <a:ext cx="810260" cy="317500"/>
            </a:xfrm>
            <a:custGeom>
              <a:avLst/>
              <a:gdLst/>
              <a:ahLst/>
              <a:cxnLst/>
              <a:rect l="l" t="t" r="r" b="b"/>
              <a:pathLst>
                <a:path w="810259" h="317500">
                  <a:moveTo>
                    <a:pt x="12890" y="61163"/>
                  </a:moveTo>
                  <a:lnTo>
                    <a:pt x="12446" y="58597"/>
                  </a:lnTo>
                  <a:lnTo>
                    <a:pt x="10007" y="57594"/>
                  </a:lnTo>
                  <a:lnTo>
                    <a:pt x="8890" y="57150"/>
                  </a:lnTo>
                  <a:lnTo>
                    <a:pt x="6896" y="57378"/>
                  </a:lnTo>
                  <a:lnTo>
                    <a:pt x="4889" y="58039"/>
                  </a:lnTo>
                  <a:lnTo>
                    <a:pt x="2781" y="58826"/>
                  </a:lnTo>
                  <a:lnTo>
                    <a:pt x="673" y="60045"/>
                  </a:lnTo>
                  <a:lnTo>
                    <a:pt x="444" y="61493"/>
                  </a:lnTo>
                  <a:lnTo>
                    <a:pt x="0" y="63931"/>
                  </a:lnTo>
                  <a:lnTo>
                    <a:pt x="4775" y="64490"/>
                  </a:lnTo>
                  <a:lnTo>
                    <a:pt x="6451" y="65163"/>
                  </a:lnTo>
                  <a:lnTo>
                    <a:pt x="7785" y="65608"/>
                  </a:lnTo>
                  <a:lnTo>
                    <a:pt x="12890" y="66611"/>
                  </a:lnTo>
                  <a:lnTo>
                    <a:pt x="12890" y="61163"/>
                  </a:lnTo>
                  <a:close/>
                </a:path>
                <a:path w="810259" h="317500">
                  <a:moveTo>
                    <a:pt x="41884" y="22466"/>
                  </a:moveTo>
                  <a:lnTo>
                    <a:pt x="40335" y="19570"/>
                  </a:lnTo>
                  <a:lnTo>
                    <a:pt x="37439" y="18910"/>
                  </a:lnTo>
                  <a:lnTo>
                    <a:pt x="33667" y="20574"/>
                  </a:lnTo>
                  <a:lnTo>
                    <a:pt x="29997" y="22237"/>
                  </a:lnTo>
                  <a:lnTo>
                    <a:pt x="33629" y="20624"/>
                  </a:lnTo>
                  <a:lnTo>
                    <a:pt x="28562" y="26149"/>
                  </a:lnTo>
                  <a:lnTo>
                    <a:pt x="33985" y="29768"/>
                  </a:lnTo>
                  <a:lnTo>
                    <a:pt x="41313" y="29273"/>
                  </a:lnTo>
                  <a:lnTo>
                    <a:pt x="41884" y="22466"/>
                  </a:lnTo>
                  <a:close/>
                </a:path>
                <a:path w="810259" h="317500">
                  <a:moveTo>
                    <a:pt x="43002" y="94068"/>
                  </a:moveTo>
                  <a:lnTo>
                    <a:pt x="39776" y="91732"/>
                  </a:lnTo>
                  <a:lnTo>
                    <a:pt x="36106" y="90512"/>
                  </a:lnTo>
                  <a:lnTo>
                    <a:pt x="34671" y="91287"/>
                  </a:lnTo>
                  <a:lnTo>
                    <a:pt x="32334" y="91071"/>
                  </a:lnTo>
                  <a:lnTo>
                    <a:pt x="29337" y="89839"/>
                  </a:lnTo>
                  <a:lnTo>
                    <a:pt x="26339" y="90843"/>
                  </a:lnTo>
                  <a:lnTo>
                    <a:pt x="25781" y="94068"/>
                  </a:lnTo>
                  <a:lnTo>
                    <a:pt x="27330" y="96621"/>
                  </a:lnTo>
                  <a:lnTo>
                    <a:pt x="27114" y="95961"/>
                  </a:lnTo>
                  <a:lnTo>
                    <a:pt x="27444" y="96735"/>
                  </a:lnTo>
                  <a:lnTo>
                    <a:pt x="29667" y="101295"/>
                  </a:lnTo>
                  <a:lnTo>
                    <a:pt x="37998" y="100406"/>
                  </a:lnTo>
                  <a:lnTo>
                    <a:pt x="40665" y="96964"/>
                  </a:lnTo>
                  <a:lnTo>
                    <a:pt x="43002" y="94068"/>
                  </a:lnTo>
                  <a:close/>
                </a:path>
                <a:path w="810259" h="317500">
                  <a:moveTo>
                    <a:pt x="114109" y="147548"/>
                  </a:moveTo>
                  <a:lnTo>
                    <a:pt x="113995" y="146329"/>
                  </a:lnTo>
                  <a:lnTo>
                    <a:pt x="113995" y="145656"/>
                  </a:lnTo>
                  <a:lnTo>
                    <a:pt x="113449" y="145440"/>
                  </a:lnTo>
                  <a:lnTo>
                    <a:pt x="113220" y="145097"/>
                  </a:lnTo>
                  <a:lnTo>
                    <a:pt x="109220" y="147878"/>
                  </a:lnTo>
                  <a:lnTo>
                    <a:pt x="100774" y="149656"/>
                  </a:lnTo>
                  <a:lnTo>
                    <a:pt x="100444" y="144437"/>
                  </a:lnTo>
                  <a:lnTo>
                    <a:pt x="96774" y="145440"/>
                  </a:lnTo>
                  <a:lnTo>
                    <a:pt x="90551" y="147548"/>
                  </a:lnTo>
                  <a:lnTo>
                    <a:pt x="94894" y="154889"/>
                  </a:lnTo>
                  <a:lnTo>
                    <a:pt x="102336" y="155549"/>
                  </a:lnTo>
                  <a:lnTo>
                    <a:pt x="104660" y="150444"/>
                  </a:lnTo>
                  <a:lnTo>
                    <a:pt x="105994" y="150329"/>
                  </a:lnTo>
                  <a:lnTo>
                    <a:pt x="106438" y="151447"/>
                  </a:lnTo>
                  <a:lnTo>
                    <a:pt x="108331" y="156552"/>
                  </a:lnTo>
                  <a:lnTo>
                    <a:pt x="111442" y="154660"/>
                  </a:lnTo>
                  <a:lnTo>
                    <a:pt x="113004" y="150774"/>
                  </a:lnTo>
                  <a:lnTo>
                    <a:pt x="113893" y="148996"/>
                  </a:lnTo>
                  <a:lnTo>
                    <a:pt x="114109" y="147548"/>
                  </a:lnTo>
                  <a:close/>
                </a:path>
                <a:path w="810259" h="317500">
                  <a:moveTo>
                    <a:pt x="115557" y="228384"/>
                  </a:moveTo>
                  <a:lnTo>
                    <a:pt x="112217" y="227050"/>
                  </a:lnTo>
                  <a:lnTo>
                    <a:pt x="106883" y="227609"/>
                  </a:lnTo>
                  <a:lnTo>
                    <a:pt x="104775" y="227711"/>
                  </a:lnTo>
                  <a:lnTo>
                    <a:pt x="102438" y="228498"/>
                  </a:lnTo>
                  <a:lnTo>
                    <a:pt x="100215" y="228053"/>
                  </a:lnTo>
                  <a:lnTo>
                    <a:pt x="98894" y="227825"/>
                  </a:lnTo>
                  <a:lnTo>
                    <a:pt x="98666" y="226720"/>
                  </a:lnTo>
                  <a:lnTo>
                    <a:pt x="97002" y="227050"/>
                  </a:lnTo>
                  <a:lnTo>
                    <a:pt x="95669" y="227380"/>
                  </a:lnTo>
                  <a:lnTo>
                    <a:pt x="94221" y="229489"/>
                  </a:lnTo>
                  <a:lnTo>
                    <a:pt x="94221" y="233057"/>
                  </a:lnTo>
                  <a:lnTo>
                    <a:pt x="96329" y="234721"/>
                  </a:lnTo>
                  <a:lnTo>
                    <a:pt x="98107" y="235826"/>
                  </a:lnTo>
                  <a:lnTo>
                    <a:pt x="102222" y="238061"/>
                  </a:lnTo>
                  <a:lnTo>
                    <a:pt x="108889" y="238163"/>
                  </a:lnTo>
                  <a:lnTo>
                    <a:pt x="111887" y="233832"/>
                  </a:lnTo>
                  <a:lnTo>
                    <a:pt x="115557" y="228384"/>
                  </a:lnTo>
                  <a:close/>
                </a:path>
                <a:path w="810259" h="317500">
                  <a:moveTo>
                    <a:pt x="142963" y="46367"/>
                  </a:moveTo>
                  <a:lnTo>
                    <a:pt x="142887" y="45034"/>
                  </a:lnTo>
                  <a:lnTo>
                    <a:pt x="142659" y="42926"/>
                  </a:lnTo>
                  <a:lnTo>
                    <a:pt x="141998" y="42367"/>
                  </a:lnTo>
                  <a:lnTo>
                    <a:pt x="141668" y="41592"/>
                  </a:lnTo>
                  <a:lnTo>
                    <a:pt x="141668" y="39585"/>
                  </a:lnTo>
                  <a:lnTo>
                    <a:pt x="141884" y="39027"/>
                  </a:lnTo>
                  <a:lnTo>
                    <a:pt x="141782" y="38696"/>
                  </a:lnTo>
                  <a:lnTo>
                    <a:pt x="140487" y="34518"/>
                  </a:lnTo>
                  <a:lnTo>
                    <a:pt x="135039" y="32677"/>
                  </a:lnTo>
                  <a:lnTo>
                    <a:pt x="130073" y="33896"/>
                  </a:lnTo>
                  <a:lnTo>
                    <a:pt x="130098" y="34518"/>
                  </a:lnTo>
                  <a:lnTo>
                    <a:pt x="130225" y="38696"/>
                  </a:lnTo>
                  <a:lnTo>
                    <a:pt x="131000" y="40030"/>
                  </a:lnTo>
                  <a:lnTo>
                    <a:pt x="128892" y="45034"/>
                  </a:lnTo>
                  <a:lnTo>
                    <a:pt x="128447" y="46367"/>
                  </a:lnTo>
                  <a:lnTo>
                    <a:pt x="127889" y="48488"/>
                  </a:lnTo>
                  <a:lnTo>
                    <a:pt x="127114" y="50152"/>
                  </a:lnTo>
                  <a:lnTo>
                    <a:pt x="127444" y="51701"/>
                  </a:lnTo>
                  <a:lnTo>
                    <a:pt x="127558" y="52819"/>
                  </a:lnTo>
                  <a:lnTo>
                    <a:pt x="128333" y="53924"/>
                  </a:lnTo>
                  <a:lnTo>
                    <a:pt x="129882" y="55041"/>
                  </a:lnTo>
                  <a:lnTo>
                    <a:pt x="133883" y="58039"/>
                  </a:lnTo>
                  <a:lnTo>
                    <a:pt x="138112" y="55816"/>
                  </a:lnTo>
                  <a:lnTo>
                    <a:pt x="142659" y="49263"/>
                  </a:lnTo>
                  <a:lnTo>
                    <a:pt x="142748" y="48488"/>
                  </a:lnTo>
                  <a:lnTo>
                    <a:pt x="142963" y="46367"/>
                  </a:lnTo>
                  <a:close/>
                </a:path>
                <a:path w="810259" h="317500">
                  <a:moveTo>
                    <a:pt x="189331" y="30137"/>
                  </a:moveTo>
                  <a:lnTo>
                    <a:pt x="187439" y="26466"/>
                  </a:lnTo>
                  <a:lnTo>
                    <a:pt x="185547" y="22910"/>
                  </a:lnTo>
                  <a:lnTo>
                    <a:pt x="178549" y="19240"/>
                  </a:lnTo>
                  <a:lnTo>
                    <a:pt x="182003" y="9017"/>
                  </a:lnTo>
                  <a:lnTo>
                    <a:pt x="177114" y="9906"/>
                  </a:lnTo>
                  <a:lnTo>
                    <a:pt x="175437" y="10121"/>
                  </a:lnTo>
                  <a:lnTo>
                    <a:pt x="170370" y="13881"/>
                  </a:lnTo>
                  <a:lnTo>
                    <a:pt x="181330" y="33578"/>
                  </a:lnTo>
                  <a:lnTo>
                    <a:pt x="183883" y="32918"/>
                  </a:lnTo>
                  <a:lnTo>
                    <a:pt x="187109" y="32245"/>
                  </a:lnTo>
                  <a:lnTo>
                    <a:pt x="189331" y="30137"/>
                  </a:lnTo>
                  <a:close/>
                </a:path>
                <a:path w="810259" h="317500">
                  <a:moveTo>
                    <a:pt x="217995" y="74942"/>
                  </a:moveTo>
                  <a:lnTo>
                    <a:pt x="217551" y="73939"/>
                  </a:lnTo>
                  <a:lnTo>
                    <a:pt x="217220" y="72948"/>
                  </a:lnTo>
                  <a:lnTo>
                    <a:pt x="217779" y="74498"/>
                  </a:lnTo>
                  <a:lnTo>
                    <a:pt x="217995" y="74942"/>
                  </a:lnTo>
                  <a:close/>
                </a:path>
                <a:path w="810259" h="317500">
                  <a:moveTo>
                    <a:pt x="218998" y="81394"/>
                  </a:moveTo>
                  <a:lnTo>
                    <a:pt x="217995" y="74942"/>
                  </a:lnTo>
                  <a:lnTo>
                    <a:pt x="217436" y="73837"/>
                  </a:lnTo>
                  <a:lnTo>
                    <a:pt x="217106" y="72948"/>
                  </a:lnTo>
                  <a:lnTo>
                    <a:pt x="216662" y="72948"/>
                  </a:lnTo>
                  <a:lnTo>
                    <a:pt x="215887" y="72720"/>
                  </a:lnTo>
                  <a:lnTo>
                    <a:pt x="214553" y="72059"/>
                  </a:lnTo>
                  <a:lnTo>
                    <a:pt x="213550" y="70713"/>
                  </a:lnTo>
                  <a:lnTo>
                    <a:pt x="213550" y="68834"/>
                  </a:lnTo>
                  <a:lnTo>
                    <a:pt x="213436" y="67945"/>
                  </a:lnTo>
                  <a:lnTo>
                    <a:pt x="213779" y="67386"/>
                  </a:lnTo>
                  <a:lnTo>
                    <a:pt x="213995" y="66827"/>
                  </a:lnTo>
                  <a:lnTo>
                    <a:pt x="212217" y="64274"/>
                  </a:lnTo>
                  <a:lnTo>
                    <a:pt x="210108" y="62941"/>
                  </a:lnTo>
                  <a:lnTo>
                    <a:pt x="206552" y="68491"/>
                  </a:lnTo>
                  <a:lnTo>
                    <a:pt x="206997" y="71158"/>
                  </a:lnTo>
                  <a:lnTo>
                    <a:pt x="206438" y="73939"/>
                  </a:lnTo>
                  <a:lnTo>
                    <a:pt x="205663" y="77508"/>
                  </a:lnTo>
                  <a:lnTo>
                    <a:pt x="202222" y="82397"/>
                  </a:lnTo>
                  <a:lnTo>
                    <a:pt x="204000" y="88176"/>
                  </a:lnTo>
                  <a:lnTo>
                    <a:pt x="205549" y="89954"/>
                  </a:lnTo>
                  <a:lnTo>
                    <a:pt x="207657" y="88290"/>
                  </a:lnTo>
                  <a:lnTo>
                    <a:pt x="209219" y="87058"/>
                  </a:lnTo>
                  <a:lnTo>
                    <a:pt x="208445" y="84836"/>
                  </a:lnTo>
                  <a:lnTo>
                    <a:pt x="212102" y="79616"/>
                  </a:lnTo>
                  <a:lnTo>
                    <a:pt x="218998" y="81394"/>
                  </a:lnTo>
                  <a:close/>
                </a:path>
                <a:path w="810259" h="317500">
                  <a:moveTo>
                    <a:pt x="239547" y="5346"/>
                  </a:moveTo>
                  <a:lnTo>
                    <a:pt x="239331" y="4787"/>
                  </a:lnTo>
                  <a:lnTo>
                    <a:pt x="239014" y="4076"/>
                  </a:lnTo>
                  <a:lnTo>
                    <a:pt x="239547" y="5346"/>
                  </a:lnTo>
                  <a:close/>
                </a:path>
                <a:path w="810259" h="317500">
                  <a:moveTo>
                    <a:pt x="240995" y="10452"/>
                  </a:moveTo>
                  <a:lnTo>
                    <a:pt x="240106" y="7340"/>
                  </a:lnTo>
                  <a:lnTo>
                    <a:pt x="239014" y="4076"/>
                  </a:lnTo>
                  <a:lnTo>
                    <a:pt x="238887" y="3670"/>
                  </a:lnTo>
                  <a:lnTo>
                    <a:pt x="238772" y="3454"/>
                  </a:lnTo>
                  <a:lnTo>
                    <a:pt x="238658" y="3225"/>
                  </a:lnTo>
                  <a:lnTo>
                    <a:pt x="238328" y="2222"/>
                  </a:lnTo>
                  <a:lnTo>
                    <a:pt x="237439" y="1117"/>
                  </a:lnTo>
                  <a:lnTo>
                    <a:pt x="236435" y="0"/>
                  </a:lnTo>
                  <a:lnTo>
                    <a:pt x="227215" y="0"/>
                  </a:lnTo>
                  <a:lnTo>
                    <a:pt x="226999" y="342"/>
                  </a:lnTo>
                  <a:lnTo>
                    <a:pt x="226771" y="558"/>
                  </a:lnTo>
                  <a:lnTo>
                    <a:pt x="226771" y="2336"/>
                  </a:lnTo>
                  <a:lnTo>
                    <a:pt x="228434" y="2781"/>
                  </a:lnTo>
                  <a:lnTo>
                    <a:pt x="229323" y="3784"/>
                  </a:lnTo>
                  <a:lnTo>
                    <a:pt x="233438" y="7899"/>
                  </a:lnTo>
                  <a:lnTo>
                    <a:pt x="229768" y="11684"/>
                  </a:lnTo>
                  <a:lnTo>
                    <a:pt x="232333" y="16243"/>
                  </a:lnTo>
                  <a:lnTo>
                    <a:pt x="233883" y="18910"/>
                  </a:lnTo>
                  <a:lnTo>
                    <a:pt x="240550" y="23799"/>
                  </a:lnTo>
                  <a:lnTo>
                    <a:pt x="240995" y="10452"/>
                  </a:lnTo>
                  <a:close/>
                </a:path>
                <a:path w="810259" h="317500">
                  <a:moveTo>
                    <a:pt x="325767" y="279196"/>
                  </a:moveTo>
                  <a:lnTo>
                    <a:pt x="315772" y="273748"/>
                  </a:lnTo>
                  <a:lnTo>
                    <a:pt x="315214" y="279082"/>
                  </a:lnTo>
                  <a:lnTo>
                    <a:pt x="314769" y="283425"/>
                  </a:lnTo>
                  <a:lnTo>
                    <a:pt x="323545" y="289534"/>
                  </a:lnTo>
                  <a:lnTo>
                    <a:pt x="325767" y="279196"/>
                  </a:lnTo>
                  <a:close/>
                </a:path>
                <a:path w="810259" h="317500">
                  <a:moveTo>
                    <a:pt x="361543" y="314325"/>
                  </a:moveTo>
                  <a:lnTo>
                    <a:pt x="360997" y="312889"/>
                  </a:lnTo>
                  <a:lnTo>
                    <a:pt x="360324" y="310324"/>
                  </a:lnTo>
                  <a:lnTo>
                    <a:pt x="355219" y="311111"/>
                  </a:lnTo>
                  <a:lnTo>
                    <a:pt x="354888" y="313778"/>
                  </a:lnTo>
                  <a:lnTo>
                    <a:pt x="354444" y="316560"/>
                  </a:lnTo>
                  <a:lnTo>
                    <a:pt x="357327" y="317106"/>
                  </a:lnTo>
                  <a:lnTo>
                    <a:pt x="359321" y="316115"/>
                  </a:lnTo>
                  <a:lnTo>
                    <a:pt x="360553" y="315442"/>
                  </a:lnTo>
                  <a:lnTo>
                    <a:pt x="361543" y="314325"/>
                  </a:lnTo>
                  <a:close/>
                </a:path>
                <a:path w="810259" h="317500">
                  <a:moveTo>
                    <a:pt x="368325" y="64046"/>
                  </a:moveTo>
                  <a:lnTo>
                    <a:pt x="366217" y="63931"/>
                  </a:lnTo>
                  <a:lnTo>
                    <a:pt x="362877" y="67271"/>
                  </a:lnTo>
                  <a:lnTo>
                    <a:pt x="360553" y="69723"/>
                  </a:lnTo>
                  <a:lnTo>
                    <a:pt x="355434" y="76606"/>
                  </a:lnTo>
                  <a:lnTo>
                    <a:pt x="355663" y="79946"/>
                  </a:lnTo>
                  <a:lnTo>
                    <a:pt x="355663" y="80505"/>
                  </a:lnTo>
                  <a:lnTo>
                    <a:pt x="355879" y="80949"/>
                  </a:lnTo>
                  <a:lnTo>
                    <a:pt x="356222" y="81280"/>
                  </a:lnTo>
                  <a:lnTo>
                    <a:pt x="357886" y="83172"/>
                  </a:lnTo>
                  <a:lnTo>
                    <a:pt x="362661" y="82054"/>
                  </a:lnTo>
                  <a:lnTo>
                    <a:pt x="363766" y="79057"/>
                  </a:lnTo>
                  <a:lnTo>
                    <a:pt x="363321" y="77165"/>
                  </a:lnTo>
                  <a:lnTo>
                    <a:pt x="363435" y="76276"/>
                  </a:lnTo>
                  <a:lnTo>
                    <a:pt x="363994" y="73837"/>
                  </a:lnTo>
                  <a:lnTo>
                    <a:pt x="364998" y="71158"/>
                  </a:lnTo>
                  <a:lnTo>
                    <a:pt x="368325" y="64046"/>
                  </a:lnTo>
                  <a:close/>
                </a:path>
                <a:path w="810259" h="317500">
                  <a:moveTo>
                    <a:pt x="394665" y="300761"/>
                  </a:moveTo>
                  <a:lnTo>
                    <a:pt x="390550" y="295757"/>
                  </a:lnTo>
                  <a:lnTo>
                    <a:pt x="386880" y="303428"/>
                  </a:lnTo>
                  <a:lnTo>
                    <a:pt x="385991" y="305219"/>
                  </a:lnTo>
                  <a:lnTo>
                    <a:pt x="389547" y="308876"/>
                  </a:lnTo>
                  <a:lnTo>
                    <a:pt x="391553" y="307987"/>
                  </a:lnTo>
                  <a:lnTo>
                    <a:pt x="392887" y="307213"/>
                  </a:lnTo>
                  <a:lnTo>
                    <a:pt x="393547" y="306108"/>
                  </a:lnTo>
                  <a:lnTo>
                    <a:pt x="393877" y="304876"/>
                  </a:lnTo>
                  <a:lnTo>
                    <a:pt x="394665" y="300761"/>
                  </a:lnTo>
                  <a:close/>
                </a:path>
                <a:path w="810259" h="317500">
                  <a:moveTo>
                    <a:pt x="426097" y="304101"/>
                  </a:moveTo>
                  <a:lnTo>
                    <a:pt x="424662" y="302983"/>
                  </a:lnTo>
                  <a:lnTo>
                    <a:pt x="422109" y="304431"/>
                  </a:lnTo>
                  <a:lnTo>
                    <a:pt x="419989" y="305549"/>
                  </a:lnTo>
                  <a:lnTo>
                    <a:pt x="415658" y="309321"/>
                  </a:lnTo>
                  <a:lnTo>
                    <a:pt x="416547" y="316445"/>
                  </a:lnTo>
                  <a:lnTo>
                    <a:pt x="421220" y="314667"/>
                  </a:lnTo>
                  <a:lnTo>
                    <a:pt x="423430" y="313436"/>
                  </a:lnTo>
                  <a:lnTo>
                    <a:pt x="424878" y="312547"/>
                  </a:lnTo>
                  <a:lnTo>
                    <a:pt x="425881" y="308432"/>
                  </a:lnTo>
                  <a:lnTo>
                    <a:pt x="425996" y="306997"/>
                  </a:lnTo>
                  <a:lnTo>
                    <a:pt x="426097" y="306768"/>
                  </a:lnTo>
                  <a:lnTo>
                    <a:pt x="426097" y="304101"/>
                  </a:lnTo>
                  <a:close/>
                </a:path>
                <a:path w="810259" h="317500">
                  <a:moveTo>
                    <a:pt x="454990" y="261518"/>
                  </a:moveTo>
                  <a:lnTo>
                    <a:pt x="444766" y="258178"/>
                  </a:lnTo>
                  <a:lnTo>
                    <a:pt x="445655" y="261404"/>
                  </a:lnTo>
                  <a:lnTo>
                    <a:pt x="446138" y="263969"/>
                  </a:lnTo>
                  <a:lnTo>
                    <a:pt x="446328" y="264960"/>
                  </a:lnTo>
                  <a:lnTo>
                    <a:pt x="446773" y="266852"/>
                  </a:lnTo>
                  <a:lnTo>
                    <a:pt x="446379" y="264985"/>
                  </a:lnTo>
                  <a:lnTo>
                    <a:pt x="451993" y="267296"/>
                  </a:lnTo>
                  <a:lnTo>
                    <a:pt x="454101" y="263410"/>
                  </a:lnTo>
                  <a:lnTo>
                    <a:pt x="454990" y="261518"/>
                  </a:lnTo>
                  <a:close/>
                </a:path>
                <a:path w="810259" h="317500">
                  <a:moveTo>
                    <a:pt x="471551" y="299872"/>
                  </a:moveTo>
                  <a:lnTo>
                    <a:pt x="462876" y="287197"/>
                  </a:lnTo>
                  <a:lnTo>
                    <a:pt x="460209" y="296202"/>
                  </a:lnTo>
                  <a:lnTo>
                    <a:pt x="468439" y="303098"/>
                  </a:lnTo>
                  <a:lnTo>
                    <a:pt x="471551" y="299872"/>
                  </a:lnTo>
                  <a:close/>
                </a:path>
                <a:path w="810259" h="317500">
                  <a:moveTo>
                    <a:pt x="518096" y="264858"/>
                  </a:moveTo>
                  <a:lnTo>
                    <a:pt x="512762" y="263740"/>
                  </a:lnTo>
                  <a:lnTo>
                    <a:pt x="509651" y="266966"/>
                  </a:lnTo>
                  <a:lnTo>
                    <a:pt x="506653" y="269963"/>
                  </a:lnTo>
                  <a:lnTo>
                    <a:pt x="509219" y="273519"/>
                  </a:lnTo>
                  <a:lnTo>
                    <a:pt x="512216" y="273964"/>
                  </a:lnTo>
                  <a:lnTo>
                    <a:pt x="514210" y="274307"/>
                  </a:lnTo>
                  <a:lnTo>
                    <a:pt x="516318" y="273304"/>
                  </a:lnTo>
                  <a:lnTo>
                    <a:pt x="516991" y="269748"/>
                  </a:lnTo>
                  <a:lnTo>
                    <a:pt x="518096" y="264858"/>
                  </a:lnTo>
                  <a:close/>
                </a:path>
                <a:path w="810259" h="317500">
                  <a:moveTo>
                    <a:pt x="532434" y="304571"/>
                  </a:moveTo>
                  <a:lnTo>
                    <a:pt x="529920" y="301078"/>
                  </a:lnTo>
                  <a:lnTo>
                    <a:pt x="526211" y="300990"/>
                  </a:lnTo>
                  <a:lnTo>
                    <a:pt x="524662" y="301879"/>
                  </a:lnTo>
                  <a:lnTo>
                    <a:pt x="524103" y="304660"/>
                  </a:lnTo>
                  <a:lnTo>
                    <a:pt x="524319" y="307327"/>
                  </a:lnTo>
                  <a:lnTo>
                    <a:pt x="524662" y="309994"/>
                  </a:lnTo>
                  <a:lnTo>
                    <a:pt x="525881" y="312547"/>
                  </a:lnTo>
                  <a:lnTo>
                    <a:pt x="528320" y="312000"/>
                  </a:lnTo>
                  <a:lnTo>
                    <a:pt x="532371" y="309029"/>
                  </a:lnTo>
                  <a:lnTo>
                    <a:pt x="532434" y="304571"/>
                  </a:lnTo>
                  <a:close/>
                </a:path>
                <a:path w="810259" h="317500">
                  <a:moveTo>
                    <a:pt x="536435" y="148107"/>
                  </a:moveTo>
                  <a:lnTo>
                    <a:pt x="534212" y="142989"/>
                  </a:lnTo>
                  <a:lnTo>
                    <a:pt x="532206" y="137985"/>
                  </a:lnTo>
                  <a:lnTo>
                    <a:pt x="528764" y="136093"/>
                  </a:lnTo>
                  <a:lnTo>
                    <a:pt x="523430" y="135763"/>
                  </a:lnTo>
                  <a:lnTo>
                    <a:pt x="514324" y="135102"/>
                  </a:lnTo>
                  <a:lnTo>
                    <a:pt x="520319" y="148551"/>
                  </a:lnTo>
                  <a:lnTo>
                    <a:pt x="520661" y="151104"/>
                  </a:lnTo>
                  <a:lnTo>
                    <a:pt x="517893" y="149860"/>
                  </a:lnTo>
                  <a:lnTo>
                    <a:pt x="512660" y="149860"/>
                  </a:lnTo>
                  <a:lnTo>
                    <a:pt x="509003" y="152234"/>
                  </a:lnTo>
                  <a:lnTo>
                    <a:pt x="510984" y="158115"/>
                  </a:lnTo>
                  <a:lnTo>
                    <a:pt x="511213" y="158229"/>
                  </a:lnTo>
                  <a:lnTo>
                    <a:pt x="512546" y="159778"/>
                  </a:lnTo>
                  <a:lnTo>
                    <a:pt x="511327" y="158673"/>
                  </a:lnTo>
                  <a:lnTo>
                    <a:pt x="512762" y="160337"/>
                  </a:lnTo>
                  <a:lnTo>
                    <a:pt x="516763" y="163677"/>
                  </a:lnTo>
                  <a:lnTo>
                    <a:pt x="521322" y="162115"/>
                  </a:lnTo>
                  <a:lnTo>
                    <a:pt x="521881" y="159448"/>
                  </a:lnTo>
                  <a:lnTo>
                    <a:pt x="524662" y="152438"/>
                  </a:lnTo>
                  <a:lnTo>
                    <a:pt x="530987" y="148437"/>
                  </a:lnTo>
                  <a:lnTo>
                    <a:pt x="536435" y="148107"/>
                  </a:lnTo>
                  <a:close/>
                </a:path>
                <a:path w="810259" h="317500">
                  <a:moveTo>
                    <a:pt x="545045" y="189268"/>
                  </a:moveTo>
                  <a:lnTo>
                    <a:pt x="544880" y="187464"/>
                  </a:lnTo>
                  <a:lnTo>
                    <a:pt x="544652" y="190246"/>
                  </a:lnTo>
                  <a:lnTo>
                    <a:pt x="545045" y="189268"/>
                  </a:lnTo>
                  <a:close/>
                </a:path>
                <a:path w="810259" h="317500">
                  <a:moveTo>
                    <a:pt x="545325" y="192252"/>
                  </a:moveTo>
                  <a:lnTo>
                    <a:pt x="545249" y="191414"/>
                  </a:lnTo>
                  <a:lnTo>
                    <a:pt x="544652" y="190246"/>
                  </a:lnTo>
                  <a:lnTo>
                    <a:pt x="545325" y="192252"/>
                  </a:lnTo>
                  <a:close/>
                </a:path>
                <a:path w="810259" h="317500">
                  <a:moveTo>
                    <a:pt x="557987" y="122415"/>
                  </a:moveTo>
                  <a:lnTo>
                    <a:pt x="557872" y="122199"/>
                  </a:lnTo>
                  <a:lnTo>
                    <a:pt x="556983" y="120535"/>
                  </a:lnTo>
                  <a:lnTo>
                    <a:pt x="557987" y="122415"/>
                  </a:lnTo>
                  <a:close/>
                </a:path>
                <a:path w="810259" h="317500">
                  <a:moveTo>
                    <a:pt x="559765" y="195135"/>
                  </a:moveTo>
                  <a:lnTo>
                    <a:pt x="559689" y="194995"/>
                  </a:lnTo>
                  <a:lnTo>
                    <a:pt x="557682" y="191414"/>
                  </a:lnTo>
                  <a:lnTo>
                    <a:pt x="552919" y="184975"/>
                  </a:lnTo>
                  <a:lnTo>
                    <a:pt x="547789" y="182359"/>
                  </a:lnTo>
                  <a:lnTo>
                    <a:pt x="545045" y="189268"/>
                  </a:lnTo>
                  <a:lnTo>
                    <a:pt x="545134" y="190246"/>
                  </a:lnTo>
                  <a:lnTo>
                    <a:pt x="545249" y="191414"/>
                  </a:lnTo>
                  <a:lnTo>
                    <a:pt x="547052" y="194995"/>
                  </a:lnTo>
                  <a:lnTo>
                    <a:pt x="547179" y="195135"/>
                  </a:lnTo>
                  <a:lnTo>
                    <a:pt x="550964" y="199402"/>
                  </a:lnTo>
                  <a:lnTo>
                    <a:pt x="555498" y="200456"/>
                  </a:lnTo>
                  <a:lnTo>
                    <a:pt x="559765" y="195135"/>
                  </a:lnTo>
                  <a:close/>
                </a:path>
                <a:path w="810259" h="317500">
                  <a:moveTo>
                    <a:pt x="570318" y="148767"/>
                  </a:moveTo>
                  <a:lnTo>
                    <a:pt x="568540" y="145097"/>
                  </a:lnTo>
                  <a:lnTo>
                    <a:pt x="566991" y="141325"/>
                  </a:lnTo>
                  <a:lnTo>
                    <a:pt x="564769" y="140995"/>
                  </a:lnTo>
                  <a:lnTo>
                    <a:pt x="561987" y="144322"/>
                  </a:lnTo>
                  <a:lnTo>
                    <a:pt x="559549" y="148882"/>
                  </a:lnTo>
                  <a:lnTo>
                    <a:pt x="559320" y="153771"/>
                  </a:lnTo>
                  <a:lnTo>
                    <a:pt x="559879" y="162229"/>
                  </a:lnTo>
                  <a:lnTo>
                    <a:pt x="561873" y="164338"/>
                  </a:lnTo>
                  <a:lnTo>
                    <a:pt x="566877" y="161671"/>
                  </a:lnTo>
                  <a:lnTo>
                    <a:pt x="568985" y="160451"/>
                  </a:lnTo>
                  <a:lnTo>
                    <a:pt x="569328" y="160007"/>
                  </a:lnTo>
                  <a:lnTo>
                    <a:pt x="568883" y="156108"/>
                  </a:lnTo>
                  <a:lnTo>
                    <a:pt x="568325" y="152438"/>
                  </a:lnTo>
                  <a:lnTo>
                    <a:pt x="570318" y="148767"/>
                  </a:lnTo>
                  <a:close/>
                </a:path>
                <a:path w="810259" h="317500">
                  <a:moveTo>
                    <a:pt x="576427" y="118859"/>
                  </a:moveTo>
                  <a:lnTo>
                    <a:pt x="572541" y="117081"/>
                  </a:lnTo>
                  <a:lnTo>
                    <a:pt x="568769" y="114973"/>
                  </a:lnTo>
                  <a:lnTo>
                    <a:pt x="562102" y="112522"/>
                  </a:lnTo>
                  <a:lnTo>
                    <a:pt x="556323" y="119202"/>
                  </a:lnTo>
                  <a:lnTo>
                    <a:pt x="557872" y="122199"/>
                  </a:lnTo>
                  <a:lnTo>
                    <a:pt x="566089" y="128270"/>
                  </a:lnTo>
                  <a:lnTo>
                    <a:pt x="572566" y="126707"/>
                  </a:lnTo>
                  <a:lnTo>
                    <a:pt x="576351" y="122047"/>
                  </a:lnTo>
                  <a:lnTo>
                    <a:pt x="576427" y="118859"/>
                  </a:lnTo>
                  <a:close/>
                </a:path>
                <a:path w="810259" h="317500">
                  <a:moveTo>
                    <a:pt x="578434" y="274637"/>
                  </a:moveTo>
                  <a:lnTo>
                    <a:pt x="566762" y="269849"/>
                  </a:lnTo>
                  <a:lnTo>
                    <a:pt x="566547" y="279641"/>
                  </a:lnTo>
                  <a:lnTo>
                    <a:pt x="566547" y="282752"/>
                  </a:lnTo>
                  <a:lnTo>
                    <a:pt x="566991" y="288429"/>
                  </a:lnTo>
                  <a:lnTo>
                    <a:pt x="571106" y="288086"/>
                  </a:lnTo>
                  <a:lnTo>
                    <a:pt x="573430" y="288086"/>
                  </a:lnTo>
                  <a:lnTo>
                    <a:pt x="577316" y="283756"/>
                  </a:lnTo>
                  <a:lnTo>
                    <a:pt x="577545" y="281533"/>
                  </a:lnTo>
                  <a:lnTo>
                    <a:pt x="578434" y="274637"/>
                  </a:lnTo>
                  <a:close/>
                </a:path>
                <a:path w="810259" h="317500">
                  <a:moveTo>
                    <a:pt x="578434" y="240728"/>
                  </a:moveTo>
                  <a:lnTo>
                    <a:pt x="567651" y="243840"/>
                  </a:lnTo>
                  <a:lnTo>
                    <a:pt x="568769" y="248958"/>
                  </a:lnTo>
                  <a:lnTo>
                    <a:pt x="569988" y="254622"/>
                  </a:lnTo>
                  <a:lnTo>
                    <a:pt x="575767" y="254952"/>
                  </a:lnTo>
                  <a:lnTo>
                    <a:pt x="578319" y="248399"/>
                  </a:lnTo>
                  <a:lnTo>
                    <a:pt x="578434" y="247396"/>
                  </a:lnTo>
                  <a:lnTo>
                    <a:pt x="578434" y="240728"/>
                  </a:lnTo>
                  <a:close/>
                </a:path>
                <a:path w="810259" h="317500">
                  <a:moveTo>
                    <a:pt x="597877" y="210261"/>
                  </a:moveTo>
                  <a:lnTo>
                    <a:pt x="593432" y="205816"/>
                  </a:lnTo>
                  <a:lnTo>
                    <a:pt x="591540" y="204368"/>
                  </a:lnTo>
                  <a:lnTo>
                    <a:pt x="586206" y="199809"/>
                  </a:lnTo>
                  <a:lnTo>
                    <a:pt x="586549" y="207708"/>
                  </a:lnTo>
                  <a:lnTo>
                    <a:pt x="587883" y="211150"/>
                  </a:lnTo>
                  <a:lnTo>
                    <a:pt x="588429" y="212813"/>
                  </a:lnTo>
                  <a:lnTo>
                    <a:pt x="590550" y="214261"/>
                  </a:lnTo>
                  <a:lnTo>
                    <a:pt x="593991" y="214820"/>
                  </a:lnTo>
                  <a:lnTo>
                    <a:pt x="595439" y="214490"/>
                  </a:lnTo>
                  <a:lnTo>
                    <a:pt x="596214" y="213042"/>
                  </a:lnTo>
                  <a:lnTo>
                    <a:pt x="597877" y="210261"/>
                  </a:lnTo>
                  <a:close/>
                </a:path>
                <a:path w="810259" h="317500">
                  <a:moveTo>
                    <a:pt x="603237" y="82575"/>
                  </a:moveTo>
                  <a:lnTo>
                    <a:pt x="603021" y="82575"/>
                  </a:lnTo>
                  <a:lnTo>
                    <a:pt x="601433" y="77838"/>
                  </a:lnTo>
                  <a:lnTo>
                    <a:pt x="596430" y="73875"/>
                  </a:lnTo>
                  <a:lnTo>
                    <a:pt x="590194" y="70675"/>
                  </a:lnTo>
                  <a:lnTo>
                    <a:pt x="585952" y="72250"/>
                  </a:lnTo>
                  <a:lnTo>
                    <a:pt x="586879" y="82575"/>
                  </a:lnTo>
                  <a:lnTo>
                    <a:pt x="586994" y="82956"/>
                  </a:lnTo>
                  <a:lnTo>
                    <a:pt x="591121" y="85496"/>
                  </a:lnTo>
                  <a:lnTo>
                    <a:pt x="598043" y="85318"/>
                  </a:lnTo>
                  <a:lnTo>
                    <a:pt x="603237" y="82575"/>
                  </a:lnTo>
                  <a:close/>
                </a:path>
                <a:path w="810259" h="317500">
                  <a:moveTo>
                    <a:pt x="609879" y="132537"/>
                  </a:moveTo>
                  <a:lnTo>
                    <a:pt x="604761" y="130200"/>
                  </a:lnTo>
                  <a:lnTo>
                    <a:pt x="602437" y="129209"/>
                  </a:lnTo>
                  <a:lnTo>
                    <a:pt x="600544" y="129540"/>
                  </a:lnTo>
                  <a:lnTo>
                    <a:pt x="599097" y="130543"/>
                  </a:lnTo>
                  <a:lnTo>
                    <a:pt x="595541" y="133210"/>
                  </a:lnTo>
                  <a:lnTo>
                    <a:pt x="594436" y="140322"/>
                  </a:lnTo>
                  <a:lnTo>
                    <a:pt x="595541" y="144106"/>
                  </a:lnTo>
                  <a:lnTo>
                    <a:pt x="599605" y="152171"/>
                  </a:lnTo>
                  <a:lnTo>
                    <a:pt x="602919" y="151193"/>
                  </a:lnTo>
                  <a:lnTo>
                    <a:pt x="605218" y="146418"/>
                  </a:lnTo>
                  <a:lnTo>
                    <a:pt x="607428" y="138988"/>
                  </a:lnTo>
                  <a:lnTo>
                    <a:pt x="609879" y="132537"/>
                  </a:lnTo>
                  <a:close/>
                </a:path>
                <a:path w="810259" h="317500">
                  <a:moveTo>
                    <a:pt x="627976" y="181546"/>
                  </a:moveTo>
                  <a:lnTo>
                    <a:pt x="622655" y="179806"/>
                  </a:lnTo>
                  <a:lnTo>
                    <a:pt x="615162" y="181343"/>
                  </a:lnTo>
                  <a:lnTo>
                    <a:pt x="615327" y="186690"/>
                  </a:lnTo>
                  <a:lnTo>
                    <a:pt x="617435" y="187020"/>
                  </a:lnTo>
                  <a:lnTo>
                    <a:pt x="619429" y="186804"/>
                  </a:lnTo>
                  <a:lnTo>
                    <a:pt x="621322" y="186016"/>
                  </a:lnTo>
                  <a:lnTo>
                    <a:pt x="627976" y="181546"/>
                  </a:lnTo>
                  <a:close/>
                </a:path>
                <a:path w="810259" h="317500">
                  <a:moveTo>
                    <a:pt x="631545" y="108407"/>
                  </a:moveTo>
                  <a:lnTo>
                    <a:pt x="631431" y="107518"/>
                  </a:lnTo>
                  <a:lnTo>
                    <a:pt x="631075" y="104673"/>
                  </a:lnTo>
                  <a:lnTo>
                    <a:pt x="630986" y="104406"/>
                  </a:lnTo>
                  <a:lnTo>
                    <a:pt x="630097" y="101625"/>
                  </a:lnTo>
                  <a:lnTo>
                    <a:pt x="628548" y="97066"/>
                  </a:lnTo>
                  <a:lnTo>
                    <a:pt x="629831" y="100698"/>
                  </a:lnTo>
                  <a:lnTo>
                    <a:pt x="628777" y="97066"/>
                  </a:lnTo>
                  <a:lnTo>
                    <a:pt x="628688" y="96735"/>
                  </a:lnTo>
                  <a:lnTo>
                    <a:pt x="626656" y="89738"/>
                  </a:lnTo>
                  <a:lnTo>
                    <a:pt x="622211" y="93624"/>
                  </a:lnTo>
                  <a:lnTo>
                    <a:pt x="618540" y="96735"/>
                  </a:lnTo>
                  <a:lnTo>
                    <a:pt x="618629" y="97066"/>
                  </a:lnTo>
                  <a:lnTo>
                    <a:pt x="620204" y="103632"/>
                  </a:lnTo>
                  <a:lnTo>
                    <a:pt x="618655" y="107518"/>
                  </a:lnTo>
                  <a:lnTo>
                    <a:pt x="617880" y="109194"/>
                  </a:lnTo>
                  <a:lnTo>
                    <a:pt x="612101" y="116306"/>
                  </a:lnTo>
                  <a:lnTo>
                    <a:pt x="620204" y="117970"/>
                  </a:lnTo>
                  <a:lnTo>
                    <a:pt x="622769" y="111531"/>
                  </a:lnTo>
                  <a:lnTo>
                    <a:pt x="625322" y="110185"/>
                  </a:lnTo>
                  <a:lnTo>
                    <a:pt x="628650" y="108635"/>
                  </a:lnTo>
                  <a:lnTo>
                    <a:pt x="631545" y="108407"/>
                  </a:lnTo>
                  <a:close/>
                </a:path>
                <a:path w="810259" h="317500">
                  <a:moveTo>
                    <a:pt x="631875" y="50927"/>
                  </a:moveTo>
                  <a:lnTo>
                    <a:pt x="629881" y="48488"/>
                  </a:lnTo>
                  <a:lnTo>
                    <a:pt x="629208" y="47586"/>
                  </a:lnTo>
                  <a:lnTo>
                    <a:pt x="626325" y="47256"/>
                  </a:lnTo>
                  <a:lnTo>
                    <a:pt x="625208" y="46812"/>
                  </a:lnTo>
                  <a:lnTo>
                    <a:pt x="623100" y="45808"/>
                  </a:lnTo>
                  <a:lnTo>
                    <a:pt x="621093" y="44589"/>
                  </a:lnTo>
                  <a:lnTo>
                    <a:pt x="617651" y="41363"/>
                  </a:lnTo>
                  <a:lnTo>
                    <a:pt x="613651" y="47040"/>
                  </a:lnTo>
                  <a:lnTo>
                    <a:pt x="613765" y="48590"/>
                  </a:lnTo>
                  <a:lnTo>
                    <a:pt x="614210" y="53035"/>
                  </a:lnTo>
                  <a:lnTo>
                    <a:pt x="622325" y="53378"/>
                  </a:lnTo>
                  <a:lnTo>
                    <a:pt x="625881" y="52819"/>
                  </a:lnTo>
                  <a:lnTo>
                    <a:pt x="627761" y="52489"/>
                  </a:lnTo>
                  <a:lnTo>
                    <a:pt x="631875" y="50927"/>
                  </a:lnTo>
                  <a:close/>
                </a:path>
                <a:path w="810259" h="317500">
                  <a:moveTo>
                    <a:pt x="632434" y="260959"/>
                  </a:moveTo>
                  <a:lnTo>
                    <a:pt x="631659" y="255066"/>
                  </a:lnTo>
                  <a:lnTo>
                    <a:pt x="630986" y="250952"/>
                  </a:lnTo>
                  <a:lnTo>
                    <a:pt x="624992" y="246392"/>
                  </a:lnTo>
                  <a:lnTo>
                    <a:pt x="620763" y="248615"/>
                  </a:lnTo>
                  <a:lnTo>
                    <a:pt x="615988" y="251180"/>
                  </a:lnTo>
                  <a:lnTo>
                    <a:pt x="617880" y="257733"/>
                  </a:lnTo>
                  <a:lnTo>
                    <a:pt x="621538" y="260070"/>
                  </a:lnTo>
                  <a:lnTo>
                    <a:pt x="625094" y="262293"/>
                  </a:lnTo>
                  <a:lnTo>
                    <a:pt x="632434" y="260959"/>
                  </a:lnTo>
                  <a:close/>
                </a:path>
                <a:path w="810259" h="317500">
                  <a:moveTo>
                    <a:pt x="653427" y="71501"/>
                  </a:moveTo>
                  <a:lnTo>
                    <a:pt x="644982" y="67157"/>
                  </a:lnTo>
                  <a:lnTo>
                    <a:pt x="642429" y="66827"/>
                  </a:lnTo>
                  <a:lnTo>
                    <a:pt x="637654" y="66268"/>
                  </a:lnTo>
                  <a:lnTo>
                    <a:pt x="636320" y="70269"/>
                  </a:lnTo>
                  <a:lnTo>
                    <a:pt x="637324" y="73837"/>
                  </a:lnTo>
                  <a:lnTo>
                    <a:pt x="637768" y="75057"/>
                  </a:lnTo>
                  <a:lnTo>
                    <a:pt x="638429" y="76276"/>
                  </a:lnTo>
                  <a:lnTo>
                    <a:pt x="639318" y="77050"/>
                  </a:lnTo>
                  <a:lnTo>
                    <a:pt x="643432" y="81165"/>
                  </a:lnTo>
                  <a:lnTo>
                    <a:pt x="647319" y="79616"/>
                  </a:lnTo>
                  <a:lnTo>
                    <a:pt x="650544" y="75272"/>
                  </a:lnTo>
                  <a:lnTo>
                    <a:pt x="653427" y="71501"/>
                  </a:lnTo>
                  <a:close/>
                </a:path>
                <a:path w="810259" h="317500">
                  <a:moveTo>
                    <a:pt x="657212" y="199034"/>
                  </a:moveTo>
                  <a:lnTo>
                    <a:pt x="657098" y="194246"/>
                  </a:lnTo>
                  <a:lnTo>
                    <a:pt x="652462" y="197916"/>
                  </a:lnTo>
                  <a:lnTo>
                    <a:pt x="647992" y="197916"/>
                  </a:lnTo>
                  <a:lnTo>
                    <a:pt x="644880" y="192798"/>
                  </a:lnTo>
                  <a:lnTo>
                    <a:pt x="641362" y="197916"/>
                  </a:lnTo>
                  <a:lnTo>
                    <a:pt x="641007" y="197916"/>
                  </a:lnTo>
                  <a:lnTo>
                    <a:pt x="647992" y="205473"/>
                  </a:lnTo>
                  <a:lnTo>
                    <a:pt x="649986" y="206590"/>
                  </a:lnTo>
                  <a:lnTo>
                    <a:pt x="656767" y="210591"/>
                  </a:lnTo>
                  <a:lnTo>
                    <a:pt x="656882" y="204368"/>
                  </a:lnTo>
                  <a:lnTo>
                    <a:pt x="657212" y="199034"/>
                  </a:lnTo>
                  <a:close/>
                </a:path>
                <a:path w="810259" h="317500">
                  <a:moveTo>
                    <a:pt x="660095" y="128092"/>
                  </a:moveTo>
                  <a:lnTo>
                    <a:pt x="657618" y="123761"/>
                  </a:lnTo>
                  <a:lnTo>
                    <a:pt x="657428" y="123317"/>
                  </a:lnTo>
                  <a:lnTo>
                    <a:pt x="657428" y="123761"/>
                  </a:lnTo>
                  <a:lnTo>
                    <a:pt x="657326" y="123317"/>
                  </a:lnTo>
                  <a:lnTo>
                    <a:pt x="657275" y="123190"/>
                  </a:lnTo>
                  <a:lnTo>
                    <a:pt x="653656" y="111417"/>
                  </a:lnTo>
                  <a:lnTo>
                    <a:pt x="649871" y="118313"/>
                  </a:lnTo>
                  <a:lnTo>
                    <a:pt x="647649" y="121970"/>
                  </a:lnTo>
                  <a:lnTo>
                    <a:pt x="645769" y="127533"/>
                  </a:lnTo>
                  <a:lnTo>
                    <a:pt x="657212" y="137325"/>
                  </a:lnTo>
                  <a:lnTo>
                    <a:pt x="660095" y="128092"/>
                  </a:lnTo>
                  <a:close/>
                </a:path>
                <a:path w="810259" h="317500">
                  <a:moveTo>
                    <a:pt x="668096" y="236169"/>
                  </a:moveTo>
                  <a:lnTo>
                    <a:pt x="667981" y="235381"/>
                  </a:lnTo>
                  <a:lnTo>
                    <a:pt x="667435" y="229831"/>
                  </a:lnTo>
                  <a:lnTo>
                    <a:pt x="658876" y="226606"/>
                  </a:lnTo>
                  <a:lnTo>
                    <a:pt x="658990" y="234048"/>
                  </a:lnTo>
                  <a:lnTo>
                    <a:pt x="659104" y="240499"/>
                  </a:lnTo>
                  <a:lnTo>
                    <a:pt x="667207" y="243166"/>
                  </a:lnTo>
                  <a:lnTo>
                    <a:pt x="667981" y="237388"/>
                  </a:lnTo>
                  <a:lnTo>
                    <a:pt x="668096" y="236829"/>
                  </a:lnTo>
                  <a:lnTo>
                    <a:pt x="668096" y="236169"/>
                  </a:lnTo>
                  <a:close/>
                </a:path>
                <a:path w="810259" h="317500">
                  <a:moveTo>
                    <a:pt x="673163" y="161937"/>
                  </a:moveTo>
                  <a:lnTo>
                    <a:pt x="667880" y="159029"/>
                  </a:lnTo>
                  <a:lnTo>
                    <a:pt x="658253" y="158496"/>
                  </a:lnTo>
                  <a:lnTo>
                    <a:pt x="650544" y="160997"/>
                  </a:lnTo>
                  <a:lnTo>
                    <a:pt x="649808" y="164807"/>
                  </a:lnTo>
                  <a:lnTo>
                    <a:pt x="655370" y="166700"/>
                  </a:lnTo>
                  <a:lnTo>
                    <a:pt x="662851" y="167132"/>
                  </a:lnTo>
                  <a:lnTo>
                    <a:pt x="667880" y="166560"/>
                  </a:lnTo>
                  <a:lnTo>
                    <a:pt x="673163" y="161937"/>
                  </a:lnTo>
                  <a:close/>
                </a:path>
                <a:path w="810259" h="317500">
                  <a:moveTo>
                    <a:pt x="673481" y="33769"/>
                  </a:moveTo>
                  <a:lnTo>
                    <a:pt x="667981" y="31800"/>
                  </a:lnTo>
                  <a:lnTo>
                    <a:pt x="668235" y="31724"/>
                  </a:lnTo>
                  <a:lnTo>
                    <a:pt x="667842" y="31775"/>
                  </a:lnTo>
                  <a:lnTo>
                    <a:pt x="667537" y="31800"/>
                  </a:lnTo>
                  <a:lnTo>
                    <a:pt x="663092" y="32473"/>
                  </a:lnTo>
                  <a:lnTo>
                    <a:pt x="658876" y="36804"/>
                  </a:lnTo>
                  <a:lnTo>
                    <a:pt x="659549" y="39141"/>
                  </a:lnTo>
                  <a:lnTo>
                    <a:pt x="664044" y="41681"/>
                  </a:lnTo>
                  <a:lnTo>
                    <a:pt x="670433" y="38481"/>
                  </a:lnTo>
                  <a:lnTo>
                    <a:pt x="673481" y="33769"/>
                  </a:lnTo>
                  <a:close/>
                </a:path>
                <a:path w="810259" h="317500">
                  <a:moveTo>
                    <a:pt x="678992" y="284086"/>
                  </a:moveTo>
                  <a:lnTo>
                    <a:pt x="678649" y="280301"/>
                  </a:lnTo>
                  <a:lnTo>
                    <a:pt x="678434" y="276199"/>
                  </a:lnTo>
                  <a:lnTo>
                    <a:pt x="676427" y="275526"/>
                  </a:lnTo>
                  <a:lnTo>
                    <a:pt x="674649" y="276415"/>
                  </a:lnTo>
                  <a:lnTo>
                    <a:pt x="672426" y="277533"/>
                  </a:lnTo>
                  <a:lnTo>
                    <a:pt x="670318" y="281089"/>
                  </a:lnTo>
                  <a:lnTo>
                    <a:pt x="671207" y="284200"/>
                  </a:lnTo>
                  <a:lnTo>
                    <a:pt x="672985" y="290093"/>
                  </a:lnTo>
                  <a:lnTo>
                    <a:pt x="678992" y="284086"/>
                  </a:lnTo>
                  <a:close/>
                </a:path>
                <a:path w="810259" h="317500">
                  <a:moveTo>
                    <a:pt x="680427" y="0"/>
                  </a:moveTo>
                  <a:lnTo>
                    <a:pt x="666546" y="0"/>
                  </a:lnTo>
                  <a:lnTo>
                    <a:pt x="666991" y="1778"/>
                  </a:lnTo>
                  <a:lnTo>
                    <a:pt x="668096" y="3454"/>
                  </a:lnTo>
                  <a:lnTo>
                    <a:pt x="669874" y="4343"/>
                  </a:lnTo>
                  <a:lnTo>
                    <a:pt x="673874" y="6235"/>
                  </a:lnTo>
                  <a:lnTo>
                    <a:pt x="677989" y="3225"/>
                  </a:lnTo>
                  <a:lnTo>
                    <a:pt x="680427" y="0"/>
                  </a:lnTo>
                  <a:close/>
                </a:path>
                <a:path w="810259" h="317500">
                  <a:moveTo>
                    <a:pt x="683437" y="102628"/>
                  </a:moveTo>
                  <a:lnTo>
                    <a:pt x="683323" y="101854"/>
                  </a:lnTo>
                  <a:lnTo>
                    <a:pt x="683094" y="101180"/>
                  </a:lnTo>
                  <a:lnTo>
                    <a:pt x="681215" y="96075"/>
                  </a:lnTo>
                  <a:lnTo>
                    <a:pt x="673214" y="98069"/>
                  </a:lnTo>
                  <a:lnTo>
                    <a:pt x="673214" y="104292"/>
                  </a:lnTo>
                  <a:lnTo>
                    <a:pt x="673214" y="108750"/>
                  </a:lnTo>
                  <a:lnTo>
                    <a:pt x="683437" y="109740"/>
                  </a:lnTo>
                  <a:lnTo>
                    <a:pt x="683437" y="102628"/>
                  </a:lnTo>
                  <a:close/>
                </a:path>
                <a:path w="810259" h="317500">
                  <a:moveTo>
                    <a:pt x="690651" y="59372"/>
                  </a:moveTo>
                  <a:lnTo>
                    <a:pt x="690054" y="57823"/>
                  </a:lnTo>
                  <a:lnTo>
                    <a:pt x="689965" y="57594"/>
                  </a:lnTo>
                  <a:lnTo>
                    <a:pt x="689317" y="55930"/>
                  </a:lnTo>
                  <a:lnTo>
                    <a:pt x="685863" y="57823"/>
                  </a:lnTo>
                  <a:lnTo>
                    <a:pt x="684098" y="57823"/>
                  </a:lnTo>
                  <a:lnTo>
                    <a:pt x="682498" y="57746"/>
                  </a:lnTo>
                  <a:lnTo>
                    <a:pt x="683539" y="57823"/>
                  </a:lnTo>
                  <a:lnTo>
                    <a:pt x="677875" y="57594"/>
                  </a:lnTo>
                  <a:lnTo>
                    <a:pt x="674878" y="58597"/>
                  </a:lnTo>
                  <a:lnTo>
                    <a:pt x="675005" y="59372"/>
                  </a:lnTo>
                  <a:lnTo>
                    <a:pt x="675652" y="63385"/>
                  </a:lnTo>
                  <a:lnTo>
                    <a:pt x="678751" y="66662"/>
                  </a:lnTo>
                  <a:lnTo>
                    <a:pt x="684314" y="66382"/>
                  </a:lnTo>
                  <a:lnTo>
                    <a:pt x="689305" y="63601"/>
                  </a:lnTo>
                  <a:lnTo>
                    <a:pt x="689381" y="63385"/>
                  </a:lnTo>
                  <a:lnTo>
                    <a:pt x="690651" y="59372"/>
                  </a:lnTo>
                  <a:close/>
                </a:path>
                <a:path w="810259" h="317500">
                  <a:moveTo>
                    <a:pt x="695325" y="188023"/>
                  </a:moveTo>
                  <a:lnTo>
                    <a:pt x="693877" y="185470"/>
                  </a:lnTo>
                  <a:lnTo>
                    <a:pt x="691654" y="181800"/>
                  </a:lnTo>
                  <a:lnTo>
                    <a:pt x="689203" y="181457"/>
                  </a:lnTo>
                  <a:lnTo>
                    <a:pt x="686435" y="184569"/>
                  </a:lnTo>
                  <a:lnTo>
                    <a:pt x="685101" y="185572"/>
                  </a:lnTo>
                  <a:lnTo>
                    <a:pt x="684872" y="189128"/>
                  </a:lnTo>
                  <a:lnTo>
                    <a:pt x="684987" y="190576"/>
                  </a:lnTo>
                  <a:lnTo>
                    <a:pt x="684987" y="191135"/>
                  </a:lnTo>
                  <a:lnTo>
                    <a:pt x="685101" y="191465"/>
                  </a:lnTo>
                  <a:lnTo>
                    <a:pt x="685101" y="191808"/>
                  </a:lnTo>
                  <a:lnTo>
                    <a:pt x="686536" y="198475"/>
                  </a:lnTo>
                  <a:lnTo>
                    <a:pt x="695325" y="188023"/>
                  </a:lnTo>
                  <a:close/>
                </a:path>
                <a:path w="810259" h="317500">
                  <a:moveTo>
                    <a:pt x="701205" y="303987"/>
                  </a:moveTo>
                  <a:lnTo>
                    <a:pt x="698652" y="303987"/>
                  </a:lnTo>
                  <a:lnTo>
                    <a:pt x="695871" y="303987"/>
                  </a:lnTo>
                  <a:lnTo>
                    <a:pt x="691870" y="311658"/>
                  </a:lnTo>
                  <a:lnTo>
                    <a:pt x="693762" y="313778"/>
                  </a:lnTo>
                  <a:lnTo>
                    <a:pt x="695325" y="315556"/>
                  </a:lnTo>
                  <a:lnTo>
                    <a:pt x="698207" y="312775"/>
                  </a:lnTo>
                  <a:lnTo>
                    <a:pt x="699655" y="309664"/>
                  </a:lnTo>
                  <a:lnTo>
                    <a:pt x="700989" y="306882"/>
                  </a:lnTo>
                  <a:lnTo>
                    <a:pt x="701205" y="303987"/>
                  </a:lnTo>
                  <a:close/>
                </a:path>
                <a:path w="810259" h="317500">
                  <a:moveTo>
                    <a:pt x="711873" y="120535"/>
                  </a:moveTo>
                  <a:lnTo>
                    <a:pt x="709879" y="120637"/>
                  </a:lnTo>
                  <a:lnTo>
                    <a:pt x="704100" y="121970"/>
                  </a:lnTo>
                  <a:lnTo>
                    <a:pt x="707872" y="121196"/>
                  </a:lnTo>
                  <a:lnTo>
                    <a:pt x="703656" y="122085"/>
                  </a:lnTo>
                  <a:lnTo>
                    <a:pt x="699655" y="125755"/>
                  </a:lnTo>
                  <a:lnTo>
                    <a:pt x="699096" y="133210"/>
                  </a:lnTo>
                  <a:lnTo>
                    <a:pt x="701992" y="138544"/>
                  </a:lnTo>
                  <a:lnTo>
                    <a:pt x="709536" y="134543"/>
                  </a:lnTo>
                  <a:lnTo>
                    <a:pt x="709206" y="125539"/>
                  </a:lnTo>
                  <a:lnTo>
                    <a:pt x="711873" y="120535"/>
                  </a:lnTo>
                  <a:close/>
                </a:path>
                <a:path w="810259" h="317500">
                  <a:moveTo>
                    <a:pt x="714324" y="26352"/>
                  </a:moveTo>
                  <a:lnTo>
                    <a:pt x="704215" y="34023"/>
                  </a:lnTo>
                  <a:lnTo>
                    <a:pt x="704875" y="36144"/>
                  </a:lnTo>
                  <a:lnTo>
                    <a:pt x="706424" y="37033"/>
                  </a:lnTo>
                  <a:lnTo>
                    <a:pt x="709434" y="38696"/>
                  </a:lnTo>
                  <a:lnTo>
                    <a:pt x="711758" y="32245"/>
                  </a:lnTo>
                  <a:lnTo>
                    <a:pt x="712647" y="30251"/>
                  </a:lnTo>
                  <a:lnTo>
                    <a:pt x="714324" y="26352"/>
                  </a:lnTo>
                  <a:close/>
                </a:path>
                <a:path w="810259" h="317500">
                  <a:moveTo>
                    <a:pt x="716876" y="209588"/>
                  </a:moveTo>
                  <a:lnTo>
                    <a:pt x="712546" y="203593"/>
                  </a:lnTo>
                  <a:lnTo>
                    <a:pt x="708875" y="207365"/>
                  </a:lnTo>
                  <a:lnTo>
                    <a:pt x="708317" y="208038"/>
                  </a:lnTo>
                  <a:lnTo>
                    <a:pt x="707758" y="208927"/>
                  </a:lnTo>
                  <a:lnTo>
                    <a:pt x="704761" y="215925"/>
                  </a:lnTo>
                  <a:lnTo>
                    <a:pt x="713536" y="219049"/>
                  </a:lnTo>
                  <a:lnTo>
                    <a:pt x="716876" y="209588"/>
                  </a:lnTo>
                  <a:close/>
                </a:path>
                <a:path w="810259" h="317500">
                  <a:moveTo>
                    <a:pt x="720547" y="60934"/>
                  </a:moveTo>
                  <a:lnTo>
                    <a:pt x="712203" y="59156"/>
                  </a:lnTo>
                  <a:lnTo>
                    <a:pt x="709764" y="59042"/>
                  </a:lnTo>
                  <a:lnTo>
                    <a:pt x="703872" y="59042"/>
                  </a:lnTo>
                  <a:lnTo>
                    <a:pt x="703770" y="63487"/>
                  </a:lnTo>
                  <a:lnTo>
                    <a:pt x="706208" y="66941"/>
                  </a:lnTo>
                  <a:lnTo>
                    <a:pt x="706539" y="67500"/>
                  </a:lnTo>
                  <a:lnTo>
                    <a:pt x="706983" y="68046"/>
                  </a:lnTo>
                  <a:lnTo>
                    <a:pt x="707542" y="68491"/>
                  </a:lnTo>
                  <a:lnTo>
                    <a:pt x="712203" y="73050"/>
                  </a:lnTo>
                  <a:lnTo>
                    <a:pt x="716648" y="70827"/>
                  </a:lnTo>
                  <a:lnTo>
                    <a:pt x="720547" y="60934"/>
                  </a:lnTo>
                  <a:close/>
                </a:path>
                <a:path w="810259" h="317500">
                  <a:moveTo>
                    <a:pt x="727646" y="255066"/>
                  </a:moveTo>
                  <a:lnTo>
                    <a:pt x="727316" y="250952"/>
                  </a:lnTo>
                  <a:lnTo>
                    <a:pt x="725982" y="248285"/>
                  </a:lnTo>
                  <a:lnTo>
                    <a:pt x="723315" y="247840"/>
                  </a:lnTo>
                  <a:lnTo>
                    <a:pt x="720432" y="247396"/>
                  </a:lnTo>
                  <a:lnTo>
                    <a:pt x="720991" y="252615"/>
                  </a:lnTo>
                  <a:lnTo>
                    <a:pt x="720991" y="258508"/>
                  </a:lnTo>
                  <a:lnTo>
                    <a:pt x="724103" y="262178"/>
                  </a:lnTo>
                  <a:lnTo>
                    <a:pt x="726757" y="257619"/>
                  </a:lnTo>
                  <a:lnTo>
                    <a:pt x="727430" y="256628"/>
                  </a:lnTo>
                  <a:lnTo>
                    <a:pt x="727646" y="255066"/>
                  </a:lnTo>
                  <a:close/>
                </a:path>
                <a:path w="810259" h="317500">
                  <a:moveTo>
                    <a:pt x="737870" y="108305"/>
                  </a:moveTo>
                  <a:lnTo>
                    <a:pt x="736765" y="108635"/>
                  </a:lnTo>
                  <a:lnTo>
                    <a:pt x="734656" y="109740"/>
                  </a:lnTo>
                  <a:lnTo>
                    <a:pt x="737870" y="108305"/>
                  </a:lnTo>
                  <a:close/>
                </a:path>
                <a:path w="810259" h="317500">
                  <a:moveTo>
                    <a:pt x="740651" y="160070"/>
                  </a:moveTo>
                  <a:lnTo>
                    <a:pt x="738873" y="155778"/>
                  </a:lnTo>
                  <a:lnTo>
                    <a:pt x="736434" y="153327"/>
                  </a:lnTo>
                  <a:lnTo>
                    <a:pt x="732764" y="158673"/>
                  </a:lnTo>
                  <a:lnTo>
                    <a:pt x="734542" y="162001"/>
                  </a:lnTo>
                  <a:lnTo>
                    <a:pt x="734656" y="162229"/>
                  </a:lnTo>
                  <a:lnTo>
                    <a:pt x="734758" y="162560"/>
                  </a:lnTo>
                  <a:lnTo>
                    <a:pt x="734987" y="162788"/>
                  </a:lnTo>
                  <a:lnTo>
                    <a:pt x="737920" y="166204"/>
                  </a:lnTo>
                  <a:lnTo>
                    <a:pt x="740105" y="164465"/>
                  </a:lnTo>
                  <a:lnTo>
                    <a:pt x="740651" y="160070"/>
                  </a:lnTo>
                  <a:close/>
                </a:path>
                <a:path w="810259" h="317500">
                  <a:moveTo>
                    <a:pt x="747534" y="102958"/>
                  </a:moveTo>
                  <a:lnTo>
                    <a:pt x="742988" y="97294"/>
                  </a:lnTo>
                  <a:lnTo>
                    <a:pt x="738530" y="97548"/>
                  </a:lnTo>
                  <a:lnTo>
                    <a:pt x="734085" y="103085"/>
                  </a:lnTo>
                  <a:lnTo>
                    <a:pt x="732536" y="108572"/>
                  </a:lnTo>
                  <a:lnTo>
                    <a:pt x="736765" y="108635"/>
                  </a:lnTo>
                  <a:lnTo>
                    <a:pt x="741210" y="106972"/>
                  </a:lnTo>
                  <a:lnTo>
                    <a:pt x="747534" y="102958"/>
                  </a:lnTo>
                  <a:close/>
                </a:path>
                <a:path w="810259" h="317500">
                  <a:moveTo>
                    <a:pt x="753427" y="51485"/>
                  </a:moveTo>
                  <a:lnTo>
                    <a:pt x="751205" y="50482"/>
                  </a:lnTo>
                  <a:lnTo>
                    <a:pt x="748982" y="51155"/>
                  </a:lnTo>
                  <a:lnTo>
                    <a:pt x="747991" y="51485"/>
                  </a:lnTo>
                  <a:lnTo>
                    <a:pt x="746988" y="52044"/>
                  </a:lnTo>
                  <a:lnTo>
                    <a:pt x="746315" y="53035"/>
                  </a:lnTo>
                  <a:lnTo>
                    <a:pt x="743648" y="57378"/>
                  </a:lnTo>
                  <a:lnTo>
                    <a:pt x="749757" y="59270"/>
                  </a:lnTo>
                  <a:lnTo>
                    <a:pt x="751979" y="54711"/>
                  </a:lnTo>
                  <a:lnTo>
                    <a:pt x="753427" y="51485"/>
                  </a:lnTo>
                  <a:close/>
                </a:path>
                <a:path w="810259" h="317500">
                  <a:moveTo>
                    <a:pt x="766203" y="197700"/>
                  </a:moveTo>
                  <a:lnTo>
                    <a:pt x="766102" y="196253"/>
                  </a:lnTo>
                  <a:lnTo>
                    <a:pt x="765873" y="192798"/>
                  </a:lnTo>
                  <a:lnTo>
                    <a:pt x="762203" y="192798"/>
                  </a:lnTo>
                  <a:lnTo>
                    <a:pt x="760984" y="195808"/>
                  </a:lnTo>
                  <a:lnTo>
                    <a:pt x="761098" y="196138"/>
                  </a:lnTo>
                  <a:lnTo>
                    <a:pt x="761212" y="196354"/>
                  </a:lnTo>
                  <a:lnTo>
                    <a:pt x="761314" y="196697"/>
                  </a:lnTo>
                  <a:lnTo>
                    <a:pt x="761987" y="198031"/>
                  </a:lnTo>
                  <a:lnTo>
                    <a:pt x="763435" y="198805"/>
                  </a:lnTo>
                  <a:lnTo>
                    <a:pt x="764540" y="198589"/>
                  </a:lnTo>
                  <a:lnTo>
                    <a:pt x="765543" y="198475"/>
                  </a:lnTo>
                  <a:lnTo>
                    <a:pt x="766203" y="197700"/>
                  </a:lnTo>
                  <a:close/>
                </a:path>
                <a:path w="810259" h="317500">
                  <a:moveTo>
                    <a:pt x="769315" y="1447"/>
                  </a:moveTo>
                  <a:lnTo>
                    <a:pt x="768654" y="0"/>
                  </a:lnTo>
                  <a:lnTo>
                    <a:pt x="766102" y="0"/>
                  </a:lnTo>
                  <a:lnTo>
                    <a:pt x="756767" y="10121"/>
                  </a:lnTo>
                  <a:lnTo>
                    <a:pt x="757656" y="13792"/>
                  </a:lnTo>
                  <a:lnTo>
                    <a:pt x="757872" y="14795"/>
                  </a:lnTo>
                  <a:lnTo>
                    <a:pt x="758431" y="15570"/>
                  </a:lnTo>
                  <a:lnTo>
                    <a:pt x="759536" y="15798"/>
                  </a:lnTo>
                  <a:lnTo>
                    <a:pt x="762203" y="16459"/>
                  </a:lnTo>
                  <a:lnTo>
                    <a:pt x="768324" y="7010"/>
                  </a:lnTo>
                  <a:lnTo>
                    <a:pt x="768654" y="4457"/>
                  </a:lnTo>
                  <a:lnTo>
                    <a:pt x="769315" y="1447"/>
                  </a:lnTo>
                  <a:close/>
                </a:path>
                <a:path w="810259" h="317500">
                  <a:moveTo>
                    <a:pt x="774877" y="103847"/>
                  </a:moveTo>
                  <a:lnTo>
                    <a:pt x="772871" y="102857"/>
                  </a:lnTo>
                  <a:lnTo>
                    <a:pt x="770432" y="103403"/>
                  </a:lnTo>
                  <a:lnTo>
                    <a:pt x="767435" y="103962"/>
                  </a:lnTo>
                  <a:lnTo>
                    <a:pt x="763879" y="106972"/>
                  </a:lnTo>
                  <a:lnTo>
                    <a:pt x="763651" y="110413"/>
                  </a:lnTo>
                  <a:lnTo>
                    <a:pt x="763536" y="112750"/>
                  </a:lnTo>
                  <a:lnTo>
                    <a:pt x="763536" y="116306"/>
                  </a:lnTo>
                  <a:lnTo>
                    <a:pt x="766432" y="116522"/>
                  </a:lnTo>
                  <a:lnTo>
                    <a:pt x="770204" y="116865"/>
                  </a:lnTo>
                  <a:lnTo>
                    <a:pt x="774319" y="110299"/>
                  </a:lnTo>
                  <a:lnTo>
                    <a:pt x="774534" y="107188"/>
                  </a:lnTo>
                  <a:lnTo>
                    <a:pt x="774877" y="103847"/>
                  </a:lnTo>
                  <a:close/>
                </a:path>
                <a:path w="810259" h="317500">
                  <a:moveTo>
                    <a:pt x="785101" y="40589"/>
                  </a:moveTo>
                  <a:lnTo>
                    <a:pt x="779983" y="42367"/>
                  </a:lnTo>
                  <a:lnTo>
                    <a:pt x="778090" y="43141"/>
                  </a:lnTo>
                  <a:lnTo>
                    <a:pt x="774204" y="44373"/>
                  </a:lnTo>
                  <a:lnTo>
                    <a:pt x="774433" y="46812"/>
                  </a:lnTo>
                  <a:lnTo>
                    <a:pt x="774534" y="48488"/>
                  </a:lnTo>
                  <a:lnTo>
                    <a:pt x="776871" y="50266"/>
                  </a:lnTo>
                  <a:lnTo>
                    <a:pt x="778535" y="49822"/>
                  </a:lnTo>
                  <a:lnTo>
                    <a:pt x="780313" y="49479"/>
                  </a:lnTo>
                  <a:lnTo>
                    <a:pt x="780757" y="47701"/>
                  </a:lnTo>
                  <a:lnTo>
                    <a:pt x="781646" y="46253"/>
                  </a:lnTo>
                  <a:lnTo>
                    <a:pt x="783539" y="43484"/>
                  </a:lnTo>
                  <a:lnTo>
                    <a:pt x="785101" y="40589"/>
                  </a:lnTo>
                  <a:close/>
                </a:path>
                <a:path w="810259" h="317500">
                  <a:moveTo>
                    <a:pt x="789203" y="214261"/>
                  </a:moveTo>
                  <a:lnTo>
                    <a:pt x="787984" y="211810"/>
                  </a:lnTo>
                  <a:lnTo>
                    <a:pt x="786536" y="209931"/>
                  </a:lnTo>
                  <a:lnTo>
                    <a:pt x="786434" y="209702"/>
                  </a:lnTo>
                  <a:lnTo>
                    <a:pt x="782878" y="205816"/>
                  </a:lnTo>
                  <a:lnTo>
                    <a:pt x="782650" y="208038"/>
                  </a:lnTo>
                  <a:lnTo>
                    <a:pt x="782535" y="209588"/>
                  </a:lnTo>
                  <a:lnTo>
                    <a:pt x="780757" y="211035"/>
                  </a:lnTo>
                  <a:lnTo>
                    <a:pt x="781202" y="214261"/>
                  </a:lnTo>
                  <a:lnTo>
                    <a:pt x="782878" y="215480"/>
                  </a:lnTo>
                  <a:lnTo>
                    <a:pt x="784542" y="215709"/>
                  </a:lnTo>
                  <a:lnTo>
                    <a:pt x="785876" y="215709"/>
                  </a:lnTo>
                  <a:lnTo>
                    <a:pt x="786434" y="215379"/>
                  </a:lnTo>
                  <a:lnTo>
                    <a:pt x="789203" y="214261"/>
                  </a:lnTo>
                  <a:close/>
                </a:path>
                <a:path w="810259" h="317500">
                  <a:moveTo>
                    <a:pt x="795426" y="72390"/>
                  </a:moveTo>
                  <a:lnTo>
                    <a:pt x="794537" y="71501"/>
                  </a:lnTo>
                  <a:lnTo>
                    <a:pt x="791870" y="68491"/>
                  </a:lnTo>
                  <a:lnTo>
                    <a:pt x="789432" y="74942"/>
                  </a:lnTo>
                  <a:lnTo>
                    <a:pt x="790765" y="77165"/>
                  </a:lnTo>
                  <a:lnTo>
                    <a:pt x="790651" y="76390"/>
                  </a:lnTo>
                  <a:lnTo>
                    <a:pt x="791540" y="78397"/>
                  </a:lnTo>
                  <a:lnTo>
                    <a:pt x="792467" y="79946"/>
                  </a:lnTo>
                  <a:lnTo>
                    <a:pt x="792988" y="79946"/>
                  </a:lnTo>
                  <a:lnTo>
                    <a:pt x="793838" y="77165"/>
                  </a:lnTo>
                  <a:lnTo>
                    <a:pt x="794092" y="76390"/>
                  </a:lnTo>
                  <a:lnTo>
                    <a:pt x="795426" y="72390"/>
                  </a:lnTo>
                  <a:close/>
                </a:path>
                <a:path w="810259" h="317500">
                  <a:moveTo>
                    <a:pt x="803097" y="168681"/>
                  </a:moveTo>
                  <a:lnTo>
                    <a:pt x="797090" y="163449"/>
                  </a:lnTo>
                  <a:lnTo>
                    <a:pt x="794537" y="164122"/>
                  </a:lnTo>
                  <a:lnTo>
                    <a:pt x="792873" y="164566"/>
                  </a:lnTo>
                  <a:lnTo>
                    <a:pt x="792314" y="166116"/>
                  </a:lnTo>
                  <a:lnTo>
                    <a:pt x="792543" y="167779"/>
                  </a:lnTo>
                  <a:lnTo>
                    <a:pt x="792988" y="170675"/>
                  </a:lnTo>
                  <a:lnTo>
                    <a:pt x="796315" y="174015"/>
                  </a:lnTo>
                  <a:lnTo>
                    <a:pt x="800100" y="171005"/>
                  </a:lnTo>
                  <a:lnTo>
                    <a:pt x="803097" y="168681"/>
                  </a:lnTo>
                  <a:close/>
                </a:path>
                <a:path w="810259" h="317500">
                  <a:moveTo>
                    <a:pt x="809536" y="18122"/>
                  </a:moveTo>
                  <a:lnTo>
                    <a:pt x="805205" y="15900"/>
                  </a:lnTo>
                  <a:lnTo>
                    <a:pt x="803211" y="18910"/>
                  </a:lnTo>
                  <a:lnTo>
                    <a:pt x="802424" y="20243"/>
                  </a:lnTo>
                  <a:lnTo>
                    <a:pt x="802322" y="21348"/>
                  </a:lnTo>
                  <a:lnTo>
                    <a:pt x="802538" y="22352"/>
                  </a:lnTo>
                  <a:lnTo>
                    <a:pt x="803097" y="24130"/>
                  </a:lnTo>
                  <a:lnTo>
                    <a:pt x="805091" y="24688"/>
                  </a:lnTo>
                  <a:lnTo>
                    <a:pt x="806869" y="22021"/>
                  </a:lnTo>
                  <a:lnTo>
                    <a:pt x="809536" y="18122"/>
                  </a:lnTo>
                  <a:close/>
                </a:path>
                <a:path w="810259" h="317500">
                  <a:moveTo>
                    <a:pt x="809980" y="132765"/>
                  </a:moveTo>
                  <a:lnTo>
                    <a:pt x="800646" y="129870"/>
                  </a:lnTo>
                  <a:lnTo>
                    <a:pt x="798322" y="125984"/>
                  </a:lnTo>
                  <a:lnTo>
                    <a:pt x="797534" y="124752"/>
                  </a:lnTo>
                  <a:lnTo>
                    <a:pt x="787768" y="129095"/>
                  </a:lnTo>
                  <a:lnTo>
                    <a:pt x="797852" y="132422"/>
                  </a:lnTo>
                  <a:lnTo>
                    <a:pt x="801192" y="133057"/>
                  </a:lnTo>
                  <a:lnTo>
                    <a:pt x="809980" y="132765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236445" y="18673038"/>
              <a:ext cx="565785" cy="323850"/>
            </a:xfrm>
            <a:custGeom>
              <a:avLst/>
              <a:gdLst/>
              <a:ahLst/>
              <a:cxnLst/>
              <a:rect l="l" t="t" r="r" b="b"/>
              <a:pathLst>
                <a:path w="565784" h="323850">
                  <a:moveTo>
                    <a:pt x="5778" y="71501"/>
                  </a:moveTo>
                  <a:lnTo>
                    <a:pt x="5334" y="65722"/>
                  </a:lnTo>
                  <a:lnTo>
                    <a:pt x="1676" y="68605"/>
                  </a:lnTo>
                  <a:lnTo>
                    <a:pt x="558" y="69380"/>
                  </a:lnTo>
                  <a:lnTo>
                    <a:pt x="0" y="71615"/>
                  </a:lnTo>
                  <a:lnTo>
                    <a:pt x="0" y="76720"/>
                  </a:lnTo>
                  <a:lnTo>
                    <a:pt x="1117" y="79502"/>
                  </a:lnTo>
                  <a:lnTo>
                    <a:pt x="3670" y="78841"/>
                  </a:lnTo>
                  <a:lnTo>
                    <a:pt x="5118" y="78397"/>
                  </a:lnTo>
                  <a:lnTo>
                    <a:pt x="5334" y="75272"/>
                  </a:lnTo>
                  <a:lnTo>
                    <a:pt x="5448" y="74168"/>
                  </a:lnTo>
                  <a:lnTo>
                    <a:pt x="5778" y="71501"/>
                  </a:lnTo>
                  <a:close/>
                </a:path>
                <a:path w="565784" h="323850">
                  <a:moveTo>
                    <a:pt x="5892" y="127088"/>
                  </a:moveTo>
                  <a:lnTo>
                    <a:pt x="4000" y="126199"/>
                  </a:lnTo>
                  <a:lnTo>
                    <a:pt x="1562" y="126199"/>
                  </a:lnTo>
                  <a:lnTo>
                    <a:pt x="1003" y="128765"/>
                  </a:lnTo>
                  <a:lnTo>
                    <a:pt x="673" y="130200"/>
                  </a:lnTo>
                  <a:lnTo>
                    <a:pt x="1333" y="131203"/>
                  </a:lnTo>
                  <a:lnTo>
                    <a:pt x="2451" y="131648"/>
                  </a:lnTo>
                  <a:lnTo>
                    <a:pt x="3009" y="130098"/>
                  </a:lnTo>
                  <a:lnTo>
                    <a:pt x="4229" y="128536"/>
                  </a:lnTo>
                  <a:lnTo>
                    <a:pt x="5892" y="127088"/>
                  </a:lnTo>
                  <a:close/>
                </a:path>
                <a:path w="565784" h="323850">
                  <a:moveTo>
                    <a:pt x="9334" y="172567"/>
                  </a:moveTo>
                  <a:lnTo>
                    <a:pt x="7112" y="171564"/>
                  </a:lnTo>
                  <a:lnTo>
                    <a:pt x="5664" y="173228"/>
                  </a:lnTo>
                  <a:lnTo>
                    <a:pt x="3784" y="174574"/>
                  </a:lnTo>
                  <a:lnTo>
                    <a:pt x="1676" y="175120"/>
                  </a:lnTo>
                  <a:lnTo>
                    <a:pt x="1676" y="176352"/>
                  </a:lnTo>
                  <a:lnTo>
                    <a:pt x="2222" y="177457"/>
                  </a:lnTo>
                  <a:lnTo>
                    <a:pt x="4000" y="177342"/>
                  </a:lnTo>
                  <a:lnTo>
                    <a:pt x="4559" y="177241"/>
                  </a:lnTo>
                  <a:lnTo>
                    <a:pt x="5232" y="177012"/>
                  </a:lnTo>
                  <a:lnTo>
                    <a:pt x="5778" y="176682"/>
                  </a:lnTo>
                  <a:lnTo>
                    <a:pt x="7886" y="175234"/>
                  </a:lnTo>
                  <a:lnTo>
                    <a:pt x="9334" y="172567"/>
                  </a:lnTo>
                  <a:close/>
                </a:path>
                <a:path w="565784" h="323850">
                  <a:moveTo>
                    <a:pt x="33896" y="213702"/>
                  </a:moveTo>
                  <a:lnTo>
                    <a:pt x="31775" y="212928"/>
                  </a:lnTo>
                  <a:lnTo>
                    <a:pt x="30441" y="211594"/>
                  </a:lnTo>
                  <a:lnTo>
                    <a:pt x="28448" y="213258"/>
                  </a:lnTo>
                  <a:lnTo>
                    <a:pt x="28219" y="213372"/>
                  </a:lnTo>
                  <a:lnTo>
                    <a:pt x="28117" y="213601"/>
                  </a:lnTo>
                  <a:lnTo>
                    <a:pt x="27889" y="213817"/>
                  </a:lnTo>
                  <a:lnTo>
                    <a:pt x="26784" y="215036"/>
                  </a:lnTo>
                  <a:lnTo>
                    <a:pt x="26339" y="216928"/>
                  </a:lnTo>
                  <a:lnTo>
                    <a:pt x="27444" y="218262"/>
                  </a:lnTo>
                  <a:lnTo>
                    <a:pt x="29997" y="221602"/>
                  </a:lnTo>
                  <a:lnTo>
                    <a:pt x="32778" y="215925"/>
                  </a:lnTo>
                  <a:lnTo>
                    <a:pt x="33896" y="213702"/>
                  </a:lnTo>
                  <a:close/>
                </a:path>
                <a:path w="565784" h="323850">
                  <a:moveTo>
                    <a:pt x="35890" y="151447"/>
                  </a:moveTo>
                  <a:lnTo>
                    <a:pt x="30340" y="146773"/>
                  </a:lnTo>
                  <a:lnTo>
                    <a:pt x="28003" y="149771"/>
                  </a:lnTo>
                  <a:lnTo>
                    <a:pt x="26898" y="151333"/>
                  </a:lnTo>
                  <a:lnTo>
                    <a:pt x="27559" y="153111"/>
                  </a:lnTo>
                  <a:lnTo>
                    <a:pt x="28778" y="154216"/>
                  </a:lnTo>
                  <a:lnTo>
                    <a:pt x="29997" y="155448"/>
                  </a:lnTo>
                  <a:lnTo>
                    <a:pt x="32219" y="155994"/>
                  </a:lnTo>
                  <a:lnTo>
                    <a:pt x="33451" y="154559"/>
                  </a:lnTo>
                  <a:lnTo>
                    <a:pt x="35890" y="151447"/>
                  </a:lnTo>
                  <a:close/>
                </a:path>
                <a:path w="565784" h="323850">
                  <a:moveTo>
                    <a:pt x="43561" y="275196"/>
                  </a:moveTo>
                  <a:lnTo>
                    <a:pt x="35001" y="267741"/>
                  </a:lnTo>
                  <a:lnTo>
                    <a:pt x="33337" y="272859"/>
                  </a:lnTo>
                  <a:lnTo>
                    <a:pt x="31889" y="276974"/>
                  </a:lnTo>
                  <a:lnTo>
                    <a:pt x="39116" y="284861"/>
                  </a:lnTo>
                  <a:lnTo>
                    <a:pt x="43561" y="275196"/>
                  </a:lnTo>
                  <a:close/>
                </a:path>
                <a:path w="565784" h="323850">
                  <a:moveTo>
                    <a:pt x="50558" y="61163"/>
                  </a:moveTo>
                  <a:lnTo>
                    <a:pt x="50114" y="58597"/>
                  </a:lnTo>
                  <a:lnTo>
                    <a:pt x="47675" y="57594"/>
                  </a:lnTo>
                  <a:lnTo>
                    <a:pt x="46558" y="57150"/>
                  </a:lnTo>
                  <a:lnTo>
                    <a:pt x="44564" y="57378"/>
                  </a:lnTo>
                  <a:lnTo>
                    <a:pt x="42557" y="58039"/>
                  </a:lnTo>
                  <a:lnTo>
                    <a:pt x="40449" y="58826"/>
                  </a:lnTo>
                  <a:lnTo>
                    <a:pt x="38341" y="60045"/>
                  </a:lnTo>
                  <a:lnTo>
                    <a:pt x="38112" y="61493"/>
                  </a:lnTo>
                  <a:lnTo>
                    <a:pt x="37668" y="63931"/>
                  </a:lnTo>
                  <a:lnTo>
                    <a:pt x="42443" y="64490"/>
                  </a:lnTo>
                  <a:lnTo>
                    <a:pt x="44119" y="65163"/>
                  </a:lnTo>
                  <a:lnTo>
                    <a:pt x="45453" y="65608"/>
                  </a:lnTo>
                  <a:lnTo>
                    <a:pt x="50558" y="66611"/>
                  </a:lnTo>
                  <a:lnTo>
                    <a:pt x="50558" y="61163"/>
                  </a:lnTo>
                  <a:close/>
                </a:path>
                <a:path w="565784" h="323850">
                  <a:moveTo>
                    <a:pt x="53340" y="2222"/>
                  </a:moveTo>
                  <a:lnTo>
                    <a:pt x="51447" y="0"/>
                  </a:lnTo>
                  <a:lnTo>
                    <a:pt x="44335" y="0"/>
                  </a:lnTo>
                  <a:lnTo>
                    <a:pt x="43561" y="1117"/>
                  </a:lnTo>
                  <a:lnTo>
                    <a:pt x="43116" y="2336"/>
                  </a:lnTo>
                  <a:lnTo>
                    <a:pt x="44119" y="5892"/>
                  </a:lnTo>
                  <a:lnTo>
                    <a:pt x="46558" y="7670"/>
                  </a:lnTo>
                  <a:lnTo>
                    <a:pt x="49555" y="6896"/>
                  </a:lnTo>
                  <a:lnTo>
                    <a:pt x="52997" y="6007"/>
                  </a:lnTo>
                  <a:lnTo>
                    <a:pt x="53340" y="2222"/>
                  </a:lnTo>
                  <a:close/>
                </a:path>
                <a:path w="565784" h="323850">
                  <a:moveTo>
                    <a:pt x="56896" y="164338"/>
                  </a:moveTo>
                  <a:lnTo>
                    <a:pt x="56553" y="165341"/>
                  </a:lnTo>
                  <a:lnTo>
                    <a:pt x="56451" y="165671"/>
                  </a:lnTo>
                  <a:lnTo>
                    <a:pt x="56781" y="166116"/>
                  </a:lnTo>
                  <a:lnTo>
                    <a:pt x="56896" y="166560"/>
                  </a:lnTo>
                  <a:lnTo>
                    <a:pt x="56896" y="164338"/>
                  </a:lnTo>
                  <a:close/>
                </a:path>
                <a:path w="565784" h="323850">
                  <a:moveTo>
                    <a:pt x="70891" y="317220"/>
                  </a:moveTo>
                  <a:lnTo>
                    <a:pt x="70777" y="315772"/>
                  </a:lnTo>
                  <a:lnTo>
                    <a:pt x="70446" y="312991"/>
                  </a:lnTo>
                  <a:lnTo>
                    <a:pt x="65341" y="312661"/>
                  </a:lnTo>
                  <a:lnTo>
                    <a:pt x="64452" y="315214"/>
                  </a:lnTo>
                  <a:lnTo>
                    <a:pt x="63449" y="317893"/>
                  </a:lnTo>
                  <a:lnTo>
                    <a:pt x="66230" y="318998"/>
                  </a:lnTo>
                  <a:lnTo>
                    <a:pt x="68453" y="318439"/>
                  </a:lnTo>
                  <a:lnTo>
                    <a:pt x="69672" y="318223"/>
                  </a:lnTo>
                  <a:lnTo>
                    <a:pt x="70891" y="317220"/>
                  </a:lnTo>
                  <a:close/>
                </a:path>
                <a:path w="565784" h="323850">
                  <a:moveTo>
                    <a:pt x="86004" y="230720"/>
                  </a:moveTo>
                  <a:lnTo>
                    <a:pt x="82664" y="226606"/>
                  </a:lnTo>
                  <a:lnTo>
                    <a:pt x="80111" y="225602"/>
                  </a:lnTo>
                  <a:lnTo>
                    <a:pt x="76885" y="224040"/>
                  </a:lnTo>
                  <a:lnTo>
                    <a:pt x="73672" y="228498"/>
                  </a:lnTo>
                  <a:lnTo>
                    <a:pt x="74663" y="231495"/>
                  </a:lnTo>
                  <a:lnTo>
                    <a:pt x="75780" y="234721"/>
                  </a:lnTo>
                  <a:lnTo>
                    <a:pt x="81889" y="236613"/>
                  </a:lnTo>
                  <a:lnTo>
                    <a:pt x="84112" y="233387"/>
                  </a:lnTo>
                  <a:lnTo>
                    <a:pt x="86004" y="230720"/>
                  </a:lnTo>
                  <a:close/>
                </a:path>
                <a:path w="565784" h="323850">
                  <a:moveTo>
                    <a:pt x="104559" y="119748"/>
                  </a:moveTo>
                  <a:lnTo>
                    <a:pt x="89674" y="127977"/>
                  </a:lnTo>
                  <a:lnTo>
                    <a:pt x="91224" y="130098"/>
                  </a:lnTo>
                  <a:lnTo>
                    <a:pt x="98450" y="131318"/>
                  </a:lnTo>
                  <a:lnTo>
                    <a:pt x="102450" y="127647"/>
                  </a:lnTo>
                  <a:lnTo>
                    <a:pt x="103339" y="124091"/>
                  </a:lnTo>
                  <a:lnTo>
                    <a:pt x="104559" y="119748"/>
                  </a:lnTo>
                  <a:close/>
                </a:path>
                <a:path w="565784" h="323850">
                  <a:moveTo>
                    <a:pt x="106006" y="164122"/>
                  </a:moveTo>
                  <a:lnTo>
                    <a:pt x="105206" y="158750"/>
                  </a:lnTo>
                  <a:lnTo>
                    <a:pt x="101346" y="155422"/>
                  </a:lnTo>
                  <a:lnTo>
                    <a:pt x="97929" y="155702"/>
                  </a:lnTo>
                  <a:lnTo>
                    <a:pt x="98450" y="161226"/>
                  </a:lnTo>
                  <a:lnTo>
                    <a:pt x="99339" y="163449"/>
                  </a:lnTo>
                  <a:lnTo>
                    <a:pt x="103225" y="172567"/>
                  </a:lnTo>
                  <a:lnTo>
                    <a:pt x="106006" y="164122"/>
                  </a:lnTo>
                  <a:close/>
                </a:path>
                <a:path w="565784" h="323850">
                  <a:moveTo>
                    <a:pt x="106108" y="311213"/>
                  </a:moveTo>
                  <a:lnTo>
                    <a:pt x="103225" y="305435"/>
                  </a:lnTo>
                  <a:lnTo>
                    <a:pt x="98005" y="312000"/>
                  </a:lnTo>
                  <a:lnTo>
                    <a:pt x="96774" y="313664"/>
                  </a:lnTo>
                  <a:lnTo>
                    <a:pt x="99441" y="317995"/>
                  </a:lnTo>
                  <a:lnTo>
                    <a:pt x="101561" y="317449"/>
                  </a:lnTo>
                  <a:lnTo>
                    <a:pt x="102997" y="317106"/>
                  </a:lnTo>
                  <a:lnTo>
                    <a:pt x="104000" y="316115"/>
                  </a:lnTo>
                  <a:lnTo>
                    <a:pt x="104444" y="314883"/>
                  </a:lnTo>
                  <a:lnTo>
                    <a:pt x="106108" y="311213"/>
                  </a:lnTo>
                  <a:close/>
                </a:path>
                <a:path w="565784" h="323850">
                  <a:moveTo>
                    <a:pt x="107226" y="271970"/>
                  </a:moveTo>
                  <a:lnTo>
                    <a:pt x="94780" y="264960"/>
                  </a:lnTo>
                  <a:lnTo>
                    <a:pt x="93446" y="270967"/>
                  </a:lnTo>
                  <a:lnTo>
                    <a:pt x="92773" y="274408"/>
                  </a:lnTo>
                  <a:lnTo>
                    <a:pt x="94335" y="275082"/>
                  </a:lnTo>
                  <a:lnTo>
                    <a:pt x="96443" y="275196"/>
                  </a:lnTo>
                  <a:lnTo>
                    <a:pt x="98221" y="275196"/>
                  </a:lnTo>
                  <a:lnTo>
                    <a:pt x="99225" y="275082"/>
                  </a:lnTo>
                  <a:lnTo>
                    <a:pt x="100672" y="275082"/>
                  </a:lnTo>
                  <a:lnTo>
                    <a:pt x="106337" y="276415"/>
                  </a:lnTo>
                  <a:lnTo>
                    <a:pt x="107226" y="271970"/>
                  </a:lnTo>
                  <a:close/>
                </a:path>
                <a:path w="565784" h="323850">
                  <a:moveTo>
                    <a:pt x="111391" y="204165"/>
                  </a:moveTo>
                  <a:lnTo>
                    <a:pt x="109004" y="199136"/>
                  </a:lnTo>
                  <a:lnTo>
                    <a:pt x="107670" y="198031"/>
                  </a:lnTo>
                  <a:lnTo>
                    <a:pt x="106553" y="199364"/>
                  </a:lnTo>
                  <a:lnTo>
                    <a:pt x="104444" y="200025"/>
                  </a:lnTo>
                  <a:lnTo>
                    <a:pt x="105333" y="199694"/>
                  </a:lnTo>
                  <a:lnTo>
                    <a:pt x="104089" y="200025"/>
                  </a:lnTo>
                  <a:lnTo>
                    <a:pt x="103924" y="200025"/>
                  </a:lnTo>
                  <a:lnTo>
                    <a:pt x="99885" y="201815"/>
                  </a:lnTo>
                  <a:lnTo>
                    <a:pt x="99339" y="203593"/>
                  </a:lnTo>
                  <a:lnTo>
                    <a:pt x="101320" y="206629"/>
                  </a:lnTo>
                  <a:lnTo>
                    <a:pt x="107276" y="206629"/>
                  </a:lnTo>
                  <a:lnTo>
                    <a:pt x="111391" y="204165"/>
                  </a:lnTo>
                  <a:close/>
                </a:path>
                <a:path w="565784" h="323850">
                  <a:moveTo>
                    <a:pt x="117106" y="31915"/>
                  </a:moveTo>
                  <a:lnTo>
                    <a:pt x="115557" y="28689"/>
                  </a:lnTo>
                  <a:lnTo>
                    <a:pt x="110528" y="24206"/>
                  </a:lnTo>
                  <a:lnTo>
                    <a:pt x="107238" y="29578"/>
                  </a:lnTo>
                  <a:lnTo>
                    <a:pt x="107391" y="36791"/>
                  </a:lnTo>
                  <a:lnTo>
                    <a:pt x="112674" y="37807"/>
                  </a:lnTo>
                  <a:lnTo>
                    <a:pt x="112001" y="38252"/>
                  </a:lnTo>
                  <a:lnTo>
                    <a:pt x="116001" y="36029"/>
                  </a:lnTo>
                  <a:lnTo>
                    <a:pt x="117106" y="31915"/>
                  </a:lnTo>
                  <a:close/>
                </a:path>
                <a:path w="565784" h="323850">
                  <a:moveTo>
                    <a:pt x="124663" y="74168"/>
                  </a:moveTo>
                  <a:lnTo>
                    <a:pt x="124561" y="71716"/>
                  </a:lnTo>
                  <a:lnTo>
                    <a:pt x="123888" y="69723"/>
                  </a:lnTo>
                  <a:lnTo>
                    <a:pt x="123774" y="69278"/>
                  </a:lnTo>
                  <a:lnTo>
                    <a:pt x="122885" y="67157"/>
                  </a:lnTo>
                  <a:lnTo>
                    <a:pt x="121335" y="65722"/>
                  </a:lnTo>
                  <a:lnTo>
                    <a:pt x="115557" y="66713"/>
                  </a:lnTo>
                  <a:lnTo>
                    <a:pt x="111340" y="74053"/>
                  </a:lnTo>
                  <a:lnTo>
                    <a:pt x="113779" y="76949"/>
                  </a:lnTo>
                  <a:lnTo>
                    <a:pt x="115887" y="79286"/>
                  </a:lnTo>
                  <a:lnTo>
                    <a:pt x="120891" y="79502"/>
                  </a:lnTo>
                  <a:lnTo>
                    <a:pt x="123558" y="76949"/>
                  </a:lnTo>
                  <a:lnTo>
                    <a:pt x="123888" y="76504"/>
                  </a:lnTo>
                  <a:lnTo>
                    <a:pt x="124117" y="75946"/>
                  </a:lnTo>
                  <a:lnTo>
                    <a:pt x="124663" y="74168"/>
                  </a:lnTo>
                  <a:close/>
                </a:path>
                <a:path w="565784" h="323850">
                  <a:moveTo>
                    <a:pt x="136105" y="321106"/>
                  </a:moveTo>
                  <a:lnTo>
                    <a:pt x="134886" y="319773"/>
                  </a:lnTo>
                  <a:lnTo>
                    <a:pt x="132118" y="320662"/>
                  </a:lnTo>
                  <a:lnTo>
                    <a:pt x="130784" y="321005"/>
                  </a:lnTo>
                  <a:lnTo>
                    <a:pt x="128447" y="322224"/>
                  </a:lnTo>
                  <a:lnTo>
                    <a:pt x="126669" y="323672"/>
                  </a:lnTo>
                  <a:lnTo>
                    <a:pt x="135559" y="323672"/>
                  </a:lnTo>
                  <a:lnTo>
                    <a:pt x="135559" y="323342"/>
                  </a:lnTo>
                  <a:lnTo>
                    <a:pt x="136105" y="321106"/>
                  </a:lnTo>
                  <a:close/>
                </a:path>
                <a:path w="565784" h="323850">
                  <a:moveTo>
                    <a:pt x="157670" y="10350"/>
                  </a:moveTo>
                  <a:lnTo>
                    <a:pt x="156552" y="6337"/>
                  </a:lnTo>
                  <a:lnTo>
                    <a:pt x="152552" y="1892"/>
                  </a:lnTo>
                  <a:lnTo>
                    <a:pt x="151218" y="787"/>
                  </a:lnTo>
                  <a:lnTo>
                    <a:pt x="149783" y="0"/>
                  </a:lnTo>
                  <a:lnTo>
                    <a:pt x="139890" y="0"/>
                  </a:lnTo>
                  <a:lnTo>
                    <a:pt x="138671" y="1003"/>
                  </a:lnTo>
                  <a:lnTo>
                    <a:pt x="137998" y="2336"/>
                  </a:lnTo>
                  <a:lnTo>
                    <a:pt x="139001" y="4229"/>
                  </a:lnTo>
                  <a:lnTo>
                    <a:pt x="140995" y="7899"/>
                  </a:lnTo>
                  <a:lnTo>
                    <a:pt x="149555" y="12128"/>
                  </a:lnTo>
                  <a:lnTo>
                    <a:pt x="153885" y="11125"/>
                  </a:lnTo>
                  <a:lnTo>
                    <a:pt x="157670" y="10350"/>
                  </a:lnTo>
                  <a:close/>
                </a:path>
                <a:path w="565784" h="323850">
                  <a:moveTo>
                    <a:pt x="173672" y="197586"/>
                  </a:moveTo>
                  <a:lnTo>
                    <a:pt x="170446" y="195135"/>
                  </a:lnTo>
                  <a:lnTo>
                    <a:pt x="170116" y="194919"/>
                  </a:lnTo>
                  <a:lnTo>
                    <a:pt x="166560" y="193357"/>
                  </a:lnTo>
                  <a:lnTo>
                    <a:pt x="160108" y="196354"/>
                  </a:lnTo>
                  <a:lnTo>
                    <a:pt x="159334" y="200025"/>
                  </a:lnTo>
                  <a:lnTo>
                    <a:pt x="158115" y="205587"/>
                  </a:lnTo>
                  <a:lnTo>
                    <a:pt x="157556" y="205701"/>
                  </a:lnTo>
                  <a:lnTo>
                    <a:pt x="164338" y="205816"/>
                  </a:lnTo>
                  <a:lnTo>
                    <a:pt x="167894" y="205917"/>
                  </a:lnTo>
                  <a:lnTo>
                    <a:pt x="173672" y="197586"/>
                  </a:lnTo>
                  <a:close/>
                </a:path>
                <a:path w="565784" h="323850">
                  <a:moveTo>
                    <a:pt x="175336" y="102412"/>
                  </a:moveTo>
                  <a:lnTo>
                    <a:pt x="171996" y="102412"/>
                  </a:lnTo>
                  <a:lnTo>
                    <a:pt x="169672" y="101409"/>
                  </a:lnTo>
                  <a:lnTo>
                    <a:pt x="167220" y="100634"/>
                  </a:lnTo>
                  <a:lnTo>
                    <a:pt x="164884" y="99961"/>
                  </a:lnTo>
                  <a:lnTo>
                    <a:pt x="163220" y="100850"/>
                  </a:lnTo>
                  <a:lnTo>
                    <a:pt x="162445" y="102412"/>
                  </a:lnTo>
                  <a:lnTo>
                    <a:pt x="171843" y="102412"/>
                  </a:lnTo>
                  <a:lnTo>
                    <a:pt x="174561" y="103517"/>
                  </a:lnTo>
                  <a:lnTo>
                    <a:pt x="174840" y="103517"/>
                  </a:lnTo>
                  <a:lnTo>
                    <a:pt x="175336" y="102412"/>
                  </a:lnTo>
                  <a:close/>
                </a:path>
                <a:path w="565784" h="323850">
                  <a:moveTo>
                    <a:pt x="178562" y="241503"/>
                  </a:moveTo>
                  <a:lnTo>
                    <a:pt x="168338" y="247281"/>
                  </a:lnTo>
                  <a:lnTo>
                    <a:pt x="165328" y="250291"/>
                  </a:lnTo>
                  <a:lnTo>
                    <a:pt x="160883" y="255181"/>
                  </a:lnTo>
                  <a:lnTo>
                    <a:pt x="162445" y="256959"/>
                  </a:lnTo>
                  <a:lnTo>
                    <a:pt x="165773" y="260959"/>
                  </a:lnTo>
                  <a:lnTo>
                    <a:pt x="173113" y="257962"/>
                  </a:lnTo>
                  <a:lnTo>
                    <a:pt x="177330" y="252730"/>
                  </a:lnTo>
                  <a:lnTo>
                    <a:pt x="178003" y="251396"/>
                  </a:lnTo>
                  <a:lnTo>
                    <a:pt x="178003" y="250177"/>
                  </a:lnTo>
                  <a:lnTo>
                    <a:pt x="178562" y="241503"/>
                  </a:lnTo>
                  <a:close/>
                </a:path>
                <a:path w="565784" h="323850">
                  <a:moveTo>
                    <a:pt x="179666" y="104521"/>
                  </a:moveTo>
                  <a:lnTo>
                    <a:pt x="176784" y="104521"/>
                  </a:lnTo>
                  <a:lnTo>
                    <a:pt x="174790" y="103632"/>
                  </a:lnTo>
                  <a:lnTo>
                    <a:pt x="173228" y="107188"/>
                  </a:lnTo>
                  <a:lnTo>
                    <a:pt x="169227" y="110744"/>
                  </a:lnTo>
                  <a:lnTo>
                    <a:pt x="167995" y="111861"/>
                  </a:lnTo>
                  <a:lnTo>
                    <a:pt x="166331" y="112864"/>
                  </a:lnTo>
                  <a:lnTo>
                    <a:pt x="164553" y="113639"/>
                  </a:lnTo>
                  <a:lnTo>
                    <a:pt x="165227" y="114084"/>
                  </a:lnTo>
                  <a:lnTo>
                    <a:pt x="165671" y="114744"/>
                  </a:lnTo>
                  <a:lnTo>
                    <a:pt x="170332" y="116078"/>
                  </a:lnTo>
                  <a:lnTo>
                    <a:pt x="174332" y="115189"/>
                  </a:lnTo>
                  <a:lnTo>
                    <a:pt x="178003" y="111086"/>
                  </a:lnTo>
                  <a:lnTo>
                    <a:pt x="179552" y="108750"/>
                  </a:lnTo>
                  <a:lnTo>
                    <a:pt x="179666" y="104521"/>
                  </a:lnTo>
                  <a:close/>
                </a:path>
                <a:path w="565784" h="323850">
                  <a:moveTo>
                    <a:pt x="182105" y="321564"/>
                  </a:moveTo>
                  <a:lnTo>
                    <a:pt x="181660" y="319773"/>
                  </a:lnTo>
                  <a:lnTo>
                    <a:pt x="180327" y="318223"/>
                  </a:lnTo>
                  <a:lnTo>
                    <a:pt x="176225" y="313105"/>
                  </a:lnTo>
                  <a:lnTo>
                    <a:pt x="172224" y="319227"/>
                  </a:lnTo>
                  <a:lnTo>
                    <a:pt x="173774" y="323672"/>
                  </a:lnTo>
                  <a:lnTo>
                    <a:pt x="181660" y="323672"/>
                  </a:lnTo>
                  <a:lnTo>
                    <a:pt x="181775" y="323443"/>
                  </a:lnTo>
                  <a:lnTo>
                    <a:pt x="181889" y="323113"/>
                  </a:lnTo>
                  <a:lnTo>
                    <a:pt x="182105" y="321564"/>
                  </a:lnTo>
                  <a:close/>
                </a:path>
                <a:path w="565784" h="323850">
                  <a:moveTo>
                    <a:pt x="191109" y="171792"/>
                  </a:moveTo>
                  <a:lnTo>
                    <a:pt x="187998" y="171005"/>
                  </a:lnTo>
                  <a:lnTo>
                    <a:pt x="187782" y="165112"/>
                  </a:lnTo>
                  <a:lnTo>
                    <a:pt x="186448" y="159219"/>
                  </a:lnTo>
                  <a:lnTo>
                    <a:pt x="183438" y="158000"/>
                  </a:lnTo>
                  <a:lnTo>
                    <a:pt x="180441" y="156552"/>
                  </a:lnTo>
                  <a:lnTo>
                    <a:pt x="176669" y="159219"/>
                  </a:lnTo>
                  <a:lnTo>
                    <a:pt x="172339" y="165671"/>
                  </a:lnTo>
                  <a:lnTo>
                    <a:pt x="173228" y="169786"/>
                  </a:lnTo>
                  <a:lnTo>
                    <a:pt x="174891" y="175463"/>
                  </a:lnTo>
                  <a:lnTo>
                    <a:pt x="175450" y="176796"/>
                  </a:lnTo>
                  <a:lnTo>
                    <a:pt x="176225" y="177787"/>
                  </a:lnTo>
                  <a:lnTo>
                    <a:pt x="176999" y="176123"/>
                  </a:lnTo>
                  <a:lnTo>
                    <a:pt x="178663" y="175234"/>
                  </a:lnTo>
                  <a:lnTo>
                    <a:pt x="181660" y="176009"/>
                  </a:lnTo>
                  <a:lnTo>
                    <a:pt x="182448" y="176237"/>
                  </a:lnTo>
                  <a:lnTo>
                    <a:pt x="183667" y="176796"/>
                  </a:lnTo>
                  <a:lnTo>
                    <a:pt x="185000" y="177457"/>
                  </a:lnTo>
                  <a:lnTo>
                    <a:pt x="186448" y="176796"/>
                  </a:lnTo>
                  <a:lnTo>
                    <a:pt x="187782" y="175907"/>
                  </a:lnTo>
                  <a:lnTo>
                    <a:pt x="191109" y="171792"/>
                  </a:lnTo>
                  <a:close/>
                </a:path>
                <a:path w="565784" h="323850">
                  <a:moveTo>
                    <a:pt x="208775" y="71272"/>
                  </a:moveTo>
                  <a:lnTo>
                    <a:pt x="202996" y="66268"/>
                  </a:lnTo>
                  <a:lnTo>
                    <a:pt x="201993" y="66052"/>
                  </a:lnTo>
                  <a:lnTo>
                    <a:pt x="200888" y="66052"/>
                  </a:lnTo>
                  <a:lnTo>
                    <a:pt x="195999" y="66611"/>
                  </a:lnTo>
                  <a:lnTo>
                    <a:pt x="191668" y="76504"/>
                  </a:lnTo>
                  <a:lnTo>
                    <a:pt x="192773" y="80391"/>
                  </a:lnTo>
                  <a:lnTo>
                    <a:pt x="193446" y="83286"/>
                  </a:lnTo>
                  <a:lnTo>
                    <a:pt x="195668" y="84620"/>
                  </a:lnTo>
                  <a:lnTo>
                    <a:pt x="198221" y="83286"/>
                  </a:lnTo>
                  <a:lnTo>
                    <a:pt x="202666" y="81064"/>
                  </a:lnTo>
                  <a:lnTo>
                    <a:pt x="208775" y="71272"/>
                  </a:lnTo>
                  <a:close/>
                </a:path>
                <a:path w="565784" h="323850">
                  <a:moveTo>
                    <a:pt x="209778" y="145097"/>
                  </a:moveTo>
                  <a:lnTo>
                    <a:pt x="206883" y="136321"/>
                  </a:lnTo>
                  <a:lnTo>
                    <a:pt x="205994" y="133756"/>
                  </a:lnTo>
                  <a:lnTo>
                    <a:pt x="196773" y="123317"/>
                  </a:lnTo>
                  <a:lnTo>
                    <a:pt x="193332" y="132092"/>
                  </a:lnTo>
                  <a:lnTo>
                    <a:pt x="193001" y="136880"/>
                  </a:lnTo>
                  <a:lnTo>
                    <a:pt x="192887" y="138099"/>
                  </a:lnTo>
                  <a:lnTo>
                    <a:pt x="193217" y="139103"/>
                  </a:lnTo>
                  <a:lnTo>
                    <a:pt x="194005" y="139877"/>
                  </a:lnTo>
                  <a:lnTo>
                    <a:pt x="197891" y="144437"/>
                  </a:lnTo>
                  <a:lnTo>
                    <a:pt x="209778" y="145097"/>
                  </a:lnTo>
                  <a:close/>
                </a:path>
                <a:path w="565784" h="323850">
                  <a:moveTo>
                    <a:pt x="217335" y="246278"/>
                  </a:moveTo>
                  <a:lnTo>
                    <a:pt x="217220" y="243840"/>
                  </a:lnTo>
                  <a:lnTo>
                    <a:pt x="215671" y="240055"/>
                  </a:lnTo>
                  <a:lnTo>
                    <a:pt x="213995" y="234391"/>
                  </a:lnTo>
                  <a:lnTo>
                    <a:pt x="211670" y="232943"/>
                  </a:lnTo>
                  <a:lnTo>
                    <a:pt x="209219" y="236385"/>
                  </a:lnTo>
                  <a:lnTo>
                    <a:pt x="207441" y="240284"/>
                  </a:lnTo>
                  <a:lnTo>
                    <a:pt x="207441" y="244284"/>
                  </a:lnTo>
                  <a:lnTo>
                    <a:pt x="207886" y="248399"/>
                  </a:lnTo>
                  <a:lnTo>
                    <a:pt x="208445" y="252069"/>
                  </a:lnTo>
                  <a:lnTo>
                    <a:pt x="211886" y="252285"/>
                  </a:lnTo>
                  <a:lnTo>
                    <a:pt x="214439" y="250736"/>
                  </a:lnTo>
                  <a:lnTo>
                    <a:pt x="216115" y="249847"/>
                  </a:lnTo>
                  <a:lnTo>
                    <a:pt x="217335" y="248170"/>
                  </a:lnTo>
                  <a:lnTo>
                    <a:pt x="217335" y="246278"/>
                  </a:lnTo>
                  <a:close/>
                </a:path>
                <a:path w="565784" h="323850">
                  <a:moveTo>
                    <a:pt x="221665" y="205816"/>
                  </a:moveTo>
                  <a:lnTo>
                    <a:pt x="220116" y="199580"/>
                  </a:lnTo>
                  <a:lnTo>
                    <a:pt x="216662" y="195808"/>
                  </a:lnTo>
                  <a:lnTo>
                    <a:pt x="216446" y="195580"/>
                  </a:lnTo>
                  <a:lnTo>
                    <a:pt x="215557" y="194576"/>
                  </a:lnTo>
                  <a:lnTo>
                    <a:pt x="215442" y="194360"/>
                  </a:lnTo>
                  <a:lnTo>
                    <a:pt x="214884" y="193243"/>
                  </a:lnTo>
                  <a:lnTo>
                    <a:pt x="211886" y="193243"/>
                  </a:lnTo>
                  <a:lnTo>
                    <a:pt x="210667" y="194360"/>
                  </a:lnTo>
                  <a:lnTo>
                    <a:pt x="209854" y="194576"/>
                  </a:lnTo>
                  <a:lnTo>
                    <a:pt x="209981" y="194576"/>
                  </a:lnTo>
                  <a:lnTo>
                    <a:pt x="205105" y="195580"/>
                  </a:lnTo>
                  <a:lnTo>
                    <a:pt x="202666" y="198361"/>
                  </a:lnTo>
                  <a:lnTo>
                    <a:pt x="202107" y="202260"/>
                  </a:lnTo>
                  <a:lnTo>
                    <a:pt x="201777" y="204139"/>
                  </a:lnTo>
                  <a:lnTo>
                    <a:pt x="203327" y="206146"/>
                  </a:lnTo>
                  <a:lnTo>
                    <a:pt x="204889" y="207035"/>
                  </a:lnTo>
                  <a:lnTo>
                    <a:pt x="207556" y="208813"/>
                  </a:lnTo>
                  <a:lnTo>
                    <a:pt x="213106" y="210921"/>
                  </a:lnTo>
                  <a:lnTo>
                    <a:pt x="216217" y="209042"/>
                  </a:lnTo>
                  <a:lnTo>
                    <a:pt x="221665" y="205816"/>
                  </a:lnTo>
                  <a:close/>
                </a:path>
                <a:path w="565784" h="323850">
                  <a:moveTo>
                    <a:pt x="233108" y="109855"/>
                  </a:moveTo>
                  <a:lnTo>
                    <a:pt x="226555" y="109296"/>
                  </a:lnTo>
                  <a:lnTo>
                    <a:pt x="225666" y="109194"/>
                  </a:lnTo>
                  <a:lnTo>
                    <a:pt x="224993" y="109296"/>
                  </a:lnTo>
                  <a:lnTo>
                    <a:pt x="224332" y="109524"/>
                  </a:lnTo>
                  <a:lnTo>
                    <a:pt x="224332" y="111302"/>
                  </a:lnTo>
                  <a:lnTo>
                    <a:pt x="223558" y="113411"/>
                  </a:lnTo>
                  <a:lnTo>
                    <a:pt x="222224" y="115303"/>
                  </a:lnTo>
                  <a:lnTo>
                    <a:pt x="221221" y="116636"/>
                  </a:lnTo>
                  <a:lnTo>
                    <a:pt x="219887" y="117754"/>
                  </a:lnTo>
                  <a:lnTo>
                    <a:pt x="218668" y="118414"/>
                  </a:lnTo>
                  <a:lnTo>
                    <a:pt x="218440" y="120421"/>
                  </a:lnTo>
                  <a:lnTo>
                    <a:pt x="218554" y="122415"/>
                  </a:lnTo>
                  <a:lnTo>
                    <a:pt x="219113" y="123977"/>
                  </a:lnTo>
                  <a:lnTo>
                    <a:pt x="223634" y="131787"/>
                  </a:lnTo>
                  <a:lnTo>
                    <a:pt x="226885" y="130657"/>
                  </a:lnTo>
                  <a:lnTo>
                    <a:pt x="228892" y="125806"/>
                  </a:lnTo>
                  <a:lnTo>
                    <a:pt x="229666" y="122415"/>
                  </a:lnTo>
                  <a:lnTo>
                    <a:pt x="230670" y="118198"/>
                  </a:lnTo>
                  <a:lnTo>
                    <a:pt x="233108" y="109855"/>
                  </a:lnTo>
                  <a:close/>
                </a:path>
                <a:path w="565784" h="323850">
                  <a:moveTo>
                    <a:pt x="234442" y="302653"/>
                  </a:moveTo>
                  <a:lnTo>
                    <a:pt x="229552" y="300431"/>
                  </a:lnTo>
                  <a:lnTo>
                    <a:pt x="225780" y="302882"/>
                  </a:lnTo>
                  <a:lnTo>
                    <a:pt x="222110" y="305219"/>
                  </a:lnTo>
                  <a:lnTo>
                    <a:pt x="224002" y="309219"/>
                  </a:lnTo>
                  <a:lnTo>
                    <a:pt x="228663" y="311111"/>
                  </a:lnTo>
                  <a:lnTo>
                    <a:pt x="231000" y="310438"/>
                  </a:lnTo>
                  <a:lnTo>
                    <a:pt x="232333" y="307213"/>
                  </a:lnTo>
                  <a:lnTo>
                    <a:pt x="234442" y="302653"/>
                  </a:lnTo>
                  <a:close/>
                </a:path>
                <a:path w="565784" h="323850">
                  <a:moveTo>
                    <a:pt x="244208" y="265976"/>
                  </a:moveTo>
                  <a:lnTo>
                    <a:pt x="244005" y="265303"/>
                  </a:lnTo>
                  <a:lnTo>
                    <a:pt x="243293" y="262610"/>
                  </a:lnTo>
                  <a:lnTo>
                    <a:pt x="239890" y="263182"/>
                  </a:lnTo>
                  <a:lnTo>
                    <a:pt x="244208" y="265976"/>
                  </a:lnTo>
                  <a:close/>
                </a:path>
                <a:path w="565784" h="323850">
                  <a:moveTo>
                    <a:pt x="245770" y="165455"/>
                  </a:moveTo>
                  <a:lnTo>
                    <a:pt x="244335" y="162115"/>
                  </a:lnTo>
                  <a:lnTo>
                    <a:pt x="242557" y="158000"/>
                  </a:lnTo>
                  <a:lnTo>
                    <a:pt x="235889" y="161556"/>
                  </a:lnTo>
                  <a:lnTo>
                    <a:pt x="233781" y="163563"/>
                  </a:lnTo>
                  <a:lnTo>
                    <a:pt x="232219" y="164896"/>
                  </a:lnTo>
                  <a:lnTo>
                    <a:pt x="229882" y="166674"/>
                  </a:lnTo>
                  <a:lnTo>
                    <a:pt x="231444" y="168897"/>
                  </a:lnTo>
                  <a:lnTo>
                    <a:pt x="233337" y="171792"/>
                  </a:lnTo>
                  <a:lnTo>
                    <a:pt x="237223" y="170459"/>
                  </a:lnTo>
                  <a:lnTo>
                    <a:pt x="240004" y="169672"/>
                  </a:lnTo>
                  <a:lnTo>
                    <a:pt x="240334" y="169570"/>
                  </a:lnTo>
                  <a:lnTo>
                    <a:pt x="243662" y="168783"/>
                  </a:lnTo>
                  <a:lnTo>
                    <a:pt x="245770" y="165455"/>
                  </a:lnTo>
                  <a:close/>
                </a:path>
                <a:path w="565784" h="323850">
                  <a:moveTo>
                    <a:pt x="250342" y="261404"/>
                  </a:moveTo>
                  <a:lnTo>
                    <a:pt x="242773" y="260629"/>
                  </a:lnTo>
                  <a:lnTo>
                    <a:pt x="243293" y="262610"/>
                  </a:lnTo>
                  <a:lnTo>
                    <a:pt x="250342" y="261404"/>
                  </a:lnTo>
                  <a:close/>
                </a:path>
                <a:path w="565784" h="323850">
                  <a:moveTo>
                    <a:pt x="259524" y="271995"/>
                  </a:moveTo>
                  <a:lnTo>
                    <a:pt x="250558" y="270078"/>
                  </a:lnTo>
                  <a:lnTo>
                    <a:pt x="252107" y="270408"/>
                  </a:lnTo>
                  <a:lnTo>
                    <a:pt x="248678" y="268871"/>
                  </a:lnTo>
                  <a:lnTo>
                    <a:pt x="244208" y="265976"/>
                  </a:lnTo>
                  <a:lnTo>
                    <a:pt x="244995" y="268516"/>
                  </a:lnTo>
                  <a:lnTo>
                    <a:pt x="249770" y="276860"/>
                  </a:lnTo>
                  <a:lnTo>
                    <a:pt x="254000" y="276199"/>
                  </a:lnTo>
                  <a:lnTo>
                    <a:pt x="257771" y="275640"/>
                  </a:lnTo>
                  <a:lnTo>
                    <a:pt x="259524" y="271995"/>
                  </a:lnTo>
                  <a:close/>
                </a:path>
                <a:path w="565784" h="323850">
                  <a:moveTo>
                    <a:pt x="260438" y="272186"/>
                  </a:moveTo>
                  <a:lnTo>
                    <a:pt x="259651" y="271716"/>
                  </a:lnTo>
                  <a:lnTo>
                    <a:pt x="259524" y="271995"/>
                  </a:lnTo>
                  <a:lnTo>
                    <a:pt x="260438" y="272186"/>
                  </a:lnTo>
                  <a:close/>
                </a:path>
                <a:path w="565784" h="323850">
                  <a:moveTo>
                    <a:pt x="260781" y="50596"/>
                  </a:moveTo>
                  <a:lnTo>
                    <a:pt x="258775" y="48704"/>
                  </a:lnTo>
                  <a:lnTo>
                    <a:pt x="257327" y="47485"/>
                  </a:lnTo>
                  <a:lnTo>
                    <a:pt x="255003" y="45593"/>
                  </a:lnTo>
                  <a:lnTo>
                    <a:pt x="247891" y="41808"/>
                  </a:lnTo>
                  <a:lnTo>
                    <a:pt x="242443" y="46482"/>
                  </a:lnTo>
                  <a:lnTo>
                    <a:pt x="243446" y="48488"/>
                  </a:lnTo>
                  <a:lnTo>
                    <a:pt x="247103" y="51930"/>
                  </a:lnTo>
                  <a:lnTo>
                    <a:pt x="249669" y="53263"/>
                  </a:lnTo>
                  <a:lnTo>
                    <a:pt x="250888" y="54152"/>
                  </a:lnTo>
                  <a:lnTo>
                    <a:pt x="252882" y="55714"/>
                  </a:lnTo>
                  <a:lnTo>
                    <a:pt x="254660" y="58267"/>
                  </a:lnTo>
                  <a:lnTo>
                    <a:pt x="257225" y="57264"/>
                  </a:lnTo>
                  <a:lnTo>
                    <a:pt x="258445" y="56705"/>
                  </a:lnTo>
                  <a:lnTo>
                    <a:pt x="260553" y="54038"/>
                  </a:lnTo>
                  <a:lnTo>
                    <a:pt x="260667" y="52705"/>
                  </a:lnTo>
                  <a:lnTo>
                    <a:pt x="260781" y="50596"/>
                  </a:lnTo>
                  <a:close/>
                </a:path>
                <a:path w="565784" h="323850">
                  <a:moveTo>
                    <a:pt x="264007" y="262610"/>
                  </a:moveTo>
                  <a:lnTo>
                    <a:pt x="263766" y="262610"/>
                  </a:lnTo>
                  <a:lnTo>
                    <a:pt x="257111" y="262077"/>
                  </a:lnTo>
                  <a:lnTo>
                    <a:pt x="254660" y="261848"/>
                  </a:lnTo>
                  <a:lnTo>
                    <a:pt x="250444" y="261404"/>
                  </a:lnTo>
                  <a:lnTo>
                    <a:pt x="250850" y="262610"/>
                  </a:lnTo>
                  <a:lnTo>
                    <a:pt x="252222" y="267182"/>
                  </a:lnTo>
                  <a:lnTo>
                    <a:pt x="259651" y="271716"/>
                  </a:lnTo>
                  <a:lnTo>
                    <a:pt x="264007" y="262610"/>
                  </a:lnTo>
                  <a:close/>
                </a:path>
                <a:path w="565784" h="323850">
                  <a:moveTo>
                    <a:pt x="264337" y="115862"/>
                  </a:moveTo>
                  <a:lnTo>
                    <a:pt x="256997" y="108635"/>
                  </a:lnTo>
                  <a:lnTo>
                    <a:pt x="255663" y="107518"/>
                  </a:lnTo>
                  <a:lnTo>
                    <a:pt x="249999" y="102958"/>
                  </a:lnTo>
                  <a:lnTo>
                    <a:pt x="248666" y="108521"/>
                  </a:lnTo>
                  <a:lnTo>
                    <a:pt x="260883" y="125755"/>
                  </a:lnTo>
                  <a:lnTo>
                    <a:pt x="263664" y="117754"/>
                  </a:lnTo>
                  <a:lnTo>
                    <a:pt x="264337" y="115862"/>
                  </a:lnTo>
                  <a:close/>
                </a:path>
                <a:path w="565784" h="323850">
                  <a:moveTo>
                    <a:pt x="276885" y="236905"/>
                  </a:moveTo>
                  <a:lnTo>
                    <a:pt x="276555" y="235610"/>
                  </a:lnTo>
                  <a:lnTo>
                    <a:pt x="276771" y="237718"/>
                  </a:lnTo>
                  <a:lnTo>
                    <a:pt x="276885" y="236905"/>
                  </a:lnTo>
                  <a:close/>
                </a:path>
                <a:path w="565784" h="323850">
                  <a:moveTo>
                    <a:pt x="277444" y="232943"/>
                  </a:moveTo>
                  <a:lnTo>
                    <a:pt x="276555" y="235610"/>
                  </a:lnTo>
                  <a:lnTo>
                    <a:pt x="277202" y="234645"/>
                  </a:lnTo>
                  <a:lnTo>
                    <a:pt x="277444" y="232943"/>
                  </a:lnTo>
                  <a:close/>
                </a:path>
                <a:path w="565784" h="323850">
                  <a:moveTo>
                    <a:pt x="277660" y="192582"/>
                  </a:moveTo>
                  <a:lnTo>
                    <a:pt x="276669" y="187134"/>
                  </a:lnTo>
                  <a:lnTo>
                    <a:pt x="275780" y="181902"/>
                  </a:lnTo>
                  <a:lnTo>
                    <a:pt x="272770" y="179349"/>
                  </a:lnTo>
                  <a:lnTo>
                    <a:pt x="267665" y="177787"/>
                  </a:lnTo>
                  <a:lnTo>
                    <a:pt x="259003" y="175234"/>
                  </a:lnTo>
                  <a:lnTo>
                    <a:pt x="261886" y="189572"/>
                  </a:lnTo>
                  <a:lnTo>
                    <a:pt x="261556" y="192252"/>
                  </a:lnTo>
                  <a:lnTo>
                    <a:pt x="259143" y="190398"/>
                  </a:lnTo>
                  <a:lnTo>
                    <a:pt x="254063" y="189204"/>
                  </a:lnTo>
                  <a:lnTo>
                    <a:pt x="250012" y="190703"/>
                  </a:lnTo>
                  <a:lnTo>
                    <a:pt x="250659" y="196913"/>
                  </a:lnTo>
                  <a:lnTo>
                    <a:pt x="250888" y="197142"/>
                  </a:lnTo>
                  <a:lnTo>
                    <a:pt x="251891" y="198920"/>
                  </a:lnTo>
                  <a:lnTo>
                    <a:pt x="250888" y="197472"/>
                  </a:lnTo>
                  <a:lnTo>
                    <a:pt x="251891" y="199478"/>
                  </a:lnTo>
                  <a:lnTo>
                    <a:pt x="255104" y="203593"/>
                  </a:lnTo>
                  <a:lnTo>
                    <a:pt x="259892" y="203034"/>
                  </a:lnTo>
                  <a:lnTo>
                    <a:pt x="260997" y="200583"/>
                  </a:lnTo>
                  <a:lnTo>
                    <a:pt x="265328" y="194360"/>
                  </a:lnTo>
                  <a:lnTo>
                    <a:pt x="268224" y="193243"/>
                  </a:lnTo>
                  <a:lnTo>
                    <a:pt x="272224" y="191808"/>
                  </a:lnTo>
                  <a:lnTo>
                    <a:pt x="277660" y="192582"/>
                  </a:lnTo>
                  <a:close/>
                </a:path>
                <a:path w="565784" h="323850">
                  <a:moveTo>
                    <a:pt x="285559" y="323672"/>
                  </a:moveTo>
                  <a:lnTo>
                    <a:pt x="284111" y="322897"/>
                  </a:lnTo>
                  <a:lnTo>
                    <a:pt x="282448" y="322783"/>
                  </a:lnTo>
                  <a:lnTo>
                    <a:pt x="281114" y="323672"/>
                  </a:lnTo>
                  <a:lnTo>
                    <a:pt x="285559" y="323672"/>
                  </a:lnTo>
                  <a:close/>
                </a:path>
                <a:path w="565784" h="323850">
                  <a:moveTo>
                    <a:pt x="286448" y="109524"/>
                  </a:moveTo>
                  <a:lnTo>
                    <a:pt x="286105" y="109080"/>
                  </a:lnTo>
                  <a:lnTo>
                    <a:pt x="285864" y="109029"/>
                  </a:lnTo>
                  <a:lnTo>
                    <a:pt x="286448" y="109524"/>
                  </a:lnTo>
                  <a:close/>
                </a:path>
                <a:path w="565784" h="323850">
                  <a:moveTo>
                    <a:pt x="290334" y="243611"/>
                  </a:moveTo>
                  <a:lnTo>
                    <a:pt x="289090" y="239560"/>
                  </a:lnTo>
                  <a:lnTo>
                    <a:pt x="285775" y="232232"/>
                  </a:lnTo>
                  <a:lnTo>
                    <a:pt x="281305" y="228587"/>
                  </a:lnTo>
                  <a:lnTo>
                    <a:pt x="277202" y="234645"/>
                  </a:lnTo>
                  <a:lnTo>
                    <a:pt x="276885" y="236905"/>
                  </a:lnTo>
                  <a:lnTo>
                    <a:pt x="277888" y="240741"/>
                  </a:lnTo>
                  <a:lnTo>
                    <a:pt x="280771" y="245872"/>
                  </a:lnTo>
                  <a:lnTo>
                    <a:pt x="284988" y="247865"/>
                  </a:lnTo>
                  <a:lnTo>
                    <a:pt x="290334" y="243611"/>
                  </a:lnTo>
                  <a:close/>
                </a:path>
                <a:path w="565784" h="323850">
                  <a:moveTo>
                    <a:pt x="294436" y="138099"/>
                  </a:moveTo>
                  <a:lnTo>
                    <a:pt x="293890" y="135763"/>
                  </a:lnTo>
                  <a:lnTo>
                    <a:pt x="293001" y="132537"/>
                  </a:lnTo>
                  <a:lnTo>
                    <a:pt x="291325" y="131318"/>
                  </a:lnTo>
                  <a:lnTo>
                    <a:pt x="289217" y="131318"/>
                  </a:lnTo>
                  <a:lnTo>
                    <a:pt x="284772" y="131432"/>
                  </a:lnTo>
                  <a:lnTo>
                    <a:pt x="278892" y="137426"/>
                  </a:lnTo>
                  <a:lnTo>
                    <a:pt x="277660" y="142100"/>
                  </a:lnTo>
                  <a:lnTo>
                    <a:pt x="277329" y="143992"/>
                  </a:lnTo>
                  <a:lnTo>
                    <a:pt x="277774" y="145326"/>
                  </a:lnTo>
                  <a:lnTo>
                    <a:pt x="278777" y="146329"/>
                  </a:lnTo>
                  <a:lnTo>
                    <a:pt x="282333" y="150101"/>
                  </a:lnTo>
                  <a:lnTo>
                    <a:pt x="286994" y="148882"/>
                  </a:lnTo>
                  <a:lnTo>
                    <a:pt x="290220" y="145884"/>
                  </a:lnTo>
                  <a:lnTo>
                    <a:pt x="291223" y="144995"/>
                  </a:lnTo>
                  <a:lnTo>
                    <a:pt x="291998" y="143878"/>
                  </a:lnTo>
                  <a:lnTo>
                    <a:pt x="293890" y="140436"/>
                  </a:lnTo>
                  <a:lnTo>
                    <a:pt x="294436" y="138099"/>
                  </a:lnTo>
                  <a:close/>
                </a:path>
                <a:path w="565784" h="323850">
                  <a:moveTo>
                    <a:pt x="294436" y="68935"/>
                  </a:moveTo>
                  <a:lnTo>
                    <a:pt x="294220" y="66052"/>
                  </a:lnTo>
                  <a:lnTo>
                    <a:pt x="293331" y="63385"/>
                  </a:lnTo>
                  <a:lnTo>
                    <a:pt x="293331" y="63157"/>
                  </a:lnTo>
                  <a:lnTo>
                    <a:pt x="293217" y="62941"/>
                  </a:lnTo>
                  <a:lnTo>
                    <a:pt x="293268" y="63093"/>
                  </a:lnTo>
                  <a:lnTo>
                    <a:pt x="293217" y="62941"/>
                  </a:lnTo>
                  <a:lnTo>
                    <a:pt x="291223" y="57150"/>
                  </a:lnTo>
                  <a:lnTo>
                    <a:pt x="284327" y="58483"/>
                  </a:lnTo>
                  <a:lnTo>
                    <a:pt x="282333" y="63385"/>
                  </a:lnTo>
                  <a:lnTo>
                    <a:pt x="281216" y="65722"/>
                  </a:lnTo>
                  <a:lnTo>
                    <a:pt x="280885" y="68935"/>
                  </a:lnTo>
                  <a:lnTo>
                    <a:pt x="282778" y="70942"/>
                  </a:lnTo>
                  <a:lnTo>
                    <a:pt x="285000" y="73164"/>
                  </a:lnTo>
                  <a:lnTo>
                    <a:pt x="289331" y="72275"/>
                  </a:lnTo>
                  <a:lnTo>
                    <a:pt x="291769" y="70713"/>
                  </a:lnTo>
                  <a:lnTo>
                    <a:pt x="294436" y="68935"/>
                  </a:lnTo>
                  <a:close/>
                </a:path>
                <a:path w="565784" h="323850">
                  <a:moveTo>
                    <a:pt x="298665" y="292087"/>
                  </a:moveTo>
                  <a:lnTo>
                    <a:pt x="287337" y="292760"/>
                  </a:lnTo>
                  <a:lnTo>
                    <a:pt x="287337" y="298094"/>
                  </a:lnTo>
                  <a:lnTo>
                    <a:pt x="287337" y="303872"/>
                  </a:lnTo>
                  <a:lnTo>
                    <a:pt x="292887" y="305435"/>
                  </a:lnTo>
                  <a:lnTo>
                    <a:pt x="296773" y="299542"/>
                  </a:lnTo>
                  <a:lnTo>
                    <a:pt x="297218" y="298653"/>
                  </a:lnTo>
                  <a:lnTo>
                    <a:pt x="297332" y="297980"/>
                  </a:lnTo>
                  <a:lnTo>
                    <a:pt x="298665" y="292087"/>
                  </a:lnTo>
                  <a:close/>
                </a:path>
                <a:path w="565784" h="323850">
                  <a:moveTo>
                    <a:pt x="303174" y="101650"/>
                  </a:moveTo>
                  <a:lnTo>
                    <a:pt x="301447" y="96405"/>
                  </a:lnTo>
                  <a:lnTo>
                    <a:pt x="296430" y="95669"/>
                  </a:lnTo>
                  <a:lnTo>
                    <a:pt x="290487" y="98615"/>
                  </a:lnTo>
                  <a:lnTo>
                    <a:pt x="286016" y="103454"/>
                  </a:lnTo>
                  <a:lnTo>
                    <a:pt x="285445" y="108407"/>
                  </a:lnTo>
                  <a:lnTo>
                    <a:pt x="285889" y="108851"/>
                  </a:lnTo>
                  <a:lnTo>
                    <a:pt x="286105" y="109080"/>
                  </a:lnTo>
                  <a:lnTo>
                    <a:pt x="293128" y="110401"/>
                  </a:lnTo>
                  <a:lnTo>
                    <a:pt x="299605" y="107124"/>
                  </a:lnTo>
                  <a:lnTo>
                    <a:pt x="303174" y="101650"/>
                  </a:lnTo>
                  <a:close/>
                </a:path>
                <a:path w="565784" h="323850">
                  <a:moveTo>
                    <a:pt x="317881" y="43040"/>
                  </a:moveTo>
                  <a:lnTo>
                    <a:pt x="316992" y="39700"/>
                  </a:lnTo>
                  <a:lnTo>
                    <a:pt x="316890" y="38696"/>
                  </a:lnTo>
                  <a:lnTo>
                    <a:pt x="316992" y="37033"/>
                  </a:lnTo>
                  <a:lnTo>
                    <a:pt x="317220" y="35471"/>
                  </a:lnTo>
                  <a:lnTo>
                    <a:pt x="315328" y="30797"/>
                  </a:lnTo>
                  <a:lnTo>
                    <a:pt x="310883" y="28917"/>
                  </a:lnTo>
                  <a:lnTo>
                    <a:pt x="307771" y="28689"/>
                  </a:lnTo>
                  <a:lnTo>
                    <a:pt x="301548" y="28028"/>
                  </a:lnTo>
                  <a:lnTo>
                    <a:pt x="298437" y="34582"/>
                  </a:lnTo>
                  <a:lnTo>
                    <a:pt x="300774" y="39141"/>
                  </a:lnTo>
                  <a:lnTo>
                    <a:pt x="301332" y="40144"/>
                  </a:lnTo>
                  <a:lnTo>
                    <a:pt x="301993" y="41033"/>
                  </a:lnTo>
                  <a:lnTo>
                    <a:pt x="303110" y="41808"/>
                  </a:lnTo>
                  <a:lnTo>
                    <a:pt x="305104" y="43141"/>
                  </a:lnTo>
                  <a:lnTo>
                    <a:pt x="315772" y="47040"/>
                  </a:lnTo>
                  <a:lnTo>
                    <a:pt x="317550" y="43586"/>
                  </a:lnTo>
                  <a:lnTo>
                    <a:pt x="317881" y="43040"/>
                  </a:lnTo>
                  <a:close/>
                </a:path>
                <a:path w="565784" h="323850">
                  <a:moveTo>
                    <a:pt x="332105" y="68935"/>
                  </a:moveTo>
                  <a:lnTo>
                    <a:pt x="326326" y="62598"/>
                  </a:lnTo>
                  <a:lnTo>
                    <a:pt x="323557" y="59601"/>
                  </a:lnTo>
                  <a:lnTo>
                    <a:pt x="319773" y="62496"/>
                  </a:lnTo>
                  <a:lnTo>
                    <a:pt x="317220" y="66497"/>
                  </a:lnTo>
                  <a:lnTo>
                    <a:pt x="315658" y="68719"/>
                  </a:lnTo>
                  <a:lnTo>
                    <a:pt x="314553" y="71386"/>
                  </a:lnTo>
                  <a:lnTo>
                    <a:pt x="314109" y="73494"/>
                  </a:lnTo>
                  <a:lnTo>
                    <a:pt x="313334" y="77165"/>
                  </a:lnTo>
                  <a:lnTo>
                    <a:pt x="314553" y="79502"/>
                  </a:lnTo>
                  <a:lnTo>
                    <a:pt x="317106" y="77952"/>
                  </a:lnTo>
                  <a:lnTo>
                    <a:pt x="320890" y="75946"/>
                  </a:lnTo>
                  <a:lnTo>
                    <a:pt x="319659" y="76390"/>
                  </a:lnTo>
                  <a:lnTo>
                    <a:pt x="324891" y="74282"/>
                  </a:lnTo>
                  <a:lnTo>
                    <a:pt x="332105" y="68935"/>
                  </a:lnTo>
                  <a:close/>
                </a:path>
                <a:path w="565784" h="323850">
                  <a:moveTo>
                    <a:pt x="332219" y="107518"/>
                  </a:moveTo>
                  <a:lnTo>
                    <a:pt x="329438" y="105524"/>
                  </a:lnTo>
                  <a:lnTo>
                    <a:pt x="328891" y="105194"/>
                  </a:lnTo>
                  <a:lnTo>
                    <a:pt x="328447" y="104965"/>
                  </a:lnTo>
                  <a:lnTo>
                    <a:pt x="327888" y="104965"/>
                  </a:lnTo>
                  <a:lnTo>
                    <a:pt x="324891" y="104965"/>
                  </a:lnTo>
                  <a:lnTo>
                    <a:pt x="321106" y="108750"/>
                  </a:lnTo>
                  <a:lnTo>
                    <a:pt x="318325" y="112966"/>
                  </a:lnTo>
                  <a:lnTo>
                    <a:pt x="316661" y="120865"/>
                  </a:lnTo>
                  <a:lnTo>
                    <a:pt x="320332" y="122313"/>
                  </a:lnTo>
                  <a:lnTo>
                    <a:pt x="325221" y="124307"/>
                  </a:lnTo>
                  <a:lnTo>
                    <a:pt x="327329" y="123863"/>
                  </a:lnTo>
                  <a:lnTo>
                    <a:pt x="328549" y="119087"/>
                  </a:lnTo>
                  <a:lnTo>
                    <a:pt x="329336" y="116420"/>
                  </a:lnTo>
                  <a:lnTo>
                    <a:pt x="332219" y="107518"/>
                  </a:lnTo>
                  <a:close/>
                </a:path>
                <a:path w="565784" h="323850">
                  <a:moveTo>
                    <a:pt x="344220" y="1676"/>
                  </a:moveTo>
                  <a:lnTo>
                    <a:pt x="342773" y="0"/>
                  </a:lnTo>
                  <a:lnTo>
                    <a:pt x="338442" y="0"/>
                  </a:lnTo>
                  <a:lnTo>
                    <a:pt x="337223" y="558"/>
                  </a:lnTo>
                  <a:lnTo>
                    <a:pt x="335991" y="1333"/>
                  </a:lnTo>
                  <a:lnTo>
                    <a:pt x="333997" y="2565"/>
                  </a:lnTo>
                  <a:lnTo>
                    <a:pt x="332778" y="3454"/>
                  </a:lnTo>
                  <a:lnTo>
                    <a:pt x="331216" y="4343"/>
                  </a:lnTo>
                  <a:lnTo>
                    <a:pt x="328447" y="7454"/>
                  </a:lnTo>
                  <a:lnTo>
                    <a:pt x="335661" y="12128"/>
                  </a:lnTo>
                  <a:lnTo>
                    <a:pt x="337108" y="10350"/>
                  </a:lnTo>
                  <a:lnTo>
                    <a:pt x="339890" y="6680"/>
                  </a:lnTo>
                  <a:lnTo>
                    <a:pt x="340779" y="5346"/>
                  </a:lnTo>
                  <a:lnTo>
                    <a:pt x="344220" y="1676"/>
                  </a:lnTo>
                  <a:close/>
                </a:path>
                <a:path w="565784" h="323850">
                  <a:moveTo>
                    <a:pt x="346557" y="60159"/>
                  </a:moveTo>
                  <a:lnTo>
                    <a:pt x="346494" y="58635"/>
                  </a:lnTo>
                  <a:lnTo>
                    <a:pt x="345325" y="57823"/>
                  </a:lnTo>
                  <a:lnTo>
                    <a:pt x="346557" y="60159"/>
                  </a:lnTo>
                  <a:close/>
                </a:path>
                <a:path w="565784" h="323850">
                  <a:moveTo>
                    <a:pt x="347662" y="313550"/>
                  </a:moveTo>
                  <a:lnTo>
                    <a:pt x="342773" y="307657"/>
                  </a:lnTo>
                  <a:lnTo>
                    <a:pt x="338213" y="308991"/>
                  </a:lnTo>
                  <a:lnTo>
                    <a:pt x="332994" y="310438"/>
                  </a:lnTo>
                  <a:lnTo>
                    <a:pt x="333438" y="317220"/>
                  </a:lnTo>
                  <a:lnTo>
                    <a:pt x="336550" y="320217"/>
                  </a:lnTo>
                  <a:lnTo>
                    <a:pt x="339547" y="323227"/>
                  </a:lnTo>
                  <a:lnTo>
                    <a:pt x="347002" y="323443"/>
                  </a:lnTo>
                  <a:lnTo>
                    <a:pt x="347446" y="317550"/>
                  </a:lnTo>
                  <a:lnTo>
                    <a:pt x="347662" y="313550"/>
                  </a:lnTo>
                  <a:close/>
                </a:path>
                <a:path w="565784" h="323850">
                  <a:moveTo>
                    <a:pt x="352780" y="193243"/>
                  </a:moveTo>
                  <a:lnTo>
                    <a:pt x="348335" y="189915"/>
                  </a:lnTo>
                  <a:lnTo>
                    <a:pt x="346329" y="188353"/>
                  </a:lnTo>
                  <a:lnTo>
                    <a:pt x="344436" y="188353"/>
                  </a:lnTo>
                  <a:lnTo>
                    <a:pt x="342773" y="189026"/>
                  </a:lnTo>
                  <a:lnTo>
                    <a:pt x="338658" y="190804"/>
                  </a:lnTo>
                  <a:lnTo>
                    <a:pt x="335991" y="197472"/>
                  </a:lnTo>
                  <a:lnTo>
                    <a:pt x="336334" y="201472"/>
                  </a:lnTo>
                  <a:lnTo>
                    <a:pt x="338505" y="210223"/>
                  </a:lnTo>
                  <a:lnTo>
                    <a:pt x="341934" y="209981"/>
                  </a:lnTo>
                  <a:lnTo>
                    <a:pt x="345198" y="205816"/>
                  </a:lnTo>
                  <a:lnTo>
                    <a:pt x="346887" y="202806"/>
                  </a:lnTo>
                  <a:lnTo>
                    <a:pt x="348996" y="198920"/>
                  </a:lnTo>
                  <a:lnTo>
                    <a:pt x="352780" y="193243"/>
                  </a:lnTo>
                  <a:close/>
                </a:path>
                <a:path w="565784" h="323850">
                  <a:moveTo>
                    <a:pt x="356920" y="143141"/>
                  </a:moveTo>
                  <a:lnTo>
                    <a:pt x="356438" y="138099"/>
                  </a:lnTo>
                  <a:lnTo>
                    <a:pt x="352374" y="133121"/>
                  </a:lnTo>
                  <a:lnTo>
                    <a:pt x="346976" y="128676"/>
                  </a:lnTo>
                  <a:lnTo>
                    <a:pt x="342493" y="129286"/>
                  </a:lnTo>
                  <a:lnTo>
                    <a:pt x="341109" y="139433"/>
                  </a:lnTo>
                  <a:lnTo>
                    <a:pt x="341109" y="138315"/>
                  </a:lnTo>
                  <a:lnTo>
                    <a:pt x="340995" y="136436"/>
                  </a:lnTo>
                  <a:lnTo>
                    <a:pt x="341109" y="139877"/>
                  </a:lnTo>
                  <a:lnTo>
                    <a:pt x="344627" y="143268"/>
                  </a:lnTo>
                  <a:lnTo>
                    <a:pt x="351447" y="144614"/>
                  </a:lnTo>
                  <a:lnTo>
                    <a:pt x="356920" y="143141"/>
                  </a:lnTo>
                  <a:close/>
                </a:path>
                <a:path w="565784" h="323850">
                  <a:moveTo>
                    <a:pt x="359219" y="61379"/>
                  </a:moveTo>
                  <a:lnTo>
                    <a:pt x="359067" y="60718"/>
                  </a:lnTo>
                  <a:lnTo>
                    <a:pt x="358952" y="60159"/>
                  </a:lnTo>
                  <a:lnTo>
                    <a:pt x="356997" y="51371"/>
                  </a:lnTo>
                  <a:lnTo>
                    <a:pt x="352132" y="47104"/>
                  </a:lnTo>
                  <a:lnTo>
                    <a:pt x="348399" y="49796"/>
                  </a:lnTo>
                  <a:lnTo>
                    <a:pt x="346354" y="55486"/>
                  </a:lnTo>
                  <a:lnTo>
                    <a:pt x="346456" y="57823"/>
                  </a:lnTo>
                  <a:lnTo>
                    <a:pt x="346494" y="58635"/>
                  </a:lnTo>
                  <a:lnTo>
                    <a:pt x="349440" y="60718"/>
                  </a:lnTo>
                  <a:lnTo>
                    <a:pt x="346557" y="60159"/>
                  </a:lnTo>
                  <a:lnTo>
                    <a:pt x="355663" y="64376"/>
                  </a:lnTo>
                  <a:lnTo>
                    <a:pt x="359219" y="61379"/>
                  </a:lnTo>
                  <a:close/>
                </a:path>
                <a:path w="565784" h="323850">
                  <a:moveTo>
                    <a:pt x="364248" y="94602"/>
                  </a:moveTo>
                  <a:lnTo>
                    <a:pt x="364172" y="93954"/>
                  </a:lnTo>
                  <a:lnTo>
                    <a:pt x="363410" y="86766"/>
                  </a:lnTo>
                  <a:lnTo>
                    <a:pt x="353999" y="85623"/>
                  </a:lnTo>
                  <a:lnTo>
                    <a:pt x="351548" y="87503"/>
                  </a:lnTo>
                  <a:lnTo>
                    <a:pt x="350443" y="89738"/>
                  </a:lnTo>
                  <a:lnTo>
                    <a:pt x="350558" y="95732"/>
                  </a:lnTo>
                  <a:lnTo>
                    <a:pt x="352221" y="99517"/>
                  </a:lnTo>
                  <a:lnTo>
                    <a:pt x="352882" y="100634"/>
                  </a:lnTo>
                  <a:lnTo>
                    <a:pt x="353656" y="101409"/>
                  </a:lnTo>
                  <a:lnTo>
                    <a:pt x="359867" y="101879"/>
                  </a:lnTo>
                  <a:lnTo>
                    <a:pt x="364248" y="94602"/>
                  </a:lnTo>
                  <a:close/>
                </a:path>
                <a:path w="565784" h="323850">
                  <a:moveTo>
                    <a:pt x="379501" y="169887"/>
                  </a:moveTo>
                  <a:lnTo>
                    <a:pt x="378777" y="162788"/>
                  </a:lnTo>
                  <a:lnTo>
                    <a:pt x="379222" y="166928"/>
                  </a:lnTo>
                  <a:lnTo>
                    <a:pt x="378942" y="162788"/>
                  </a:lnTo>
                  <a:lnTo>
                    <a:pt x="378434" y="155105"/>
                  </a:lnTo>
                  <a:lnTo>
                    <a:pt x="368998" y="160223"/>
                  </a:lnTo>
                  <a:lnTo>
                    <a:pt x="368947" y="167462"/>
                  </a:lnTo>
                  <a:lnTo>
                    <a:pt x="367004" y="170345"/>
                  </a:lnTo>
                  <a:lnTo>
                    <a:pt x="365658" y="172237"/>
                  </a:lnTo>
                  <a:lnTo>
                    <a:pt x="358546" y="177901"/>
                  </a:lnTo>
                  <a:lnTo>
                    <a:pt x="366102" y="181356"/>
                  </a:lnTo>
                  <a:lnTo>
                    <a:pt x="369887" y="175463"/>
                  </a:lnTo>
                  <a:lnTo>
                    <a:pt x="372668" y="174904"/>
                  </a:lnTo>
                  <a:lnTo>
                    <a:pt x="376326" y="174015"/>
                  </a:lnTo>
                  <a:lnTo>
                    <a:pt x="379107" y="174345"/>
                  </a:lnTo>
                  <a:lnTo>
                    <a:pt x="379145" y="174015"/>
                  </a:lnTo>
                  <a:lnTo>
                    <a:pt x="379488" y="170675"/>
                  </a:lnTo>
                  <a:lnTo>
                    <a:pt x="379501" y="169887"/>
                  </a:lnTo>
                  <a:close/>
                </a:path>
                <a:path w="565784" h="323850">
                  <a:moveTo>
                    <a:pt x="381114" y="8547"/>
                  </a:moveTo>
                  <a:lnTo>
                    <a:pt x="376326" y="8902"/>
                  </a:lnTo>
                  <a:lnTo>
                    <a:pt x="373329" y="10121"/>
                  </a:lnTo>
                  <a:lnTo>
                    <a:pt x="365112" y="14008"/>
                  </a:lnTo>
                  <a:lnTo>
                    <a:pt x="371881" y="18122"/>
                  </a:lnTo>
                  <a:lnTo>
                    <a:pt x="375526" y="16789"/>
                  </a:lnTo>
                  <a:lnTo>
                    <a:pt x="379730" y="12382"/>
                  </a:lnTo>
                  <a:lnTo>
                    <a:pt x="381114" y="8547"/>
                  </a:lnTo>
                  <a:close/>
                </a:path>
                <a:path w="565784" h="323850">
                  <a:moveTo>
                    <a:pt x="387883" y="300659"/>
                  </a:moveTo>
                  <a:lnTo>
                    <a:pt x="380111" y="295656"/>
                  </a:lnTo>
                  <a:lnTo>
                    <a:pt x="378663" y="302983"/>
                  </a:lnTo>
                  <a:lnTo>
                    <a:pt x="377444" y="309321"/>
                  </a:lnTo>
                  <a:lnTo>
                    <a:pt x="384771" y="313664"/>
                  </a:lnTo>
                  <a:lnTo>
                    <a:pt x="386994" y="307657"/>
                  </a:lnTo>
                  <a:lnTo>
                    <a:pt x="387223" y="306324"/>
                  </a:lnTo>
                  <a:lnTo>
                    <a:pt x="387883" y="300659"/>
                  </a:lnTo>
                  <a:close/>
                </a:path>
                <a:path w="565784" h="323850">
                  <a:moveTo>
                    <a:pt x="391325" y="117081"/>
                  </a:moveTo>
                  <a:lnTo>
                    <a:pt x="390550" y="115531"/>
                  </a:lnTo>
                  <a:lnTo>
                    <a:pt x="390105" y="114414"/>
                  </a:lnTo>
                  <a:lnTo>
                    <a:pt x="387324" y="113639"/>
                  </a:lnTo>
                  <a:lnTo>
                    <a:pt x="384556" y="111531"/>
                  </a:lnTo>
                  <a:lnTo>
                    <a:pt x="382778" y="109855"/>
                  </a:lnTo>
                  <a:lnTo>
                    <a:pt x="380212" y="105968"/>
                  </a:lnTo>
                  <a:lnTo>
                    <a:pt x="374992" y="110629"/>
                  </a:lnTo>
                  <a:lnTo>
                    <a:pt x="374878" y="112077"/>
                  </a:lnTo>
                  <a:lnTo>
                    <a:pt x="374548" y="114858"/>
                  </a:lnTo>
                  <a:lnTo>
                    <a:pt x="377215" y="116636"/>
                  </a:lnTo>
                  <a:lnTo>
                    <a:pt x="382219" y="118313"/>
                  </a:lnTo>
                  <a:lnTo>
                    <a:pt x="384213" y="118859"/>
                  </a:lnTo>
                  <a:lnTo>
                    <a:pt x="385660" y="118859"/>
                  </a:lnTo>
                  <a:lnTo>
                    <a:pt x="386549" y="118973"/>
                  </a:lnTo>
                  <a:lnTo>
                    <a:pt x="387769" y="118757"/>
                  </a:lnTo>
                  <a:lnTo>
                    <a:pt x="388886" y="118414"/>
                  </a:lnTo>
                  <a:lnTo>
                    <a:pt x="390220" y="117970"/>
                  </a:lnTo>
                  <a:lnTo>
                    <a:pt x="391325" y="117081"/>
                  </a:lnTo>
                  <a:close/>
                </a:path>
                <a:path w="565784" h="323850">
                  <a:moveTo>
                    <a:pt x="402767" y="199809"/>
                  </a:moveTo>
                  <a:lnTo>
                    <a:pt x="401218" y="195021"/>
                  </a:lnTo>
                  <a:lnTo>
                    <a:pt x="401104" y="194475"/>
                  </a:lnTo>
                  <a:lnTo>
                    <a:pt x="400989" y="193357"/>
                  </a:lnTo>
                  <a:lnTo>
                    <a:pt x="400215" y="182130"/>
                  </a:lnTo>
                  <a:lnTo>
                    <a:pt x="394881" y="188023"/>
                  </a:lnTo>
                  <a:lnTo>
                    <a:pt x="391998" y="191135"/>
                  </a:lnTo>
                  <a:lnTo>
                    <a:pt x="388886" y="196138"/>
                  </a:lnTo>
                  <a:lnTo>
                    <a:pt x="388886" y="202806"/>
                  </a:lnTo>
                  <a:lnTo>
                    <a:pt x="389547" y="204139"/>
                  </a:lnTo>
                  <a:lnTo>
                    <a:pt x="391769" y="205257"/>
                  </a:lnTo>
                  <a:lnTo>
                    <a:pt x="397992" y="208153"/>
                  </a:lnTo>
                  <a:lnTo>
                    <a:pt x="402767" y="199809"/>
                  </a:lnTo>
                  <a:close/>
                </a:path>
                <a:path w="565784" h="323850">
                  <a:moveTo>
                    <a:pt x="407974" y="236550"/>
                  </a:moveTo>
                  <a:lnTo>
                    <a:pt x="406844" y="233502"/>
                  </a:lnTo>
                  <a:lnTo>
                    <a:pt x="401307" y="230695"/>
                  </a:lnTo>
                  <a:lnTo>
                    <a:pt x="393992" y="229044"/>
                  </a:lnTo>
                  <a:lnTo>
                    <a:pt x="390880" y="228600"/>
                  </a:lnTo>
                  <a:lnTo>
                    <a:pt x="387997" y="228828"/>
                  </a:lnTo>
                  <a:lnTo>
                    <a:pt x="385775" y="230162"/>
                  </a:lnTo>
                  <a:lnTo>
                    <a:pt x="385660" y="230492"/>
                  </a:lnTo>
                  <a:lnTo>
                    <a:pt x="385445" y="230720"/>
                  </a:lnTo>
                  <a:lnTo>
                    <a:pt x="385635" y="234010"/>
                  </a:lnTo>
                  <a:lnTo>
                    <a:pt x="390855" y="236753"/>
                  </a:lnTo>
                  <a:lnTo>
                    <a:pt x="397535" y="238531"/>
                  </a:lnTo>
                  <a:lnTo>
                    <a:pt x="402107" y="238950"/>
                  </a:lnTo>
                  <a:lnTo>
                    <a:pt x="407974" y="236550"/>
                  </a:lnTo>
                  <a:close/>
                </a:path>
                <a:path w="565784" h="323850">
                  <a:moveTo>
                    <a:pt x="408546" y="142989"/>
                  </a:moveTo>
                  <a:lnTo>
                    <a:pt x="401218" y="136982"/>
                  </a:lnTo>
                  <a:lnTo>
                    <a:pt x="398881" y="136093"/>
                  </a:lnTo>
                  <a:lnTo>
                    <a:pt x="394220" y="134543"/>
                  </a:lnTo>
                  <a:lnTo>
                    <a:pt x="392112" y="138214"/>
                  </a:lnTo>
                  <a:lnTo>
                    <a:pt x="396659" y="150215"/>
                  </a:lnTo>
                  <a:lnTo>
                    <a:pt x="400888" y="149656"/>
                  </a:lnTo>
                  <a:lnTo>
                    <a:pt x="404990" y="146215"/>
                  </a:lnTo>
                  <a:lnTo>
                    <a:pt x="408546" y="142989"/>
                  </a:lnTo>
                  <a:close/>
                </a:path>
                <a:path w="565784" h="323850">
                  <a:moveTo>
                    <a:pt x="412419" y="38087"/>
                  </a:moveTo>
                  <a:lnTo>
                    <a:pt x="411873" y="33375"/>
                  </a:lnTo>
                  <a:lnTo>
                    <a:pt x="405663" y="30022"/>
                  </a:lnTo>
                  <a:lnTo>
                    <a:pt x="402323" y="29464"/>
                  </a:lnTo>
                  <a:lnTo>
                    <a:pt x="404329" y="38481"/>
                  </a:lnTo>
                  <a:lnTo>
                    <a:pt x="405104" y="39471"/>
                  </a:lnTo>
                  <a:lnTo>
                    <a:pt x="409460" y="41122"/>
                  </a:lnTo>
                  <a:lnTo>
                    <a:pt x="412419" y="38087"/>
                  </a:lnTo>
                  <a:close/>
                </a:path>
                <a:path w="565784" h="323850">
                  <a:moveTo>
                    <a:pt x="457327" y="69723"/>
                  </a:moveTo>
                  <a:lnTo>
                    <a:pt x="450100" y="70167"/>
                  </a:lnTo>
                  <a:lnTo>
                    <a:pt x="446328" y="70383"/>
                  </a:lnTo>
                  <a:lnTo>
                    <a:pt x="440766" y="69723"/>
                  </a:lnTo>
                  <a:lnTo>
                    <a:pt x="435889" y="75171"/>
                  </a:lnTo>
                  <a:lnTo>
                    <a:pt x="436778" y="79171"/>
                  </a:lnTo>
                  <a:lnTo>
                    <a:pt x="439102" y="81064"/>
                  </a:lnTo>
                  <a:lnTo>
                    <a:pt x="443103" y="84061"/>
                  </a:lnTo>
                  <a:lnTo>
                    <a:pt x="448437" y="81165"/>
                  </a:lnTo>
                  <a:lnTo>
                    <a:pt x="455333" y="74498"/>
                  </a:lnTo>
                  <a:lnTo>
                    <a:pt x="457327" y="69723"/>
                  </a:lnTo>
                  <a:close/>
                </a:path>
                <a:path w="565784" h="323850">
                  <a:moveTo>
                    <a:pt x="459105" y="33578"/>
                  </a:moveTo>
                  <a:lnTo>
                    <a:pt x="458990" y="32804"/>
                  </a:lnTo>
                  <a:lnTo>
                    <a:pt x="458774" y="28689"/>
                  </a:lnTo>
                  <a:lnTo>
                    <a:pt x="456107" y="31470"/>
                  </a:lnTo>
                  <a:lnTo>
                    <a:pt x="454215" y="32143"/>
                  </a:lnTo>
                  <a:lnTo>
                    <a:pt x="451878" y="32918"/>
                  </a:lnTo>
                  <a:lnTo>
                    <a:pt x="449770" y="31915"/>
                  </a:lnTo>
                  <a:lnTo>
                    <a:pt x="447776" y="31026"/>
                  </a:lnTo>
                  <a:lnTo>
                    <a:pt x="447433" y="30911"/>
                  </a:lnTo>
                  <a:lnTo>
                    <a:pt x="447217" y="31026"/>
                  </a:lnTo>
                  <a:lnTo>
                    <a:pt x="446989" y="30911"/>
                  </a:lnTo>
                  <a:lnTo>
                    <a:pt x="444106" y="30137"/>
                  </a:lnTo>
                  <a:lnTo>
                    <a:pt x="443661" y="32588"/>
                  </a:lnTo>
                  <a:lnTo>
                    <a:pt x="445211" y="34810"/>
                  </a:lnTo>
                  <a:lnTo>
                    <a:pt x="445554" y="35471"/>
                  </a:lnTo>
                  <a:lnTo>
                    <a:pt x="448551" y="38925"/>
                  </a:lnTo>
                  <a:lnTo>
                    <a:pt x="451434" y="43141"/>
                  </a:lnTo>
                  <a:lnTo>
                    <a:pt x="455333" y="38696"/>
                  </a:lnTo>
                  <a:lnTo>
                    <a:pt x="456107" y="37693"/>
                  </a:lnTo>
                  <a:lnTo>
                    <a:pt x="457441" y="36474"/>
                  </a:lnTo>
                  <a:lnTo>
                    <a:pt x="458330" y="35140"/>
                  </a:lnTo>
                  <a:lnTo>
                    <a:pt x="458774" y="34366"/>
                  </a:lnTo>
                  <a:lnTo>
                    <a:pt x="459105" y="33578"/>
                  </a:lnTo>
                  <a:close/>
                </a:path>
                <a:path w="565784" h="323850">
                  <a:moveTo>
                    <a:pt x="474446" y="248335"/>
                  </a:moveTo>
                  <a:lnTo>
                    <a:pt x="474091" y="246278"/>
                  </a:lnTo>
                  <a:lnTo>
                    <a:pt x="474027" y="245948"/>
                  </a:lnTo>
                  <a:lnTo>
                    <a:pt x="473659" y="243840"/>
                  </a:lnTo>
                  <a:lnTo>
                    <a:pt x="471766" y="240614"/>
                  </a:lnTo>
                  <a:lnTo>
                    <a:pt x="466331" y="245948"/>
                  </a:lnTo>
                  <a:lnTo>
                    <a:pt x="468134" y="249161"/>
                  </a:lnTo>
                  <a:lnTo>
                    <a:pt x="468045" y="248691"/>
                  </a:lnTo>
                  <a:lnTo>
                    <a:pt x="468223" y="249161"/>
                  </a:lnTo>
                  <a:lnTo>
                    <a:pt x="468312" y="249478"/>
                  </a:lnTo>
                  <a:lnTo>
                    <a:pt x="468426" y="249885"/>
                  </a:lnTo>
                  <a:lnTo>
                    <a:pt x="470484" y="253707"/>
                  </a:lnTo>
                  <a:lnTo>
                    <a:pt x="472986" y="252463"/>
                  </a:lnTo>
                  <a:lnTo>
                    <a:pt x="474446" y="248335"/>
                  </a:lnTo>
                  <a:close/>
                </a:path>
                <a:path w="565784" h="323850">
                  <a:moveTo>
                    <a:pt x="476211" y="147332"/>
                  </a:moveTo>
                  <a:lnTo>
                    <a:pt x="469099" y="143878"/>
                  </a:lnTo>
                  <a:lnTo>
                    <a:pt x="466432" y="143103"/>
                  </a:lnTo>
                  <a:lnTo>
                    <a:pt x="466102" y="143103"/>
                  </a:lnTo>
                  <a:lnTo>
                    <a:pt x="460552" y="141770"/>
                  </a:lnTo>
                  <a:lnTo>
                    <a:pt x="459435" y="146100"/>
                  </a:lnTo>
                  <a:lnTo>
                    <a:pt x="460997" y="149885"/>
                  </a:lnTo>
                  <a:lnTo>
                    <a:pt x="461213" y="150545"/>
                  </a:lnTo>
                  <a:lnTo>
                    <a:pt x="461543" y="151218"/>
                  </a:lnTo>
                  <a:lnTo>
                    <a:pt x="461987" y="151777"/>
                  </a:lnTo>
                  <a:lnTo>
                    <a:pt x="464553" y="155663"/>
                  </a:lnTo>
                  <a:lnTo>
                    <a:pt x="467766" y="156108"/>
                  </a:lnTo>
                  <a:lnTo>
                    <a:pt x="470547" y="154216"/>
                  </a:lnTo>
                  <a:lnTo>
                    <a:pt x="471766" y="153441"/>
                  </a:lnTo>
                  <a:lnTo>
                    <a:pt x="472884" y="152438"/>
                  </a:lnTo>
                  <a:lnTo>
                    <a:pt x="473773" y="151003"/>
                  </a:lnTo>
                  <a:lnTo>
                    <a:pt x="476211" y="147332"/>
                  </a:lnTo>
                  <a:close/>
                </a:path>
                <a:path w="565784" h="323850">
                  <a:moveTo>
                    <a:pt x="519544" y="200698"/>
                  </a:moveTo>
                  <a:lnTo>
                    <a:pt x="518109" y="199478"/>
                  </a:lnTo>
                  <a:lnTo>
                    <a:pt x="515886" y="199364"/>
                  </a:lnTo>
                  <a:lnTo>
                    <a:pt x="512876" y="199364"/>
                  </a:lnTo>
                  <a:lnTo>
                    <a:pt x="508660" y="201472"/>
                  </a:lnTo>
                  <a:lnTo>
                    <a:pt x="507771" y="204812"/>
                  </a:lnTo>
                  <a:lnTo>
                    <a:pt x="507098" y="207035"/>
                  </a:lnTo>
                  <a:lnTo>
                    <a:pt x="506323" y="210477"/>
                  </a:lnTo>
                  <a:lnTo>
                    <a:pt x="509104" y="211366"/>
                  </a:lnTo>
                  <a:lnTo>
                    <a:pt x="511441" y="212039"/>
                  </a:lnTo>
                  <a:lnTo>
                    <a:pt x="514438" y="209931"/>
                  </a:lnTo>
                  <a:lnTo>
                    <a:pt x="516661" y="207594"/>
                  </a:lnTo>
                  <a:lnTo>
                    <a:pt x="517766" y="206362"/>
                  </a:lnTo>
                  <a:lnTo>
                    <a:pt x="518769" y="205028"/>
                  </a:lnTo>
                  <a:lnTo>
                    <a:pt x="519214" y="203695"/>
                  </a:lnTo>
                  <a:lnTo>
                    <a:pt x="519099" y="203479"/>
                  </a:lnTo>
                  <a:lnTo>
                    <a:pt x="519214" y="203149"/>
                  </a:lnTo>
                  <a:lnTo>
                    <a:pt x="519544" y="200698"/>
                  </a:lnTo>
                  <a:close/>
                </a:path>
                <a:path w="565784" h="323850">
                  <a:moveTo>
                    <a:pt x="537654" y="98069"/>
                  </a:moveTo>
                  <a:lnTo>
                    <a:pt x="536105" y="96621"/>
                  </a:lnTo>
                  <a:lnTo>
                    <a:pt x="531101" y="97955"/>
                  </a:lnTo>
                  <a:lnTo>
                    <a:pt x="528993" y="98958"/>
                  </a:lnTo>
                  <a:lnTo>
                    <a:pt x="522770" y="105410"/>
                  </a:lnTo>
                  <a:lnTo>
                    <a:pt x="522770" y="110185"/>
                  </a:lnTo>
                  <a:lnTo>
                    <a:pt x="523214" y="111086"/>
                  </a:lnTo>
                  <a:lnTo>
                    <a:pt x="524217" y="111531"/>
                  </a:lnTo>
                  <a:lnTo>
                    <a:pt x="526656" y="112750"/>
                  </a:lnTo>
                  <a:lnTo>
                    <a:pt x="534771" y="104851"/>
                  </a:lnTo>
                  <a:lnTo>
                    <a:pt x="535660" y="102412"/>
                  </a:lnTo>
                  <a:lnTo>
                    <a:pt x="537654" y="98069"/>
                  </a:lnTo>
                  <a:close/>
                </a:path>
                <a:path w="565784" h="323850">
                  <a:moveTo>
                    <a:pt x="565658" y="74942"/>
                  </a:moveTo>
                  <a:lnTo>
                    <a:pt x="562660" y="69380"/>
                  </a:lnTo>
                  <a:lnTo>
                    <a:pt x="553770" y="78943"/>
                  </a:lnTo>
                  <a:lnTo>
                    <a:pt x="552551" y="82003"/>
                  </a:lnTo>
                  <a:lnTo>
                    <a:pt x="552551" y="82283"/>
                  </a:lnTo>
                  <a:lnTo>
                    <a:pt x="552437" y="82499"/>
                  </a:lnTo>
                  <a:lnTo>
                    <a:pt x="552551" y="84061"/>
                  </a:lnTo>
                  <a:lnTo>
                    <a:pt x="555104" y="85623"/>
                  </a:lnTo>
                  <a:lnTo>
                    <a:pt x="556552" y="84734"/>
                  </a:lnTo>
                  <a:lnTo>
                    <a:pt x="562546" y="83286"/>
                  </a:lnTo>
                  <a:lnTo>
                    <a:pt x="565543" y="79946"/>
                  </a:lnTo>
                  <a:lnTo>
                    <a:pt x="565658" y="74942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954569" y="18673038"/>
              <a:ext cx="854710" cy="313055"/>
            </a:xfrm>
            <a:custGeom>
              <a:avLst/>
              <a:gdLst/>
              <a:ahLst/>
              <a:cxnLst/>
              <a:rect l="l" t="t" r="r" b="b"/>
              <a:pathLst>
                <a:path w="854709" h="313055">
                  <a:moveTo>
                    <a:pt x="5892" y="88849"/>
                  </a:moveTo>
                  <a:lnTo>
                    <a:pt x="5664" y="83172"/>
                  </a:lnTo>
                  <a:lnTo>
                    <a:pt x="774" y="86614"/>
                  </a:lnTo>
                  <a:lnTo>
                    <a:pt x="114" y="88849"/>
                  </a:lnTo>
                  <a:lnTo>
                    <a:pt x="0" y="90957"/>
                  </a:lnTo>
                  <a:lnTo>
                    <a:pt x="0" y="93954"/>
                  </a:lnTo>
                  <a:lnTo>
                    <a:pt x="1003" y="96735"/>
                  </a:lnTo>
                  <a:lnTo>
                    <a:pt x="3441" y="96075"/>
                  </a:lnTo>
                  <a:lnTo>
                    <a:pt x="5003" y="95732"/>
                  </a:lnTo>
                  <a:lnTo>
                    <a:pt x="5334" y="92735"/>
                  </a:lnTo>
                  <a:lnTo>
                    <a:pt x="5448" y="91516"/>
                  </a:lnTo>
                  <a:lnTo>
                    <a:pt x="5892" y="88849"/>
                  </a:lnTo>
                  <a:close/>
                </a:path>
                <a:path w="854709" h="313055">
                  <a:moveTo>
                    <a:pt x="31216" y="170675"/>
                  </a:moveTo>
                  <a:lnTo>
                    <a:pt x="30886" y="168122"/>
                  </a:lnTo>
                  <a:lnTo>
                    <a:pt x="27330" y="165557"/>
                  </a:lnTo>
                  <a:lnTo>
                    <a:pt x="25336" y="167894"/>
                  </a:lnTo>
                  <a:lnTo>
                    <a:pt x="24218" y="169341"/>
                  </a:lnTo>
                  <a:lnTo>
                    <a:pt x="24777" y="171234"/>
                  </a:lnTo>
                  <a:lnTo>
                    <a:pt x="25996" y="172339"/>
                  </a:lnTo>
                  <a:lnTo>
                    <a:pt x="26441" y="172783"/>
                  </a:lnTo>
                  <a:lnTo>
                    <a:pt x="27000" y="173126"/>
                  </a:lnTo>
                  <a:lnTo>
                    <a:pt x="27559" y="173342"/>
                  </a:lnTo>
                  <a:lnTo>
                    <a:pt x="28549" y="172339"/>
                  </a:lnTo>
                  <a:lnTo>
                    <a:pt x="29768" y="171450"/>
                  </a:lnTo>
                  <a:lnTo>
                    <a:pt x="31216" y="170675"/>
                  </a:lnTo>
                  <a:close/>
                </a:path>
                <a:path w="854709" h="313055">
                  <a:moveTo>
                    <a:pt x="46672" y="84607"/>
                  </a:moveTo>
                  <a:lnTo>
                    <a:pt x="45669" y="84391"/>
                  </a:lnTo>
                  <a:lnTo>
                    <a:pt x="44488" y="83845"/>
                  </a:lnTo>
                  <a:lnTo>
                    <a:pt x="44437" y="85623"/>
                  </a:lnTo>
                  <a:lnTo>
                    <a:pt x="46672" y="84607"/>
                  </a:lnTo>
                  <a:close/>
                </a:path>
                <a:path w="854709" h="313055">
                  <a:moveTo>
                    <a:pt x="47104" y="76276"/>
                  </a:moveTo>
                  <a:lnTo>
                    <a:pt x="44551" y="76276"/>
                  </a:lnTo>
                  <a:lnTo>
                    <a:pt x="40881" y="77393"/>
                  </a:lnTo>
                  <a:lnTo>
                    <a:pt x="38887" y="78613"/>
                  </a:lnTo>
                  <a:lnTo>
                    <a:pt x="37998" y="82397"/>
                  </a:lnTo>
                  <a:lnTo>
                    <a:pt x="42087" y="83058"/>
                  </a:lnTo>
                  <a:lnTo>
                    <a:pt x="42494" y="83058"/>
                  </a:lnTo>
                  <a:lnTo>
                    <a:pt x="44488" y="83845"/>
                  </a:lnTo>
                  <a:lnTo>
                    <a:pt x="44551" y="81165"/>
                  </a:lnTo>
                  <a:lnTo>
                    <a:pt x="47104" y="76276"/>
                  </a:lnTo>
                  <a:close/>
                </a:path>
                <a:path w="854709" h="313055">
                  <a:moveTo>
                    <a:pt x="50673" y="82791"/>
                  </a:moveTo>
                  <a:lnTo>
                    <a:pt x="46672" y="84607"/>
                  </a:lnTo>
                  <a:lnTo>
                    <a:pt x="49999" y="85280"/>
                  </a:lnTo>
                  <a:lnTo>
                    <a:pt x="50596" y="83058"/>
                  </a:lnTo>
                  <a:lnTo>
                    <a:pt x="50660" y="82842"/>
                  </a:lnTo>
                  <a:lnTo>
                    <a:pt x="50215" y="83058"/>
                  </a:lnTo>
                  <a:lnTo>
                    <a:pt x="50673" y="82791"/>
                  </a:lnTo>
                  <a:close/>
                </a:path>
                <a:path w="854709" h="313055">
                  <a:moveTo>
                    <a:pt x="56108" y="19011"/>
                  </a:moveTo>
                  <a:lnTo>
                    <a:pt x="52222" y="17462"/>
                  </a:lnTo>
                  <a:lnTo>
                    <a:pt x="49326" y="16573"/>
                  </a:lnTo>
                  <a:lnTo>
                    <a:pt x="45999" y="18796"/>
                  </a:lnTo>
                  <a:lnTo>
                    <a:pt x="45440" y="20688"/>
                  </a:lnTo>
                  <a:lnTo>
                    <a:pt x="45885" y="22352"/>
                  </a:lnTo>
                  <a:lnTo>
                    <a:pt x="46443" y="24688"/>
                  </a:lnTo>
                  <a:lnTo>
                    <a:pt x="48882" y="26581"/>
                  </a:lnTo>
                  <a:lnTo>
                    <a:pt x="51777" y="25793"/>
                  </a:lnTo>
                  <a:lnTo>
                    <a:pt x="56108" y="24904"/>
                  </a:lnTo>
                  <a:lnTo>
                    <a:pt x="56108" y="19011"/>
                  </a:lnTo>
                  <a:close/>
                </a:path>
                <a:path w="854709" h="313055">
                  <a:moveTo>
                    <a:pt x="64109" y="190690"/>
                  </a:moveTo>
                  <a:lnTo>
                    <a:pt x="59550" y="180238"/>
                  </a:lnTo>
                  <a:lnTo>
                    <a:pt x="56108" y="178460"/>
                  </a:lnTo>
                  <a:lnTo>
                    <a:pt x="54660" y="181356"/>
                  </a:lnTo>
                  <a:lnTo>
                    <a:pt x="53441" y="184353"/>
                  </a:lnTo>
                  <a:lnTo>
                    <a:pt x="52768" y="187020"/>
                  </a:lnTo>
                  <a:lnTo>
                    <a:pt x="58331" y="191135"/>
                  </a:lnTo>
                  <a:lnTo>
                    <a:pt x="60667" y="190919"/>
                  </a:lnTo>
                  <a:lnTo>
                    <a:pt x="64109" y="190690"/>
                  </a:lnTo>
                  <a:close/>
                </a:path>
                <a:path w="854709" h="313055">
                  <a:moveTo>
                    <a:pt x="81216" y="42367"/>
                  </a:moveTo>
                  <a:lnTo>
                    <a:pt x="79768" y="39471"/>
                  </a:lnTo>
                  <a:lnTo>
                    <a:pt x="77000" y="38696"/>
                  </a:lnTo>
                  <a:lnTo>
                    <a:pt x="69443" y="41694"/>
                  </a:lnTo>
                  <a:lnTo>
                    <a:pt x="73215" y="40259"/>
                  </a:lnTo>
                  <a:lnTo>
                    <a:pt x="67868" y="45618"/>
                  </a:lnTo>
                  <a:lnTo>
                    <a:pt x="73139" y="49403"/>
                  </a:lnTo>
                  <a:lnTo>
                    <a:pt x="80441" y="49136"/>
                  </a:lnTo>
                  <a:lnTo>
                    <a:pt x="81216" y="42367"/>
                  </a:lnTo>
                  <a:close/>
                </a:path>
                <a:path w="854709" h="313055">
                  <a:moveTo>
                    <a:pt x="81445" y="112077"/>
                  </a:moveTo>
                  <a:lnTo>
                    <a:pt x="70446" y="108407"/>
                  </a:lnTo>
                  <a:lnTo>
                    <a:pt x="66776" y="109194"/>
                  </a:lnTo>
                  <a:lnTo>
                    <a:pt x="63436" y="109855"/>
                  </a:lnTo>
                  <a:lnTo>
                    <a:pt x="62661" y="113309"/>
                  </a:lnTo>
                  <a:lnTo>
                    <a:pt x="64223" y="115976"/>
                  </a:lnTo>
                  <a:lnTo>
                    <a:pt x="63995" y="115303"/>
                  </a:lnTo>
                  <a:lnTo>
                    <a:pt x="64325" y="116192"/>
                  </a:lnTo>
                  <a:lnTo>
                    <a:pt x="66332" y="120751"/>
                  </a:lnTo>
                  <a:lnTo>
                    <a:pt x="74777" y="120192"/>
                  </a:lnTo>
                  <a:lnTo>
                    <a:pt x="77546" y="116751"/>
                  </a:lnTo>
                  <a:lnTo>
                    <a:pt x="81445" y="112077"/>
                  </a:lnTo>
                  <a:close/>
                </a:path>
                <a:path w="854709" h="313055">
                  <a:moveTo>
                    <a:pt x="102882" y="140550"/>
                  </a:moveTo>
                  <a:lnTo>
                    <a:pt x="87769" y="148107"/>
                  </a:lnTo>
                  <a:lnTo>
                    <a:pt x="89217" y="150329"/>
                  </a:lnTo>
                  <a:lnTo>
                    <a:pt x="92544" y="151104"/>
                  </a:lnTo>
                  <a:lnTo>
                    <a:pt x="96443" y="151777"/>
                  </a:lnTo>
                  <a:lnTo>
                    <a:pt x="100545" y="148323"/>
                  </a:lnTo>
                  <a:lnTo>
                    <a:pt x="101663" y="144767"/>
                  </a:lnTo>
                  <a:lnTo>
                    <a:pt x="102882" y="140550"/>
                  </a:lnTo>
                  <a:close/>
                </a:path>
                <a:path w="854709" h="313055">
                  <a:moveTo>
                    <a:pt x="118440" y="53035"/>
                  </a:moveTo>
                  <a:lnTo>
                    <a:pt x="117106" y="49707"/>
                  </a:lnTo>
                  <a:lnTo>
                    <a:pt x="112217" y="45123"/>
                  </a:lnTo>
                  <a:lnTo>
                    <a:pt x="108699" y="50431"/>
                  </a:lnTo>
                  <a:lnTo>
                    <a:pt x="108585" y="57645"/>
                  </a:lnTo>
                  <a:lnTo>
                    <a:pt x="113880" y="58826"/>
                  </a:lnTo>
                  <a:lnTo>
                    <a:pt x="117221" y="57150"/>
                  </a:lnTo>
                  <a:lnTo>
                    <a:pt x="118440" y="53035"/>
                  </a:lnTo>
                  <a:close/>
                </a:path>
                <a:path w="854709" h="313055">
                  <a:moveTo>
                    <a:pt x="124434" y="94297"/>
                  </a:moveTo>
                  <a:lnTo>
                    <a:pt x="124218" y="93954"/>
                  </a:lnTo>
                  <a:lnTo>
                    <a:pt x="124104" y="93624"/>
                  </a:lnTo>
                  <a:lnTo>
                    <a:pt x="124104" y="93065"/>
                  </a:lnTo>
                  <a:lnTo>
                    <a:pt x="123888" y="89738"/>
                  </a:lnTo>
                  <a:lnTo>
                    <a:pt x="122326" y="86842"/>
                  </a:lnTo>
                  <a:lnTo>
                    <a:pt x="118999" y="87401"/>
                  </a:lnTo>
                  <a:lnTo>
                    <a:pt x="115658" y="87845"/>
                  </a:lnTo>
                  <a:lnTo>
                    <a:pt x="111328" y="95072"/>
                  </a:lnTo>
                  <a:lnTo>
                    <a:pt x="113665" y="98069"/>
                  </a:lnTo>
                  <a:lnTo>
                    <a:pt x="115658" y="100520"/>
                  </a:lnTo>
                  <a:lnTo>
                    <a:pt x="120662" y="100736"/>
                  </a:lnTo>
                  <a:lnTo>
                    <a:pt x="122999" y="98742"/>
                  </a:lnTo>
                  <a:lnTo>
                    <a:pt x="124434" y="95402"/>
                  </a:lnTo>
                  <a:lnTo>
                    <a:pt x="124434" y="94297"/>
                  </a:lnTo>
                  <a:close/>
                </a:path>
                <a:path w="854709" h="313055">
                  <a:moveTo>
                    <a:pt x="147878" y="250736"/>
                  </a:moveTo>
                  <a:lnTo>
                    <a:pt x="147116" y="250393"/>
                  </a:lnTo>
                  <a:lnTo>
                    <a:pt x="144551" y="249288"/>
                  </a:lnTo>
                  <a:lnTo>
                    <a:pt x="141071" y="249504"/>
                  </a:lnTo>
                  <a:lnTo>
                    <a:pt x="137883" y="249504"/>
                  </a:lnTo>
                  <a:lnTo>
                    <a:pt x="134772" y="250393"/>
                  </a:lnTo>
                  <a:lnTo>
                    <a:pt x="131330" y="249504"/>
                  </a:lnTo>
                  <a:lnTo>
                    <a:pt x="131267" y="249288"/>
                  </a:lnTo>
                  <a:lnTo>
                    <a:pt x="131191" y="249059"/>
                  </a:lnTo>
                  <a:lnTo>
                    <a:pt x="131089" y="248729"/>
                  </a:lnTo>
                  <a:lnTo>
                    <a:pt x="131000" y="248399"/>
                  </a:lnTo>
                  <a:lnTo>
                    <a:pt x="129438" y="248729"/>
                  </a:lnTo>
                  <a:lnTo>
                    <a:pt x="128104" y="249059"/>
                  </a:lnTo>
                  <a:lnTo>
                    <a:pt x="126555" y="251066"/>
                  </a:lnTo>
                  <a:lnTo>
                    <a:pt x="126441" y="252399"/>
                  </a:lnTo>
                  <a:lnTo>
                    <a:pt x="126326" y="254622"/>
                  </a:lnTo>
                  <a:lnTo>
                    <a:pt x="128435" y="256400"/>
                  </a:lnTo>
                  <a:lnTo>
                    <a:pt x="130213" y="257517"/>
                  </a:lnTo>
                  <a:lnTo>
                    <a:pt x="134213" y="259854"/>
                  </a:lnTo>
                  <a:lnTo>
                    <a:pt x="140881" y="260184"/>
                  </a:lnTo>
                  <a:lnTo>
                    <a:pt x="143992" y="255955"/>
                  </a:lnTo>
                  <a:lnTo>
                    <a:pt x="147878" y="250736"/>
                  </a:lnTo>
                  <a:close/>
                </a:path>
                <a:path w="854709" h="313055">
                  <a:moveTo>
                    <a:pt x="149212" y="168681"/>
                  </a:moveTo>
                  <a:lnTo>
                    <a:pt x="148882" y="163449"/>
                  </a:lnTo>
                  <a:lnTo>
                    <a:pt x="140436" y="165227"/>
                  </a:lnTo>
                  <a:lnTo>
                    <a:pt x="137210" y="166001"/>
                  </a:lnTo>
                  <a:lnTo>
                    <a:pt x="134112" y="166674"/>
                  </a:lnTo>
                  <a:lnTo>
                    <a:pt x="125222" y="168338"/>
                  </a:lnTo>
                  <a:lnTo>
                    <a:pt x="128104" y="173456"/>
                  </a:lnTo>
                  <a:lnTo>
                    <a:pt x="129768" y="176453"/>
                  </a:lnTo>
                  <a:lnTo>
                    <a:pt x="137109" y="177457"/>
                  </a:lnTo>
                  <a:lnTo>
                    <a:pt x="139547" y="172453"/>
                  </a:lnTo>
                  <a:lnTo>
                    <a:pt x="140995" y="172339"/>
                  </a:lnTo>
                  <a:lnTo>
                    <a:pt x="141325" y="173456"/>
                  </a:lnTo>
                  <a:lnTo>
                    <a:pt x="143103" y="178676"/>
                  </a:lnTo>
                  <a:lnTo>
                    <a:pt x="146215" y="176796"/>
                  </a:lnTo>
                  <a:lnTo>
                    <a:pt x="147993" y="173012"/>
                  </a:lnTo>
                  <a:lnTo>
                    <a:pt x="148882" y="171234"/>
                  </a:lnTo>
                  <a:lnTo>
                    <a:pt x="149212" y="169786"/>
                  </a:lnTo>
                  <a:lnTo>
                    <a:pt x="149212" y="168681"/>
                  </a:lnTo>
                  <a:close/>
                </a:path>
                <a:path w="854709" h="313055">
                  <a:moveTo>
                    <a:pt x="159766" y="32918"/>
                  </a:moveTo>
                  <a:lnTo>
                    <a:pt x="158775" y="28917"/>
                  </a:lnTo>
                  <a:lnTo>
                    <a:pt x="155994" y="25463"/>
                  </a:lnTo>
                  <a:lnTo>
                    <a:pt x="153212" y="22237"/>
                  </a:lnTo>
                  <a:lnTo>
                    <a:pt x="148767" y="19456"/>
                  </a:lnTo>
                  <a:lnTo>
                    <a:pt x="142214" y="21463"/>
                  </a:lnTo>
                  <a:lnTo>
                    <a:pt x="139877" y="23241"/>
                  </a:lnTo>
                  <a:lnTo>
                    <a:pt x="141211" y="26136"/>
                  </a:lnTo>
                  <a:lnTo>
                    <a:pt x="143217" y="30022"/>
                  </a:lnTo>
                  <a:lnTo>
                    <a:pt x="151663" y="34366"/>
                  </a:lnTo>
                  <a:lnTo>
                    <a:pt x="155994" y="33578"/>
                  </a:lnTo>
                  <a:lnTo>
                    <a:pt x="159766" y="32918"/>
                  </a:lnTo>
                  <a:close/>
                </a:path>
                <a:path w="854709" h="313055">
                  <a:moveTo>
                    <a:pt x="167220" y="218821"/>
                  </a:moveTo>
                  <a:lnTo>
                    <a:pt x="166217" y="218046"/>
                  </a:lnTo>
                  <a:lnTo>
                    <a:pt x="165989" y="217817"/>
                  </a:lnTo>
                  <a:lnTo>
                    <a:pt x="162433" y="216154"/>
                  </a:lnTo>
                  <a:lnTo>
                    <a:pt x="155778" y="218935"/>
                  </a:lnTo>
                  <a:lnTo>
                    <a:pt x="154990" y="222491"/>
                  </a:lnTo>
                  <a:lnTo>
                    <a:pt x="153771" y="227609"/>
                  </a:lnTo>
                  <a:lnTo>
                    <a:pt x="153441" y="228053"/>
                  </a:lnTo>
                  <a:lnTo>
                    <a:pt x="158432" y="228384"/>
                  </a:lnTo>
                  <a:lnTo>
                    <a:pt x="158432" y="227609"/>
                  </a:lnTo>
                  <a:lnTo>
                    <a:pt x="158546" y="227266"/>
                  </a:lnTo>
                  <a:lnTo>
                    <a:pt x="159880" y="224155"/>
                  </a:lnTo>
                  <a:lnTo>
                    <a:pt x="163322" y="222161"/>
                  </a:lnTo>
                  <a:lnTo>
                    <a:pt x="166776" y="221602"/>
                  </a:lnTo>
                  <a:lnTo>
                    <a:pt x="167220" y="220154"/>
                  </a:lnTo>
                  <a:lnTo>
                    <a:pt x="167220" y="218821"/>
                  </a:lnTo>
                  <a:close/>
                </a:path>
                <a:path w="854709" h="313055">
                  <a:moveTo>
                    <a:pt x="178549" y="127762"/>
                  </a:moveTo>
                  <a:lnTo>
                    <a:pt x="175666" y="127647"/>
                  </a:lnTo>
                  <a:lnTo>
                    <a:pt x="170992" y="125539"/>
                  </a:lnTo>
                  <a:lnTo>
                    <a:pt x="168656" y="124421"/>
                  </a:lnTo>
                  <a:lnTo>
                    <a:pt x="164109" y="122758"/>
                  </a:lnTo>
                  <a:lnTo>
                    <a:pt x="162661" y="123532"/>
                  </a:lnTo>
                  <a:lnTo>
                    <a:pt x="161658" y="124980"/>
                  </a:lnTo>
                  <a:lnTo>
                    <a:pt x="165773" y="126644"/>
                  </a:lnTo>
                  <a:lnTo>
                    <a:pt x="163766" y="129209"/>
                  </a:lnTo>
                  <a:lnTo>
                    <a:pt x="160324" y="130873"/>
                  </a:lnTo>
                  <a:lnTo>
                    <a:pt x="160439" y="131203"/>
                  </a:lnTo>
                  <a:lnTo>
                    <a:pt x="160324" y="131533"/>
                  </a:lnTo>
                  <a:lnTo>
                    <a:pt x="160997" y="134543"/>
                  </a:lnTo>
                  <a:lnTo>
                    <a:pt x="162547" y="136880"/>
                  </a:lnTo>
                  <a:lnTo>
                    <a:pt x="168770" y="139103"/>
                  </a:lnTo>
                  <a:lnTo>
                    <a:pt x="172885" y="138214"/>
                  </a:lnTo>
                  <a:lnTo>
                    <a:pt x="175552" y="135432"/>
                  </a:lnTo>
                  <a:lnTo>
                    <a:pt x="176657" y="134315"/>
                  </a:lnTo>
                  <a:lnTo>
                    <a:pt x="178333" y="132092"/>
                  </a:lnTo>
                  <a:lnTo>
                    <a:pt x="178435" y="130543"/>
                  </a:lnTo>
                  <a:lnTo>
                    <a:pt x="178549" y="127762"/>
                  </a:lnTo>
                  <a:close/>
                </a:path>
                <a:path w="854709" h="313055">
                  <a:moveTo>
                    <a:pt x="181991" y="71501"/>
                  </a:moveTo>
                  <a:lnTo>
                    <a:pt x="181775" y="66611"/>
                  </a:lnTo>
                  <a:lnTo>
                    <a:pt x="180543" y="62153"/>
                  </a:lnTo>
                  <a:lnTo>
                    <a:pt x="179400" y="57785"/>
                  </a:lnTo>
                  <a:lnTo>
                    <a:pt x="174015" y="55791"/>
                  </a:lnTo>
                  <a:lnTo>
                    <a:pt x="169024" y="56845"/>
                  </a:lnTo>
                  <a:lnTo>
                    <a:pt x="168998" y="61607"/>
                  </a:lnTo>
                  <a:lnTo>
                    <a:pt x="169659" y="63042"/>
                  </a:lnTo>
                  <a:lnTo>
                    <a:pt x="167436" y="67830"/>
                  </a:lnTo>
                  <a:lnTo>
                    <a:pt x="166331" y="71386"/>
                  </a:lnTo>
                  <a:lnTo>
                    <a:pt x="165544" y="72948"/>
                  </a:lnTo>
                  <a:lnTo>
                    <a:pt x="165773" y="74498"/>
                  </a:lnTo>
                  <a:lnTo>
                    <a:pt x="165887" y="75615"/>
                  </a:lnTo>
                  <a:lnTo>
                    <a:pt x="166547" y="76720"/>
                  </a:lnTo>
                  <a:lnTo>
                    <a:pt x="171996" y="81064"/>
                  </a:lnTo>
                  <a:lnTo>
                    <a:pt x="176326" y="78943"/>
                  </a:lnTo>
                  <a:lnTo>
                    <a:pt x="178993" y="75387"/>
                  </a:lnTo>
                  <a:lnTo>
                    <a:pt x="181991" y="71501"/>
                  </a:lnTo>
                  <a:close/>
                </a:path>
                <a:path w="854709" h="313055">
                  <a:moveTo>
                    <a:pt x="206552" y="167005"/>
                  </a:moveTo>
                  <a:lnTo>
                    <a:pt x="203885" y="158000"/>
                  </a:lnTo>
                  <a:lnTo>
                    <a:pt x="199885" y="152996"/>
                  </a:lnTo>
                  <a:lnTo>
                    <a:pt x="194995" y="147218"/>
                  </a:lnTo>
                  <a:lnTo>
                    <a:pt x="191211" y="155892"/>
                  </a:lnTo>
                  <a:lnTo>
                    <a:pt x="190665" y="161785"/>
                  </a:lnTo>
                  <a:lnTo>
                    <a:pt x="190995" y="162674"/>
                  </a:lnTo>
                  <a:lnTo>
                    <a:pt x="191554" y="163449"/>
                  </a:lnTo>
                  <a:lnTo>
                    <a:pt x="192989" y="164122"/>
                  </a:lnTo>
                  <a:lnTo>
                    <a:pt x="194767" y="165227"/>
                  </a:lnTo>
                  <a:lnTo>
                    <a:pt x="196100" y="166560"/>
                  </a:lnTo>
                  <a:lnTo>
                    <a:pt x="200774" y="168122"/>
                  </a:lnTo>
                  <a:lnTo>
                    <a:pt x="206552" y="167005"/>
                  </a:lnTo>
                  <a:close/>
                </a:path>
                <a:path w="854709" h="313055">
                  <a:moveTo>
                    <a:pt x="208775" y="95516"/>
                  </a:moveTo>
                  <a:lnTo>
                    <a:pt x="204101" y="91287"/>
                  </a:lnTo>
                  <a:lnTo>
                    <a:pt x="203098" y="90398"/>
                  </a:lnTo>
                  <a:lnTo>
                    <a:pt x="202107" y="90068"/>
                  </a:lnTo>
                  <a:lnTo>
                    <a:pt x="201104" y="90068"/>
                  </a:lnTo>
                  <a:lnTo>
                    <a:pt x="196329" y="90398"/>
                  </a:lnTo>
                  <a:lnTo>
                    <a:pt x="191554" y="100190"/>
                  </a:lnTo>
                  <a:lnTo>
                    <a:pt x="192443" y="104190"/>
                  </a:lnTo>
                  <a:lnTo>
                    <a:pt x="193103" y="106972"/>
                  </a:lnTo>
                  <a:lnTo>
                    <a:pt x="195211" y="108407"/>
                  </a:lnTo>
                  <a:lnTo>
                    <a:pt x="202323" y="105194"/>
                  </a:lnTo>
                  <a:lnTo>
                    <a:pt x="208775" y="95516"/>
                  </a:lnTo>
                  <a:close/>
                </a:path>
                <a:path w="854709" h="313055">
                  <a:moveTo>
                    <a:pt x="211328" y="268300"/>
                  </a:moveTo>
                  <a:lnTo>
                    <a:pt x="209880" y="264414"/>
                  </a:lnTo>
                  <a:lnTo>
                    <a:pt x="208432" y="258737"/>
                  </a:lnTo>
                  <a:lnTo>
                    <a:pt x="206209" y="257289"/>
                  </a:lnTo>
                  <a:lnTo>
                    <a:pt x="203542" y="260515"/>
                  </a:lnTo>
                  <a:lnTo>
                    <a:pt x="201663" y="264414"/>
                  </a:lnTo>
                  <a:lnTo>
                    <a:pt x="201549" y="268414"/>
                  </a:lnTo>
                  <a:lnTo>
                    <a:pt x="202209" y="276199"/>
                  </a:lnTo>
                  <a:lnTo>
                    <a:pt x="205663" y="276644"/>
                  </a:lnTo>
                  <a:lnTo>
                    <a:pt x="208330" y="275082"/>
                  </a:lnTo>
                  <a:lnTo>
                    <a:pt x="209994" y="274307"/>
                  </a:lnTo>
                  <a:lnTo>
                    <a:pt x="211328" y="272630"/>
                  </a:lnTo>
                  <a:lnTo>
                    <a:pt x="211328" y="268300"/>
                  </a:lnTo>
                  <a:close/>
                </a:path>
                <a:path w="854709" h="313055">
                  <a:moveTo>
                    <a:pt x="216992" y="230378"/>
                  </a:moveTo>
                  <a:lnTo>
                    <a:pt x="216954" y="230162"/>
                  </a:lnTo>
                  <a:lnTo>
                    <a:pt x="215773" y="224040"/>
                  </a:lnTo>
                  <a:lnTo>
                    <a:pt x="212331" y="220268"/>
                  </a:lnTo>
                  <a:lnTo>
                    <a:pt x="211543" y="219151"/>
                  </a:lnTo>
                  <a:lnTo>
                    <a:pt x="211277" y="218706"/>
                  </a:lnTo>
                  <a:lnTo>
                    <a:pt x="210591" y="217601"/>
                  </a:lnTo>
                  <a:lnTo>
                    <a:pt x="207657" y="217601"/>
                  </a:lnTo>
                  <a:lnTo>
                    <a:pt x="206438" y="218706"/>
                  </a:lnTo>
                  <a:lnTo>
                    <a:pt x="205155" y="218922"/>
                  </a:lnTo>
                  <a:lnTo>
                    <a:pt x="204254" y="219075"/>
                  </a:lnTo>
                  <a:lnTo>
                    <a:pt x="204876" y="218935"/>
                  </a:lnTo>
                  <a:lnTo>
                    <a:pt x="202882" y="219265"/>
                  </a:lnTo>
                  <a:lnTo>
                    <a:pt x="203885" y="219151"/>
                  </a:lnTo>
                  <a:lnTo>
                    <a:pt x="200888" y="219710"/>
                  </a:lnTo>
                  <a:lnTo>
                    <a:pt x="198323" y="222377"/>
                  </a:lnTo>
                  <a:lnTo>
                    <a:pt x="197662" y="226161"/>
                  </a:lnTo>
                  <a:lnTo>
                    <a:pt x="197218" y="228155"/>
                  </a:lnTo>
                  <a:lnTo>
                    <a:pt x="198767" y="230162"/>
                  </a:lnTo>
                  <a:lnTo>
                    <a:pt x="200215" y="231165"/>
                  </a:lnTo>
                  <a:lnTo>
                    <a:pt x="202882" y="232943"/>
                  </a:lnTo>
                  <a:lnTo>
                    <a:pt x="208330" y="235280"/>
                  </a:lnTo>
                  <a:lnTo>
                    <a:pt x="211543" y="233387"/>
                  </a:lnTo>
                  <a:lnTo>
                    <a:pt x="216992" y="230378"/>
                  </a:lnTo>
                  <a:close/>
                </a:path>
                <a:path w="854709" h="313055">
                  <a:moveTo>
                    <a:pt x="224434" y="3124"/>
                  </a:moveTo>
                  <a:lnTo>
                    <a:pt x="224104" y="0"/>
                  </a:lnTo>
                  <a:lnTo>
                    <a:pt x="213106" y="0"/>
                  </a:lnTo>
                  <a:lnTo>
                    <a:pt x="213106" y="558"/>
                  </a:lnTo>
                  <a:lnTo>
                    <a:pt x="213220" y="1231"/>
                  </a:lnTo>
                  <a:lnTo>
                    <a:pt x="213664" y="1778"/>
                  </a:lnTo>
                  <a:lnTo>
                    <a:pt x="214884" y="3898"/>
                  </a:lnTo>
                  <a:lnTo>
                    <a:pt x="216992" y="7010"/>
                  </a:lnTo>
                  <a:lnTo>
                    <a:pt x="219989" y="6680"/>
                  </a:lnTo>
                  <a:lnTo>
                    <a:pt x="223215" y="6337"/>
                  </a:lnTo>
                  <a:lnTo>
                    <a:pt x="224434" y="3124"/>
                  </a:lnTo>
                  <a:close/>
                </a:path>
                <a:path w="854709" h="313055">
                  <a:moveTo>
                    <a:pt x="228320" y="55041"/>
                  </a:moveTo>
                  <a:lnTo>
                    <a:pt x="224878" y="47701"/>
                  </a:lnTo>
                  <a:lnTo>
                    <a:pt x="217995" y="43815"/>
                  </a:lnTo>
                  <a:lnTo>
                    <a:pt x="221767" y="33578"/>
                  </a:lnTo>
                  <a:lnTo>
                    <a:pt x="216776" y="34366"/>
                  </a:lnTo>
                  <a:lnTo>
                    <a:pt x="215099" y="34467"/>
                  </a:lnTo>
                  <a:lnTo>
                    <a:pt x="209943" y="38087"/>
                  </a:lnTo>
                  <a:lnTo>
                    <a:pt x="220332" y="58153"/>
                  </a:lnTo>
                  <a:lnTo>
                    <a:pt x="222885" y="57708"/>
                  </a:lnTo>
                  <a:lnTo>
                    <a:pt x="226098" y="56934"/>
                  </a:lnTo>
                  <a:lnTo>
                    <a:pt x="228320" y="55041"/>
                  </a:lnTo>
                  <a:close/>
                </a:path>
                <a:path w="854709" h="313055">
                  <a:moveTo>
                    <a:pt x="231660" y="134988"/>
                  </a:moveTo>
                  <a:lnTo>
                    <a:pt x="225209" y="134213"/>
                  </a:lnTo>
                  <a:lnTo>
                    <a:pt x="223443" y="133985"/>
                  </a:lnTo>
                  <a:lnTo>
                    <a:pt x="221996" y="134429"/>
                  </a:lnTo>
                  <a:lnTo>
                    <a:pt x="220776" y="135204"/>
                  </a:lnTo>
                  <a:lnTo>
                    <a:pt x="217106" y="137871"/>
                  </a:lnTo>
                  <a:lnTo>
                    <a:pt x="216103" y="144551"/>
                  </a:lnTo>
                  <a:lnTo>
                    <a:pt x="217322" y="148551"/>
                  </a:lnTo>
                  <a:lnTo>
                    <a:pt x="221564" y="156502"/>
                  </a:lnTo>
                  <a:lnTo>
                    <a:pt x="224853" y="155486"/>
                  </a:lnTo>
                  <a:lnTo>
                    <a:pt x="227012" y="150698"/>
                  </a:lnTo>
                  <a:lnTo>
                    <a:pt x="228993" y="143217"/>
                  </a:lnTo>
                  <a:lnTo>
                    <a:pt x="231660" y="134988"/>
                  </a:lnTo>
                  <a:close/>
                </a:path>
                <a:path w="854709" h="313055">
                  <a:moveTo>
                    <a:pt x="256209" y="107302"/>
                  </a:moveTo>
                  <a:lnTo>
                    <a:pt x="255549" y="100736"/>
                  </a:lnTo>
                  <a:lnTo>
                    <a:pt x="255549" y="100965"/>
                  </a:lnTo>
                  <a:lnTo>
                    <a:pt x="254330" y="97739"/>
                  </a:lnTo>
                  <a:lnTo>
                    <a:pt x="252653" y="93395"/>
                  </a:lnTo>
                  <a:lnTo>
                    <a:pt x="249326" y="86728"/>
                  </a:lnTo>
                  <a:lnTo>
                    <a:pt x="245986" y="91617"/>
                  </a:lnTo>
                  <a:lnTo>
                    <a:pt x="244322" y="93954"/>
                  </a:lnTo>
                  <a:lnTo>
                    <a:pt x="244652" y="96735"/>
                  </a:lnTo>
                  <a:lnTo>
                    <a:pt x="243103" y="102958"/>
                  </a:lnTo>
                  <a:lnTo>
                    <a:pt x="239433" y="107632"/>
                  </a:lnTo>
                  <a:lnTo>
                    <a:pt x="240995" y="113525"/>
                  </a:lnTo>
                  <a:lnTo>
                    <a:pt x="242544" y="115417"/>
                  </a:lnTo>
                  <a:lnTo>
                    <a:pt x="244767" y="113753"/>
                  </a:lnTo>
                  <a:lnTo>
                    <a:pt x="246329" y="112522"/>
                  </a:lnTo>
                  <a:lnTo>
                    <a:pt x="245541" y="110413"/>
                  </a:lnTo>
                  <a:lnTo>
                    <a:pt x="249542" y="105295"/>
                  </a:lnTo>
                  <a:lnTo>
                    <a:pt x="256209" y="107302"/>
                  </a:lnTo>
                  <a:close/>
                </a:path>
                <a:path w="854709" h="313055">
                  <a:moveTo>
                    <a:pt x="261442" y="76606"/>
                  </a:moveTo>
                  <a:lnTo>
                    <a:pt x="259549" y="74612"/>
                  </a:lnTo>
                  <a:lnTo>
                    <a:pt x="255879" y="71501"/>
                  </a:lnTo>
                  <a:lnTo>
                    <a:pt x="248881" y="67386"/>
                  </a:lnTo>
                  <a:lnTo>
                    <a:pt x="245656" y="69824"/>
                  </a:lnTo>
                  <a:lnTo>
                    <a:pt x="243217" y="71831"/>
                  </a:lnTo>
                  <a:lnTo>
                    <a:pt x="244221" y="73939"/>
                  </a:lnTo>
                  <a:lnTo>
                    <a:pt x="246100" y="75717"/>
                  </a:lnTo>
                  <a:lnTo>
                    <a:pt x="247764" y="77508"/>
                  </a:lnTo>
                  <a:lnTo>
                    <a:pt x="250215" y="78943"/>
                  </a:lnTo>
                  <a:lnTo>
                    <a:pt x="251434" y="79946"/>
                  </a:lnTo>
                  <a:lnTo>
                    <a:pt x="253441" y="81394"/>
                  </a:lnTo>
                  <a:lnTo>
                    <a:pt x="255104" y="84061"/>
                  </a:lnTo>
                  <a:lnTo>
                    <a:pt x="257657" y="83172"/>
                  </a:lnTo>
                  <a:lnTo>
                    <a:pt x="258876" y="82613"/>
                  </a:lnTo>
                  <a:lnTo>
                    <a:pt x="261099" y="80060"/>
                  </a:lnTo>
                  <a:lnTo>
                    <a:pt x="261442" y="76606"/>
                  </a:lnTo>
                  <a:close/>
                </a:path>
                <a:path w="854709" h="313055">
                  <a:moveTo>
                    <a:pt x="262547" y="142430"/>
                  </a:moveTo>
                  <a:lnTo>
                    <a:pt x="258991" y="138099"/>
                  </a:lnTo>
                  <a:lnTo>
                    <a:pt x="256438" y="135547"/>
                  </a:lnTo>
                  <a:lnTo>
                    <a:pt x="254330" y="136766"/>
                  </a:lnTo>
                  <a:lnTo>
                    <a:pt x="252323" y="137769"/>
                  </a:lnTo>
                  <a:lnTo>
                    <a:pt x="250329" y="136652"/>
                  </a:lnTo>
                  <a:lnTo>
                    <a:pt x="249986" y="135763"/>
                  </a:lnTo>
                  <a:lnTo>
                    <a:pt x="250101" y="134759"/>
                  </a:lnTo>
                  <a:lnTo>
                    <a:pt x="250215" y="133756"/>
                  </a:lnTo>
                  <a:lnTo>
                    <a:pt x="251434" y="131648"/>
                  </a:lnTo>
                  <a:lnTo>
                    <a:pt x="248323" y="130987"/>
                  </a:lnTo>
                  <a:lnTo>
                    <a:pt x="247434" y="135204"/>
                  </a:lnTo>
                  <a:lnTo>
                    <a:pt x="258991" y="151777"/>
                  </a:lnTo>
                  <a:lnTo>
                    <a:pt x="262547" y="142430"/>
                  </a:lnTo>
                  <a:close/>
                </a:path>
                <a:path w="854709" h="313055">
                  <a:moveTo>
                    <a:pt x="280657" y="37033"/>
                  </a:moveTo>
                  <a:lnTo>
                    <a:pt x="279996" y="33807"/>
                  </a:lnTo>
                  <a:lnTo>
                    <a:pt x="279298" y="31864"/>
                  </a:lnTo>
                  <a:lnTo>
                    <a:pt x="279107" y="31140"/>
                  </a:lnTo>
                  <a:lnTo>
                    <a:pt x="278765" y="30353"/>
                  </a:lnTo>
                  <a:lnTo>
                    <a:pt x="278765" y="30137"/>
                  </a:lnTo>
                  <a:lnTo>
                    <a:pt x="278714" y="30314"/>
                  </a:lnTo>
                  <a:lnTo>
                    <a:pt x="278663" y="30137"/>
                  </a:lnTo>
                  <a:lnTo>
                    <a:pt x="277774" y="27355"/>
                  </a:lnTo>
                  <a:lnTo>
                    <a:pt x="274434" y="23126"/>
                  </a:lnTo>
                  <a:lnTo>
                    <a:pt x="269989" y="23571"/>
                  </a:lnTo>
                  <a:lnTo>
                    <a:pt x="266877" y="25577"/>
                  </a:lnTo>
                  <a:lnTo>
                    <a:pt x="266661" y="28473"/>
                  </a:lnTo>
                  <a:lnTo>
                    <a:pt x="268439" y="29019"/>
                  </a:lnTo>
                  <a:lnTo>
                    <a:pt x="269328" y="30022"/>
                  </a:lnTo>
                  <a:lnTo>
                    <a:pt x="273215" y="34251"/>
                  </a:lnTo>
                  <a:lnTo>
                    <a:pt x="269328" y="38036"/>
                  </a:lnTo>
                  <a:lnTo>
                    <a:pt x="273329" y="45364"/>
                  </a:lnTo>
                  <a:lnTo>
                    <a:pt x="279768" y="50368"/>
                  </a:lnTo>
                  <a:lnTo>
                    <a:pt x="280441" y="41033"/>
                  </a:lnTo>
                  <a:lnTo>
                    <a:pt x="280657" y="37033"/>
                  </a:lnTo>
                  <a:close/>
                </a:path>
                <a:path w="854709" h="313055">
                  <a:moveTo>
                    <a:pt x="292328" y="165900"/>
                  </a:moveTo>
                  <a:lnTo>
                    <a:pt x="291655" y="162890"/>
                  </a:lnTo>
                  <a:lnTo>
                    <a:pt x="290880" y="159664"/>
                  </a:lnTo>
                  <a:lnTo>
                    <a:pt x="289217" y="158330"/>
                  </a:lnTo>
                  <a:lnTo>
                    <a:pt x="287108" y="158229"/>
                  </a:lnTo>
                  <a:lnTo>
                    <a:pt x="282663" y="158229"/>
                  </a:lnTo>
                  <a:lnTo>
                    <a:pt x="276542" y="164007"/>
                  </a:lnTo>
                  <a:lnTo>
                    <a:pt x="275323" y="168681"/>
                  </a:lnTo>
                  <a:lnTo>
                    <a:pt x="274764" y="170459"/>
                  </a:lnTo>
                  <a:lnTo>
                    <a:pt x="275209" y="171894"/>
                  </a:lnTo>
                  <a:lnTo>
                    <a:pt x="276098" y="173012"/>
                  </a:lnTo>
                  <a:lnTo>
                    <a:pt x="278320" y="175463"/>
                  </a:lnTo>
                  <a:lnTo>
                    <a:pt x="281101" y="175907"/>
                  </a:lnTo>
                  <a:lnTo>
                    <a:pt x="283552" y="175120"/>
                  </a:lnTo>
                  <a:lnTo>
                    <a:pt x="285661" y="174574"/>
                  </a:lnTo>
                  <a:lnTo>
                    <a:pt x="287540" y="173228"/>
                  </a:lnTo>
                  <a:lnTo>
                    <a:pt x="291096" y="169125"/>
                  </a:lnTo>
                  <a:lnTo>
                    <a:pt x="292328" y="165900"/>
                  </a:lnTo>
                  <a:close/>
                </a:path>
                <a:path w="854709" h="313055">
                  <a:moveTo>
                    <a:pt x="318770" y="70942"/>
                  </a:moveTo>
                  <a:lnTo>
                    <a:pt x="317881" y="67602"/>
                  </a:lnTo>
                  <a:lnTo>
                    <a:pt x="317995" y="66611"/>
                  </a:lnTo>
                  <a:lnTo>
                    <a:pt x="317995" y="64935"/>
                  </a:lnTo>
                  <a:lnTo>
                    <a:pt x="302996" y="55486"/>
                  </a:lnTo>
                  <a:lnTo>
                    <a:pt x="299656" y="61937"/>
                  </a:lnTo>
                  <a:lnTo>
                    <a:pt x="316547" y="74942"/>
                  </a:lnTo>
                  <a:lnTo>
                    <a:pt x="318325" y="71615"/>
                  </a:lnTo>
                  <a:lnTo>
                    <a:pt x="318770" y="70942"/>
                  </a:lnTo>
                  <a:close/>
                </a:path>
                <a:path w="854709" h="313055">
                  <a:moveTo>
                    <a:pt x="330885" y="135991"/>
                  </a:moveTo>
                  <a:lnTo>
                    <a:pt x="328218" y="133870"/>
                  </a:lnTo>
                  <a:lnTo>
                    <a:pt x="327774" y="133426"/>
                  </a:lnTo>
                  <a:lnTo>
                    <a:pt x="327215" y="133311"/>
                  </a:lnTo>
                  <a:lnTo>
                    <a:pt x="326542" y="133311"/>
                  </a:lnTo>
                  <a:lnTo>
                    <a:pt x="323659" y="133096"/>
                  </a:lnTo>
                  <a:lnTo>
                    <a:pt x="319773" y="136880"/>
                  </a:lnTo>
                  <a:lnTo>
                    <a:pt x="316763" y="140881"/>
                  </a:lnTo>
                  <a:lnTo>
                    <a:pt x="314883" y="148767"/>
                  </a:lnTo>
                  <a:lnTo>
                    <a:pt x="318439" y="150329"/>
                  </a:lnTo>
                  <a:lnTo>
                    <a:pt x="323329" y="152552"/>
                  </a:lnTo>
                  <a:lnTo>
                    <a:pt x="325551" y="152107"/>
                  </a:lnTo>
                  <a:lnTo>
                    <a:pt x="326885" y="147434"/>
                  </a:lnTo>
                  <a:lnTo>
                    <a:pt x="327774" y="144653"/>
                  </a:lnTo>
                  <a:lnTo>
                    <a:pt x="330885" y="135991"/>
                  </a:lnTo>
                  <a:close/>
                </a:path>
                <a:path w="854709" h="313055">
                  <a:moveTo>
                    <a:pt x="332105" y="97409"/>
                  </a:moveTo>
                  <a:lnTo>
                    <a:pt x="326542" y="90843"/>
                  </a:lnTo>
                  <a:lnTo>
                    <a:pt x="320662" y="90766"/>
                  </a:lnTo>
                  <a:lnTo>
                    <a:pt x="315353" y="97599"/>
                  </a:lnTo>
                  <a:lnTo>
                    <a:pt x="313829" y="104482"/>
                  </a:lnTo>
                  <a:lnTo>
                    <a:pt x="319328" y="104521"/>
                  </a:lnTo>
                  <a:lnTo>
                    <a:pt x="324662" y="102514"/>
                  </a:lnTo>
                  <a:lnTo>
                    <a:pt x="332105" y="97409"/>
                  </a:lnTo>
                  <a:close/>
                </a:path>
                <a:path w="854709" h="313055">
                  <a:moveTo>
                    <a:pt x="363181" y="116814"/>
                  </a:moveTo>
                  <a:lnTo>
                    <a:pt x="353428" y="114744"/>
                  </a:lnTo>
                  <a:lnTo>
                    <a:pt x="349326" y="117868"/>
                  </a:lnTo>
                  <a:lnTo>
                    <a:pt x="348208" y="121754"/>
                  </a:lnTo>
                  <a:lnTo>
                    <a:pt x="350431" y="126644"/>
                  </a:lnTo>
                  <a:lnTo>
                    <a:pt x="350545" y="126873"/>
                  </a:lnTo>
                  <a:lnTo>
                    <a:pt x="356984" y="132295"/>
                  </a:lnTo>
                  <a:lnTo>
                    <a:pt x="362775" y="125780"/>
                  </a:lnTo>
                  <a:lnTo>
                    <a:pt x="363181" y="116814"/>
                  </a:lnTo>
                  <a:close/>
                </a:path>
                <a:path w="854709" h="313055">
                  <a:moveTo>
                    <a:pt x="406095" y="94957"/>
                  </a:moveTo>
                  <a:lnTo>
                    <a:pt x="403987" y="94843"/>
                  </a:lnTo>
                  <a:lnTo>
                    <a:pt x="400659" y="98069"/>
                  </a:lnTo>
                  <a:lnTo>
                    <a:pt x="398208" y="100406"/>
                  </a:lnTo>
                  <a:lnTo>
                    <a:pt x="392772" y="107073"/>
                  </a:lnTo>
                  <a:lnTo>
                    <a:pt x="392988" y="110528"/>
                  </a:lnTo>
                  <a:lnTo>
                    <a:pt x="392988" y="110972"/>
                  </a:lnTo>
                  <a:lnTo>
                    <a:pt x="393103" y="111417"/>
                  </a:lnTo>
                  <a:lnTo>
                    <a:pt x="393433" y="111861"/>
                  </a:lnTo>
                  <a:lnTo>
                    <a:pt x="394995" y="113753"/>
                  </a:lnTo>
                  <a:lnTo>
                    <a:pt x="399770" y="112750"/>
                  </a:lnTo>
                  <a:lnTo>
                    <a:pt x="400659" y="110744"/>
                  </a:lnTo>
                  <a:lnTo>
                    <a:pt x="400989" y="109855"/>
                  </a:lnTo>
                  <a:lnTo>
                    <a:pt x="400659" y="107962"/>
                  </a:lnTo>
                  <a:lnTo>
                    <a:pt x="401434" y="104521"/>
                  </a:lnTo>
                  <a:lnTo>
                    <a:pt x="402539" y="101968"/>
                  </a:lnTo>
                  <a:lnTo>
                    <a:pt x="406095" y="94957"/>
                  </a:lnTo>
                  <a:close/>
                </a:path>
                <a:path w="854709" h="313055">
                  <a:moveTo>
                    <a:pt x="419315" y="14465"/>
                  </a:moveTo>
                  <a:lnTo>
                    <a:pt x="418985" y="12230"/>
                  </a:lnTo>
                  <a:lnTo>
                    <a:pt x="418541" y="7454"/>
                  </a:lnTo>
                  <a:lnTo>
                    <a:pt x="416433" y="6896"/>
                  </a:lnTo>
                  <a:lnTo>
                    <a:pt x="412762" y="10452"/>
                  </a:lnTo>
                  <a:lnTo>
                    <a:pt x="410210" y="14122"/>
                  </a:lnTo>
                  <a:lnTo>
                    <a:pt x="410768" y="18122"/>
                  </a:lnTo>
                  <a:lnTo>
                    <a:pt x="410984" y="22136"/>
                  </a:lnTo>
                  <a:lnTo>
                    <a:pt x="411099" y="22796"/>
                  </a:lnTo>
                  <a:lnTo>
                    <a:pt x="410984" y="23571"/>
                  </a:lnTo>
                  <a:lnTo>
                    <a:pt x="411099" y="24244"/>
                  </a:lnTo>
                  <a:lnTo>
                    <a:pt x="411099" y="25247"/>
                  </a:lnTo>
                  <a:lnTo>
                    <a:pt x="411327" y="26136"/>
                  </a:lnTo>
                  <a:lnTo>
                    <a:pt x="413207" y="29133"/>
                  </a:lnTo>
                  <a:lnTo>
                    <a:pt x="413994" y="26911"/>
                  </a:lnTo>
                  <a:lnTo>
                    <a:pt x="415544" y="23914"/>
                  </a:lnTo>
                  <a:lnTo>
                    <a:pt x="416217" y="22136"/>
                  </a:lnTo>
                  <a:lnTo>
                    <a:pt x="416763" y="20459"/>
                  </a:lnTo>
                  <a:lnTo>
                    <a:pt x="417436" y="18237"/>
                  </a:lnTo>
                  <a:lnTo>
                    <a:pt x="419315" y="14465"/>
                  </a:lnTo>
                  <a:close/>
                </a:path>
                <a:path w="854709" h="313055">
                  <a:moveTo>
                    <a:pt x="455434" y="285864"/>
                  </a:moveTo>
                  <a:lnTo>
                    <a:pt x="446214" y="280301"/>
                  </a:lnTo>
                  <a:lnTo>
                    <a:pt x="446316" y="283641"/>
                  </a:lnTo>
                  <a:lnTo>
                    <a:pt x="446316" y="287426"/>
                  </a:lnTo>
                  <a:lnTo>
                    <a:pt x="451319" y="290753"/>
                  </a:lnTo>
                  <a:lnTo>
                    <a:pt x="454101" y="287426"/>
                  </a:lnTo>
                  <a:lnTo>
                    <a:pt x="455434" y="285864"/>
                  </a:lnTo>
                  <a:close/>
                </a:path>
                <a:path w="854709" h="313055">
                  <a:moveTo>
                    <a:pt x="592543" y="200583"/>
                  </a:moveTo>
                  <a:lnTo>
                    <a:pt x="591540" y="196697"/>
                  </a:lnTo>
                  <a:lnTo>
                    <a:pt x="590880" y="192582"/>
                  </a:lnTo>
                  <a:lnTo>
                    <a:pt x="588759" y="191808"/>
                  </a:lnTo>
                  <a:lnTo>
                    <a:pt x="585317" y="194475"/>
                  </a:lnTo>
                  <a:lnTo>
                    <a:pt x="581990" y="198361"/>
                  </a:lnTo>
                  <a:lnTo>
                    <a:pt x="580656" y="203149"/>
                  </a:lnTo>
                  <a:lnTo>
                    <a:pt x="579983" y="208038"/>
                  </a:lnTo>
                  <a:lnTo>
                    <a:pt x="579424" y="211594"/>
                  </a:lnTo>
                  <a:lnTo>
                    <a:pt x="580872" y="214045"/>
                  </a:lnTo>
                  <a:lnTo>
                    <a:pt x="586435" y="212369"/>
                  </a:lnTo>
                  <a:lnTo>
                    <a:pt x="588759" y="211594"/>
                  </a:lnTo>
                  <a:lnTo>
                    <a:pt x="589102" y="211366"/>
                  </a:lnTo>
                  <a:lnTo>
                    <a:pt x="589432" y="207479"/>
                  </a:lnTo>
                  <a:lnTo>
                    <a:pt x="589876" y="203809"/>
                  </a:lnTo>
                  <a:lnTo>
                    <a:pt x="592543" y="200583"/>
                  </a:lnTo>
                  <a:close/>
                </a:path>
                <a:path w="854709" h="313055">
                  <a:moveTo>
                    <a:pt x="604989" y="172681"/>
                  </a:moveTo>
                  <a:lnTo>
                    <a:pt x="601535" y="170116"/>
                  </a:lnTo>
                  <a:lnTo>
                    <a:pt x="598322" y="167335"/>
                  </a:lnTo>
                  <a:lnTo>
                    <a:pt x="594868" y="165011"/>
                  </a:lnTo>
                  <a:lnTo>
                    <a:pt x="592315" y="163449"/>
                  </a:lnTo>
                  <a:lnTo>
                    <a:pt x="585203" y="168681"/>
                  </a:lnTo>
                  <a:lnTo>
                    <a:pt x="586092" y="171894"/>
                  </a:lnTo>
                  <a:lnTo>
                    <a:pt x="586320" y="172237"/>
                  </a:lnTo>
                  <a:lnTo>
                    <a:pt x="592810" y="179679"/>
                  </a:lnTo>
                  <a:lnTo>
                    <a:pt x="599503" y="179539"/>
                  </a:lnTo>
                  <a:lnTo>
                    <a:pt x="604202" y="175780"/>
                  </a:lnTo>
                  <a:lnTo>
                    <a:pt x="604989" y="172681"/>
                  </a:lnTo>
                  <a:close/>
                </a:path>
                <a:path w="854709" h="313055">
                  <a:moveTo>
                    <a:pt x="605980" y="266636"/>
                  </a:moveTo>
                  <a:lnTo>
                    <a:pt x="602767" y="261289"/>
                  </a:lnTo>
                  <a:lnTo>
                    <a:pt x="601205" y="259410"/>
                  </a:lnTo>
                  <a:lnTo>
                    <a:pt x="596988" y="253847"/>
                  </a:lnTo>
                  <a:lnTo>
                    <a:pt x="595655" y="261632"/>
                  </a:lnTo>
                  <a:lnTo>
                    <a:pt x="596099" y="265303"/>
                  </a:lnTo>
                  <a:lnTo>
                    <a:pt x="596315" y="266966"/>
                  </a:lnTo>
                  <a:lnTo>
                    <a:pt x="598093" y="268859"/>
                  </a:lnTo>
                  <a:lnTo>
                    <a:pt x="599871" y="269633"/>
                  </a:lnTo>
                  <a:lnTo>
                    <a:pt x="601319" y="270192"/>
                  </a:lnTo>
                  <a:lnTo>
                    <a:pt x="602767" y="270078"/>
                  </a:lnTo>
                  <a:lnTo>
                    <a:pt x="603872" y="268859"/>
                  </a:lnTo>
                  <a:lnTo>
                    <a:pt x="605980" y="266636"/>
                  </a:lnTo>
                  <a:close/>
                </a:path>
                <a:path w="854709" h="313055">
                  <a:moveTo>
                    <a:pt x="641718" y="245021"/>
                  </a:moveTo>
                  <a:lnTo>
                    <a:pt x="636917" y="242150"/>
                  </a:lnTo>
                  <a:lnTo>
                    <a:pt x="629259" y="242023"/>
                  </a:lnTo>
                  <a:lnTo>
                    <a:pt x="628205" y="247281"/>
                  </a:lnTo>
                  <a:lnTo>
                    <a:pt x="630212" y="248170"/>
                  </a:lnTo>
                  <a:lnTo>
                    <a:pt x="632206" y="248285"/>
                  </a:lnTo>
                  <a:lnTo>
                    <a:pt x="634199" y="247954"/>
                  </a:lnTo>
                  <a:lnTo>
                    <a:pt x="641718" y="245021"/>
                  </a:lnTo>
                  <a:close/>
                </a:path>
                <a:path w="854709" h="313055">
                  <a:moveTo>
                    <a:pt x="666877" y="267525"/>
                  </a:moveTo>
                  <a:lnTo>
                    <a:pt x="666648" y="268185"/>
                  </a:lnTo>
                  <a:lnTo>
                    <a:pt x="666534" y="268414"/>
                  </a:lnTo>
                  <a:lnTo>
                    <a:pt x="666534" y="268630"/>
                  </a:lnTo>
                  <a:lnTo>
                    <a:pt x="666432" y="268960"/>
                  </a:lnTo>
                  <a:lnTo>
                    <a:pt x="666648" y="268516"/>
                  </a:lnTo>
                  <a:lnTo>
                    <a:pt x="666877" y="267525"/>
                  </a:lnTo>
                  <a:close/>
                </a:path>
                <a:path w="854709" h="313055">
                  <a:moveTo>
                    <a:pt x="667321" y="263740"/>
                  </a:moveTo>
                  <a:lnTo>
                    <a:pt x="661873" y="266407"/>
                  </a:lnTo>
                  <a:lnTo>
                    <a:pt x="659765" y="265849"/>
                  </a:lnTo>
                  <a:lnTo>
                    <a:pt x="657758" y="265404"/>
                  </a:lnTo>
                  <a:lnTo>
                    <a:pt x="655764" y="259626"/>
                  </a:lnTo>
                  <a:lnTo>
                    <a:pt x="653211" y="261962"/>
                  </a:lnTo>
                  <a:lnTo>
                    <a:pt x="651090" y="264071"/>
                  </a:lnTo>
                  <a:lnTo>
                    <a:pt x="656094" y="272630"/>
                  </a:lnTo>
                  <a:lnTo>
                    <a:pt x="663422" y="279527"/>
                  </a:lnTo>
                  <a:lnTo>
                    <a:pt x="664870" y="273519"/>
                  </a:lnTo>
                  <a:lnTo>
                    <a:pt x="666432" y="268414"/>
                  </a:lnTo>
                  <a:lnTo>
                    <a:pt x="666648" y="268185"/>
                  </a:lnTo>
                  <a:lnTo>
                    <a:pt x="666915" y="266407"/>
                  </a:lnTo>
                  <a:lnTo>
                    <a:pt x="667004" y="265849"/>
                  </a:lnTo>
                  <a:lnTo>
                    <a:pt x="667067" y="265404"/>
                  </a:lnTo>
                  <a:lnTo>
                    <a:pt x="667321" y="263740"/>
                  </a:lnTo>
                  <a:close/>
                </a:path>
                <a:path w="854709" h="313055">
                  <a:moveTo>
                    <a:pt x="684644" y="199809"/>
                  </a:moveTo>
                  <a:lnTo>
                    <a:pt x="683094" y="195021"/>
                  </a:lnTo>
                  <a:lnTo>
                    <a:pt x="682980" y="194475"/>
                  </a:lnTo>
                  <a:lnTo>
                    <a:pt x="682866" y="193357"/>
                  </a:lnTo>
                  <a:lnTo>
                    <a:pt x="682091" y="182130"/>
                  </a:lnTo>
                  <a:lnTo>
                    <a:pt x="676757" y="188023"/>
                  </a:lnTo>
                  <a:lnTo>
                    <a:pt x="673874" y="191135"/>
                  </a:lnTo>
                  <a:lnTo>
                    <a:pt x="670763" y="196138"/>
                  </a:lnTo>
                  <a:lnTo>
                    <a:pt x="670763" y="202806"/>
                  </a:lnTo>
                  <a:lnTo>
                    <a:pt x="671423" y="204139"/>
                  </a:lnTo>
                  <a:lnTo>
                    <a:pt x="673646" y="205257"/>
                  </a:lnTo>
                  <a:lnTo>
                    <a:pt x="679869" y="208153"/>
                  </a:lnTo>
                  <a:lnTo>
                    <a:pt x="684644" y="199809"/>
                  </a:lnTo>
                  <a:close/>
                </a:path>
                <a:path w="854709" h="313055">
                  <a:moveTo>
                    <a:pt x="705319" y="264185"/>
                  </a:moveTo>
                  <a:lnTo>
                    <a:pt x="705205" y="263296"/>
                  </a:lnTo>
                  <a:lnTo>
                    <a:pt x="705205" y="263067"/>
                  </a:lnTo>
                  <a:lnTo>
                    <a:pt x="703872" y="258965"/>
                  </a:lnTo>
                  <a:lnTo>
                    <a:pt x="701421" y="258064"/>
                  </a:lnTo>
                  <a:lnTo>
                    <a:pt x="698207" y="260629"/>
                  </a:lnTo>
                  <a:lnTo>
                    <a:pt x="697979" y="260629"/>
                  </a:lnTo>
                  <a:lnTo>
                    <a:pt x="697763" y="260959"/>
                  </a:lnTo>
                  <a:lnTo>
                    <a:pt x="697649" y="261188"/>
                  </a:lnTo>
                  <a:lnTo>
                    <a:pt x="696429" y="262293"/>
                  </a:lnTo>
                  <a:lnTo>
                    <a:pt x="695540" y="264960"/>
                  </a:lnTo>
                  <a:lnTo>
                    <a:pt x="695426" y="266192"/>
                  </a:lnTo>
                  <a:lnTo>
                    <a:pt x="695312" y="266636"/>
                  </a:lnTo>
                  <a:lnTo>
                    <a:pt x="695312" y="267627"/>
                  </a:lnTo>
                  <a:lnTo>
                    <a:pt x="695426" y="267855"/>
                  </a:lnTo>
                  <a:lnTo>
                    <a:pt x="695756" y="271640"/>
                  </a:lnTo>
                  <a:lnTo>
                    <a:pt x="700430" y="269519"/>
                  </a:lnTo>
                  <a:lnTo>
                    <a:pt x="704430" y="265518"/>
                  </a:lnTo>
                  <a:lnTo>
                    <a:pt x="705319" y="264185"/>
                  </a:lnTo>
                  <a:close/>
                </a:path>
                <a:path w="854709" h="313055">
                  <a:moveTo>
                    <a:pt x="713092" y="179120"/>
                  </a:moveTo>
                  <a:lnTo>
                    <a:pt x="712978" y="178460"/>
                  </a:lnTo>
                  <a:lnTo>
                    <a:pt x="712317" y="173126"/>
                  </a:lnTo>
                  <a:lnTo>
                    <a:pt x="703872" y="173228"/>
                  </a:lnTo>
                  <a:lnTo>
                    <a:pt x="702538" y="179349"/>
                  </a:lnTo>
                  <a:lnTo>
                    <a:pt x="701649" y="183680"/>
                  </a:lnTo>
                  <a:lnTo>
                    <a:pt x="711428" y="186905"/>
                  </a:lnTo>
                  <a:lnTo>
                    <a:pt x="712876" y="180797"/>
                  </a:lnTo>
                  <a:lnTo>
                    <a:pt x="713092" y="179120"/>
                  </a:lnTo>
                  <a:close/>
                </a:path>
                <a:path w="854709" h="313055">
                  <a:moveTo>
                    <a:pt x="718159" y="110566"/>
                  </a:moveTo>
                  <a:lnTo>
                    <a:pt x="713320" y="107416"/>
                  </a:lnTo>
                  <a:lnTo>
                    <a:pt x="713536" y="107416"/>
                  </a:lnTo>
                  <a:lnTo>
                    <a:pt x="712978" y="107302"/>
                  </a:lnTo>
                  <a:lnTo>
                    <a:pt x="710311" y="107073"/>
                  </a:lnTo>
                  <a:lnTo>
                    <a:pt x="711758" y="107302"/>
                  </a:lnTo>
                  <a:lnTo>
                    <a:pt x="712762" y="107416"/>
                  </a:lnTo>
                  <a:lnTo>
                    <a:pt x="708317" y="107073"/>
                  </a:lnTo>
                  <a:lnTo>
                    <a:pt x="703199" y="110299"/>
                  </a:lnTo>
                  <a:lnTo>
                    <a:pt x="703427" y="112864"/>
                  </a:lnTo>
                  <a:lnTo>
                    <a:pt x="707263" y="116281"/>
                  </a:lnTo>
                  <a:lnTo>
                    <a:pt x="714159" y="114515"/>
                  </a:lnTo>
                  <a:lnTo>
                    <a:pt x="718159" y="110566"/>
                  </a:lnTo>
                  <a:close/>
                </a:path>
                <a:path w="854709" h="313055">
                  <a:moveTo>
                    <a:pt x="722426" y="291541"/>
                  </a:moveTo>
                  <a:lnTo>
                    <a:pt x="719429" y="284645"/>
                  </a:lnTo>
                  <a:lnTo>
                    <a:pt x="715098" y="287642"/>
                  </a:lnTo>
                  <a:lnTo>
                    <a:pt x="713651" y="288874"/>
                  </a:lnTo>
                  <a:lnTo>
                    <a:pt x="712876" y="290093"/>
                  </a:lnTo>
                  <a:lnTo>
                    <a:pt x="709206" y="295211"/>
                  </a:lnTo>
                  <a:lnTo>
                    <a:pt x="717207" y="300101"/>
                  </a:lnTo>
                  <a:lnTo>
                    <a:pt x="722426" y="291541"/>
                  </a:lnTo>
                  <a:close/>
                </a:path>
                <a:path w="854709" h="313055">
                  <a:moveTo>
                    <a:pt x="730097" y="145554"/>
                  </a:moveTo>
                  <a:lnTo>
                    <a:pt x="729310" y="139204"/>
                  </a:lnTo>
                  <a:lnTo>
                    <a:pt x="728865" y="135547"/>
                  </a:lnTo>
                  <a:lnTo>
                    <a:pt x="724865" y="136766"/>
                  </a:lnTo>
                  <a:lnTo>
                    <a:pt x="723430" y="136321"/>
                  </a:lnTo>
                  <a:lnTo>
                    <a:pt x="723874" y="136436"/>
                  </a:lnTo>
                  <a:lnTo>
                    <a:pt x="723531" y="136321"/>
                  </a:lnTo>
                  <a:lnTo>
                    <a:pt x="722985" y="136207"/>
                  </a:lnTo>
                  <a:lnTo>
                    <a:pt x="722757" y="136093"/>
                  </a:lnTo>
                  <a:lnTo>
                    <a:pt x="722426" y="136093"/>
                  </a:lnTo>
                  <a:lnTo>
                    <a:pt x="719201" y="135318"/>
                  </a:lnTo>
                  <a:lnTo>
                    <a:pt x="716978" y="135204"/>
                  </a:lnTo>
                  <a:lnTo>
                    <a:pt x="715645" y="136321"/>
                  </a:lnTo>
                  <a:lnTo>
                    <a:pt x="715314" y="136537"/>
                  </a:lnTo>
                  <a:lnTo>
                    <a:pt x="715098" y="136652"/>
                  </a:lnTo>
                  <a:lnTo>
                    <a:pt x="714654" y="137096"/>
                  </a:lnTo>
                  <a:lnTo>
                    <a:pt x="714654" y="137325"/>
                  </a:lnTo>
                  <a:lnTo>
                    <a:pt x="714209" y="137985"/>
                  </a:lnTo>
                  <a:lnTo>
                    <a:pt x="713981" y="138760"/>
                  </a:lnTo>
                  <a:lnTo>
                    <a:pt x="713867" y="139877"/>
                  </a:lnTo>
                  <a:lnTo>
                    <a:pt x="713422" y="147332"/>
                  </a:lnTo>
                  <a:lnTo>
                    <a:pt x="730097" y="145554"/>
                  </a:lnTo>
                  <a:close/>
                </a:path>
                <a:path w="854709" h="313055">
                  <a:moveTo>
                    <a:pt x="736981" y="203479"/>
                  </a:moveTo>
                  <a:lnTo>
                    <a:pt x="734872" y="203250"/>
                  </a:lnTo>
                  <a:lnTo>
                    <a:pt x="728535" y="203250"/>
                  </a:lnTo>
                  <a:lnTo>
                    <a:pt x="723760" y="206032"/>
                  </a:lnTo>
                  <a:lnTo>
                    <a:pt x="722198" y="211264"/>
                  </a:lnTo>
                  <a:lnTo>
                    <a:pt x="722312" y="212598"/>
                  </a:lnTo>
                  <a:lnTo>
                    <a:pt x="722642" y="213931"/>
                  </a:lnTo>
                  <a:lnTo>
                    <a:pt x="723201" y="216369"/>
                  </a:lnTo>
                  <a:lnTo>
                    <a:pt x="724763" y="218592"/>
                  </a:lnTo>
                  <a:lnTo>
                    <a:pt x="727430" y="217817"/>
                  </a:lnTo>
                  <a:lnTo>
                    <a:pt x="729653" y="217258"/>
                  </a:lnTo>
                  <a:lnTo>
                    <a:pt x="731202" y="214376"/>
                  </a:lnTo>
                  <a:lnTo>
                    <a:pt x="732421" y="211366"/>
                  </a:lnTo>
                  <a:lnTo>
                    <a:pt x="733539" y="208813"/>
                  </a:lnTo>
                  <a:lnTo>
                    <a:pt x="734542" y="206146"/>
                  </a:lnTo>
                  <a:lnTo>
                    <a:pt x="736981" y="203479"/>
                  </a:lnTo>
                  <a:close/>
                </a:path>
                <a:path w="854709" h="313055">
                  <a:moveTo>
                    <a:pt x="751763" y="5791"/>
                  </a:moveTo>
                  <a:lnTo>
                    <a:pt x="751090" y="3670"/>
                  </a:lnTo>
                  <a:lnTo>
                    <a:pt x="750430" y="1676"/>
                  </a:lnTo>
                  <a:lnTo>
                    <a:pt x="749541" y="444"/>
                  </a:lnTo>
                  <a:lnTo>
                    <a:pt x="748423" y="0"/>
                  </a:lnTo>
                  <a:lnTo>
                    <a:pt x="746429" y="0"/>
                  </a:lnTo>
                  <a:lnTo>
                    <a:pt x="745756" y="228"/>
                  </a:lnTo>
                  <a:lnTo>
                    <a:pt x="744982" y="558"/>
                  </a:lnTo>
                  <a:lnTo>
                    <a:pt x="742645" y="2336"/>
                  </a:lnTo>
                  <a:lnTo>
                    <a:pt x="740867" y="5562"/>
                  </a:lnTo>
                  <a:lnTo>
                    <a:pt x="740981" y="7899"/>
                  </a:lnTo>
                  <a:lnTo>
                    <a:pt x="741095" y="9017"/>
                  </a:lnTo>
                  <a:lnTo>
                    <a:pt x="741426" y="9906"/>
                  </a:lnTo>
                  <a:lnTo>
                    <a:pt x="742429" y="10350"/>
                  </a:lnTo>
                  <a:lnTo>
                    <a:pt x="744753" y="11569"/>
                  </a:lnTo>
                  <a:lnTo>
                    <a:pt x="751763" y="5791"/>
                  </a:lnTo>
                  <a:close/>
                </a:path>
                <a:path w="854709" h="313055">
                  <a:moveTo>
                    <a:pt x="759764" y="112077"/>
                  </a:moveTo>
                  <a:lnTo>
                    <a:pt x="753313" y="111086"/>
                  </a:lnTo>
                  <a:lnTo>
                    <a:pt x="751420" y="111975"/>
                  </a:lnTo>
                  <a:lnTo>
                    <a:pt x="750201" y="112420"/>
                  </a:lnTo>
                  <a:lnTo>
                    <a:pt x="749198" y="113855"/>
                  </a:lnTo>
                  <a:lnTo>
                    <a:pt x="748753" y="115531"/>
                  </a:lnTo>
                  <a:lnTo>
                    <a:pt x="748207" y="117424"/>
                  </a:lnTo>
                  <a:lnTo>
                    <a:pt x="748423" y="119646"/>
                  </a:lnTo>
                  <a:lnTo>
                    <a:pt x="752208" y="123088"/>
                  </a:lnTo>
                  <a:lnTo>
                    <a:pt x="755865" y="117309"/>
                  </a:lnTo>
                  <a:lnTo>
                    <a:pt x="759764" y="112077"/>
                  </a:lnTo>
                  <a:close/>
                </a:path>
                <a:path w="854709" h="313055">
                  <a:moveTo>
                    <a:pt x="764870" y="197142"/>
                  </a:moveTo>
                  <a:lnTo>
                    <a:pt x="763765" y="197256"/>
                  </a:lnTo>
                  <a:lnTo>
                    <a:pt x="761428" y="197916"/>
                  </a:lnTo>
                  <a:lnTo>
                    <a:pt x="764870" y="197142"/>
                  </a:lnTo>
                  <a:close/>
                </a:path>
                <a:path w="854709" h="313055">
                  <a:moveTo>
                    <a:pt x="773874" y="285750"/>
                  </a:moveTo>
                  <a:lnTo>
                    <a:pt x="770318" y="284975"/>
                  </a:lnTo>
                  <a:lnTo>
                    <a:pt x="768540" y="287540"/>
                  </a:lnTo>
                  <a:lnTo>
                    <a:pt x="768426" y="287985"/>
                  </a:lnTo>
                  <a:lnTo>
                    <a:pt x="768540" y="288315"/>
                  </a:lnTo>
                  <a:lnTo>
                    <a:pt x="768540" y="288531"/>
                  </a:lnTo>
                  <a:lnTo>
                    <a:pt x="768870" y="289979"/>
                  </a:lnTo>
                  <a:lnTo>
                    <a:pt x="770204" y="291096"/>
                  </a:lnTo>
                  <a:lnTo>
                    <a:pt x="772312" y="291096"/>
                  </a:lnTo>
                  <a:lnTo>
                    <a:pt x="773087" y="290537"/>
                  </a:lnTo>
                  <a:lnTo>
                    <a:pt x="773874" y="285750"/>
                  </a:lnTo>
                  <a:close/>
                </a:path>
                <a:path w="854709" h="313055">
                  <a:moveTo>
                    <a:pt x="775423" y="194030"/>
                  </a:moveTo>
                  <a:lnTo>
                    <a:pt x="772312" y="187579"/>
                  </a:lnTo>
                  <a:lnTo>
                    <a:pt x="767854" y="186855"/>
                  </a:lnTo>
                  <a:lnTo>
                    <a:pt x="762292" y="191287"/>
                  </a:lnTo>
                  <a:lnTo>
                    <a:pt x="759599" y="196291"/>
                  </a:lnTo>
                  <a:lnTo>
                    <a:pt x="763765" y="197256"/>
                  </a:lnTo>
                  <a:lnTo>
                    <a:pt x="768426" y="196583"/>
                  </a:lnTo>
                  <a:lnTo>
                    <a:pt x="775423" y="194030"/>
                  </a:lnTo>
                  <a:close/>
                </a:path>
                <a:path w="854709" h="313055">
                  <a:moveTo>
                    <a:pt x="788758" y="73494"/>
                  </a:moveTo>
                  <a:lnTo>
                    <a:pt x="787311" y="72161"/>
                  </a:lnTo>
                  <a:lnTo>
                    <a:pt x="784098" y="68834"/>
                  </a:lnTo>
                  <a:lnTo>
                    <a:pt x="780542" y="75057"/>
                  </a:lnTo>
                  <a:lnTo>
                    <a:pt x="778979" y="77279"/>
                  </a:lnTo>
                  <a:lnTo>
                    <a:pt x="776757" y="80619"/>
                  </a:lnTo>
                  <a:lnTo>
                    <a:pt x="776097" y="86956"/>
                  </a:lnTo>
                  <a:lnTo>
                    <a:pt x="781875" y="84950"/>
                  </a:lnTo>
                  <a:lnTo>
                    <a:pt x="782205" y="84734"/>
                  </a:lnTo>
                  <a:lnTo>
                    <a:pt x="783653" y="84175"/>
                  </a:lnTo>
                  <a:lnTo>
                    <a:pt x="785202" y="82727"/>
                  </a:lnTo>
                  <a:lnTo>
                    <a:pt x="786536" y="80949"/>
                  </a:lnTo>
                  <a:lnTo>
                    <a:pt x="787095" y="79946"/>
                  </a:lnTo>
                  <a:lnTo>
                    <a:pt x="787641" y="78841"/>
                  </a:lnTo>
                  <a:lnTo>
                    <a:pt x="787984" y="77724"/>
                  </a:lnTo>
                  <a:lnTo>
                    <a:pt x="788758" y="75615"/>
                  </a:lnTo>
                  <a:lnTo>
                    <a:pt x="788758" y="73494"/>
                  </a:lnTo>
                  <a:close/>
                </a:path>
                <a:path w="854709" h="313055">
                  <a:moveTo>
                    <a:pt x="791756" y="1231"/>
                  </a:moveTo>
                  <a:lnTo>
                    <a:pt x="791425" y="0"/>
                  </a:lnTo>
                  <a:lnTo>
                    <a:pt x="785647" y="0"/>
                  </a:lnTo>
                  <a:lnTo>
                    <a:pt x="785533" y="1778"/>
                  </a:lnTo>
                  <a:lnTo>
                    <a:pt x="785863" y="3568"/>
                  </a:lnTo>
                  <a:lnTo>
                    <a:pt x="787095" y="4013"/>
                  </a:lnTo>
                  <a:lnTo>
                    <a:pt x="788530" y="4457"/>
                  </a:lnTo>
                  <a:lnTo>
                    <a:pt x="791756" y="1231"/>
                  </a:lnTo>
                  <a:close/>
                </a:path>
                <a:path w="854709" h="313055">
                  <a:moveTo>
                    <a:pt x="791984" y="311658"/>
                  </a:moveTo>
                  <a:lnTo>
                    <a:pt x="791311" y="308991"/>
                  </a:lnTo>
                  <a:lnTo>
                    <a:pt x="790422" y="306882"/>
                  </a:lnTo>
                  <a:lnTo>
                    <a:pt x="790308" y="306654"/>
                  </a:lnTo>
                  <a:lnTo>
                    <a:pt x="787641" y="302094"/>
                  </a:lnTo>
                  <a:lnTo>
                    <a:pt x="786980" y="304215"/>
                  </a:lnTo>
                  <a:lnTo>
                    <a:pt x="786536" y="305765"/>
                  </a:lnTo>
                  <a:lnTo>
                    <a:pt x="784542" y="306768"/>
                  </a:lnTo>
                  <a:lnTo>
                    <a:pt x="784313" y="308432"/>
                  </a:lnTo>
                  <a:lnTo>
                    <a:pt x="784199" y="309994"/>
                  </a:lnTo>
                  <a:lnTo>
                    <a:pt x="785533" y="311556"/>
                  </a:lnTo>
                  <a:lnTo>
                    <a:pt x="787869" y="312331"/>
                  </a:lnTo>
                  <a:lnTo>
                    <a:pt x="788428" y="312445"/>
                  </a:lnTo>
                  <a:lnTo>
                    <a:pt x="789089" y="312216"/>
                  </a:lnTo>
                  <a:lnTo>
                    <a:pt x="791984" y="311658"/>
                  </a:lnTo>
                  <a:close/>
                </a:path>
                <a:path w="854709" h="313055">
                  <a:moveTo>
                    <a:pt x="792429" y="145097"/>
                  </a:moveTo>
                  <a:lnTo>
                    <a:pt x="790536" y="143548"/>
                  </a:lnTo>
                  <a:lnTo>
                    <a:pt x="787095" y="143878"/>
                  </a:lnTo>
                  <a:lnTo>
                    <a:pt x="785977" y="144208"/>
                  </a:lnTo>
                  <a:lnTo>
                    <a:pt x="785202" y="145097"/>
                  </a:lnTo>
                  <a:lnTo>
                    <a:pt x="781646" y="148767"/>
                  </a:lnTo>
                  <a:lnTo>
                    <a:pt x="787196" y="151892"/>
                  </a:lnTo>
                  <a:lnTo>
                    <a:pt x="790206" y="147878"/>
                  </a:lnTo>
                  <a:lnTo>
                    <a:pt x="792429" y="145097"/>
                  </a:lnTo>
                  <a:close/>
                </a:path>
                <a:path w="854709" h="313055">
                  <a:moveTo>
                    <a:pt x="815428" y="270192"/>
                  </a:moveTo>
                  <a:lnTo>
                    <a:pt x="810755" y="263740"/>
                  </a:lnTo>
                  <a:lnTo>
                    <a:pt x="808088" y="263956"/>
                  </a:lnTo>
                  <a:lnTo>
                    <a:pt x="806310" y="264071"/>
                  </a:lnTo>
                  <a:lnTo>
                    <a:pt x="805535" y="265404"/>
                  </a:lnTo>
                  <a:lnTo>
                    <a:pt x="805205" y="270078"/>
                  </a:lnTo>
                  <a:lnTo>
                    <a:pt x="807758" y="273862"/>
                  </a:lnTo>
                  <a:lnTo>
                    <a:pt x="812088" y="271856"/>
                  </a:lnTo>
                  <a:lnTo>
                    <a:pt x="815428" y="270192"/>
                  </a:lnTo>
                  <a:close/>
                </a:path>
                <a:path w="854709" h="313055">
                  <a:moveTo>
                    <a:pt x="821093" y="37134"/>
                  </a:moveTo>
                  <a:lnTo>
                    <a:pt x="820534" y="33362"/>
                  </a:lnTo>
                  <a:lnTo>
                    <a:pt x="819645" y="27584"/>
                  </a:lnTo>
                  <a:lnTo>
                    <a:pt x="813308" y="27686"/>
                  </a:lnTo>
                  <a:lnTo>
                    <a:pt x="813866" y="33578"/>
                  </a:lnTo>
                  <a:lnTo>
                    <a:pt x="813981" y="35471"/>
                  </a:lnTo>
                  <a:lnTo>
                    <a:pt x="815086" y="36804"/>
                  </a:lnTo>
                  <a:lnTo>
                    <a:pt x="816317" y="37363"/>
                  </a:lnTo>
                  <a:lnTo>
                    <a:pt x="818426" y="38252"/>
                  </a:lnTo>
                  <a:lnTo>
                    <a:pt x="821093" y="37134"/>
                  </a:lnTo>
                  <a:close/>
                </a:path>
                <a:path w="854709" h="313055">
                  <a:moveTo>
                    <a:pt x="821372" y="234988"/>
                  </a:moveTo>
                  <a:lnTo>
                    <a:pt x="819975" y="234721"/>
                  </a:lnTo>
                  <a:lnTo>
                    <a:pt x="821207" y="234988"/>
                  </a:lnTo>
                  <a:lnTo>
                    <a:pt x="821372" y="234988"/>
                  </a:lnTo>
                  <a:close/>
                </a:path>
                <a:path w="854709" h="313055">
                  <a:moveTo>
                    <a:pt x="825754" y="141211"/>
                  </a:moveTo>
                  <a:lnTo>
                    <a:pt x="820318" y="141884"/>
                  </a:lnTo>
                  <a:lnTo>
                    <a:pt x="818311" y="142214"/>
                  </a:lnTo>
                  <a:lnTo>
                    <a:pt x="814311" y="142544"/>
                  </a:lnTo>
                  <a:lnTo>
                    <a:pt x="813752" y="146773"/>
                  </a:lnTo>
                  <a:lnTo>
                    <a:pt x="815644" y="148882"/>
                  </a:lnTo>
                  <a:lnTo>
                    <a:pt x="817308" y="148882"/>
                  </a:lnTo>
                  <a:lnTo>
                    <a:pt x="818984" y="148996"/>
                  </a:lnTo>
                  <a:lnTo>
                    <a:pt x="819975" y="147218"/>
                  </a:lnTo>
                  <a:lnTo>
                    <a:pt x="821207" y="146100"/>
                  </a:lnTo>
                  <a:lnTo>
                    <a:pt x="823645" y="143764"/>
                  </a:lnTo>
                  <a:lnTo>
                    <a:pt x="825754" y="141211"/>
                  </a:lnTo>
                  <a:close/>
                </a:path>
                <a:path w="854709" h="313055">
                  <a:moveTo>
                    <a:pt x="826757" y="178130"/>
                  </a:moveTo>
                  <a:lnTo>
                    <a:pt x="823468" y="178130"/>
                  </a:lnTo>
                  <a:lnTo>
                    <a:pt x="823760" y="179578"/>
                  </a:lnTo>
                  <a:lnTo>
                    <a:pt x="824420" y="181457"/>
                  </a:lnTo>
                  <a:lnTo>
                    <a:pt x="824865" y="181457"/>
                  </a:lnTo>
                  <a:lnTo>
                    <a:pt x="826198" y="179019"/>
                  </a:lnTo>
                  <a:lnTo>
                    <a:pt x="826757" y="178130"/>
                  </a:lnTo>
                  <a:close/>
                </a:path>
                <a:path w="854709" h="313055">
                  <a:moveTo>
                    <a:pt x="828865" y="174574"/>
                  </a:moveTo>
                  <a:lnTo>
                    <a:pt x="828205" y="173456"/>
                  </a:lnTo>
                  <a:lnTo>
                    <a:pt x="826198" y="170014"/>
                  </a:lnTo>
                  <a:lnTo>
                    <a:pt x="822540" y="175793"/>
                  </a:lnTo>
                  <a:lnTo>
                    <a:pt x="823036" y="177342"/>
                  </a:lnTo>
                  <a:lnTo>
                    <a:pt x="823315" y="177342"/>
                  </a:lnTo>
                  <a:lnTo>
                    <a:pt x="827214" y="177342"/>
                  </a:lnTo>
                  <a:lnTo>
                    <a:pt x="828865" y="174574"/>
                  </a:lnTo>
                  <a:close/>
                </a:path>
                <a:path w="854709" h="313055">
                  <a:moveTo>
                    <a:pt x="829983" y="236613"/>
                  </a:moveTo>
                  <a:lnTo>
                    <a:pt x="821537" y="231825"/>
                  </a:lnTo>
                  <a:lnTo>
                    <a:pt x="819645" y="226047"/>
                  </a:lnTo>
                  <a:lnTo>
                    <a:pt x="809205" y="228269"/>
                  </a:lnTo>
                  <a:lnTo>
                    <a:pt x="818184" y="233641"/>
                  </a:lnTo>
                  <a:lnTo>
                    <a:pt x="821372" y="234988"/>
                  </a:lnTo>
                  <a:lnTo>
                    <a:pt x="829983" y="236613"/>
                  </a:lnTo>
                  <a:close/>
                </a:path>
                <a:path w="854709" h="313055">
                  <a:moveTo>
                    <a:pt x="854417" y="124650"/>
                  </a:moveTo>
                  <a:lnTo>
                    <a:pt x="850646" y="121424"/>
                  </a:lnTo>
                  <a:lnTo>
                    <a:pt x="848093" y="123977"/>
                  </a:lnTo>
                  <a:lnTo>
                    <a:pt x="847090" y="125095"/>
                  </a:lnTo>
                  <a:lnTo>
                    <a:pt x="846645" y="126199"/>
                  </a:lnTo>
                  <a:lnTo>
                    <a:pt x="846759" y="127203"/>
                  </a:lnTo>
                  <a:lnTo>
                    <a:pt x="846874" y="128981"/>
                  </a:lnTo>
                  <a:lnTo>
                    <a:pt x="848652" y="129984"/>
                  </a:lnTo>
                  <a:lnTo>
                    <a:pt x="850976" y="127762"/>
                  </a:lnTo>
                  <a:lnTo>
                    <a:pt x="854417" y="12465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950683" y="18673038"/>
              <a:ext cx="574675" cy="323850"/>
            </a:xfrm>
            <a:custGeom>
              <a:avLst/>
              <a:gdLst/>
              <a:ahLst/>
              <a:cxnLst/>
              <a:rect l="l" t="t" r="r" b="b"/>
              <a:pathLst>
                <a:path w="574675" h="323850">
                  <a:moveTo>
                    <a:pt x="8216" y="148882"/>
                  </a:moveTo>
                  <a:lnTo>
                    <a:pt x="8001" y="148666"/>
                  </a:lnTo>
                  <a:lnTo>
                    <a:pt x="7658" y="148551"/>
                  </a:lnTo>
                  <a:lnTo>
                    <a:pt x="7442" y="148221"/>
                  </a:lnTo>
                  <a:lnTo>
                    <a:pt x="6667" y="147218"/>
                  </a:lnTo>
                  <a:lnTo>
                    <a:pt x="6324" y="145656"/>
                  </a:lnTo>
                  <a:lnTo>
                    <a:pt x="6883" y="143992"/>
                  </a:lnTo>
                  <a:lnTo>
                    <a:pt x="5334" y="143548"/>
                  </a:lnTo>
                  <a:lnTo>
                    <a:pt x="3556" y="143992"/>
                  </a:lnTo>
                  <a:lnTo>
                    <a:pt x="2997" y="145999"/>
                  </a:lnTo>
                  <a:lnTo>
                    <a:pt x="2222" y="148882"/>
                  </a:lnTo>
                  <a:lnTo>
                    <a:pt x="5778" y="149885"/>
                  </a:lnTo>
                  <a:lnTo>
                    <a:pt x="8001" y="149110"/>
                  </a:lnTo>
                  <a:lnTo>
                    <a:pt x="8102" y="148882"/>
                  </a:lnTo>
                  <a:close/>
                </a:path>
                <a:path w="574675" h="323850">
                  <a:moveTo>
                    <a:pt x="10655" y="189128"/>
                  </a:moveTo>
                  <a:lnTo>
                    <a:pt x="6667" y="188468"/>
                  </a:lnTo>
                  <a:lnTo>
                    <a:pt x="2108" y="187794"/>
                  </a:lnTo>
                  <a:lnTo>
                    <a:pt x="0" y="194805"/>
                  </a:lnTo>
                  <a:lnTo>
                    <a:pt x="4330" y="194576"/>
                  </a:lnTo>
                  <a:lnTo>
                    <a:pt x="4889" y="194576"/>
                  </a:lnTo>
                  <a:lnTo>
                    <a:pt x="5664" y="194360"/>
                  </a:lnTo>
                  <a:lnTo>
                    <a:pt x="6223" y="194030"/>
                  </a:lnTo>
                  <a:lnTo>
                    <a:pt x="8661" y="192582"/>
                  </a:lnTo>
                  <a:lnTo>
                    <a:pt x="10655" y="189128"/>
                  </a:lnTo>
                  <a:close/>
                </a:path>
                <a:path w="574675" h="323850">
                  <a:moveTo>
                    <a:pt x="32994" y="231940"/>
                  </a:moveTo>
                  <a:lnTo>
                    <a:pt x="30886" y="231165"/>
                  </a:lnTo>
                  <a:lnTo>
                    <a:pt x="29667" y="229831"/>
                  </a:lnTo>
                  <a:lnTo>
                    <a:pt x="27546" y="231279"/>
                  </a:lnTo>
                  <a:lnTo>
                    <a:pt x="27444" y="231495"/>
                  </a:lnTo>
                  <a:lnTo>
                    <a:pt x="27216" y="231609"/>
                  </a:lnTo>
                  <a:lnTo>
                    <a:pt x="27101" y="231825"/>
                  </a:lnTo>
                  <a:lnTo>
                    <a:pt x="25882" y="232943"/>
                  </a:lnTo>
                  <a:lnTo>
                    <a:pt x="25323" y="234937"/>
                  </a:lnTo>
                  <a:lnTo>
                    <a:pt x="26441" y="236385"/>
                  </a:lnTo>
                  <a:lnTo>
                    <a:pt x="28879" y="239725"/>
                  </a:lnTo>
                  <a:lnTo>
                    <a:pt x="31775" y="234162"/>
                  </a:lnTo>
                  <a:lnTo>
                    <a:pt x="32994" y="231940"/>
                  </a:lnTo>
                  <a:close/>
                </a:path>
                <a:path w="574675" h="323850">
                  <a:moveTo>
                    <a:pt x="40551" y="293763"/>
                  </a:moveTo>
                  <a:lnTo>
                    <a:pt x="32321" y="286092"/>
                  </a:lnTo>
                  <a:lnTo>
                    <a:pt x="30441" y="291096"/>
                  </a:lnTo>
                  <a:lnTo>
                    <a:pt x="28879" y="295211"/>
                  </a:lnTo>
                  <a:lnTo>
                    <a:pt x="35775" y="303212"/>
                  </a:lnTo>
                  <a:lnTo>
                    <a:pt x="38658" y="297535"/>
                  </a:lnTo>
                  <a:lnTo>
                    <a:pt x="40551" y="293763"/>
                  </a:lnTo>
                  <a:close/>
                </a:path>
                <a:path w="574675" h="323850">
                  <a:moveTo>
                    <a:pt x="84543" y="250736"/>
                  </a:moveTo>
                  <a:lnTo>
                    <a:pt x="81216" y="246507"/>
                  </a:lnTo>
                  <a:lnTo>
                    <a:pt x="78765" y="245389"/>
                  </a:lnTo>
                  <a:lnTo>
                    <a:pt x="75768" y="243954"/>
                  </a:lnTo>
                  <a:lnTo>
                    <a:pt x="72771" y="247624"/>
                  </a:lnTo>
                  <a:lnTo>
                    <a:pt x="73215" y="250736"/>
                  </a:lnTo>
                  <a:lnTo>
                    <a:pt x="76542" y="251726"/>
                  </a:lnTo>
                  <a:lnTo>
                    <a:pt x="79209" y="253403"/>
                  </a:lnTo>
                  <a:lnTo>
                    <a:pt x="78435" y="254622"/>
                  </a:lnTo>
                  <a:lnTo>
                    <a:pt x="79997" y="254850"/>
                  </a:lnTo>
                  <a:lnTo>
                    <a:pt x="81661" y="254622"/>
                  </a:lnTo>
                  <a:lnTo>
                    <a:pt x="82550" y="253403"/>
                  </a:lnTo>
                  <a:lnTo>
                    <a:pt x="84543" y="250736"/>
                  </a:lnTo>
                  <a:close/>
                </a:path>
                <a:path w="574675" h="323850">
                  <a:moveTo>
                    <a:pt x="104330" y="292646"/>
                  </a:moveTo>
                  <a:lnTo>
                    <a:pt x="92100" y="285305"/>
                  </a:lnTo>
                  <a:lnTo>
                    <a:pt x="90551" y="291198"/>
                  </a:lnTo>
                  <a:lnTo>
                    <a:pt x="89776" y="294652"/>
                  </a:lnTo>
                  <a:lnTo>
                    <a:pt x="91325" y="295427"/>
                  </a:lnTo>
                  <a:lnTo>
                    <a:pt x="93433" y="295541"/>
                  </a:lnTo>
                  <a:lnTo>
                    <a:pt x="94322" y="295656"/>
                  </a:lnTo>
                  <a:lnTo>
                    <a:pt x="97663" y="295656"/>
                  </a:lnTo>
                  <a:lnTo>
                    <a:pt x="103212" y="297205"/>
                  </a:lnTo>
                  <a:lnTo>
                    <a:pt x="104330" y="292646"/>
                  </a:lnTo>
                  <a:close/>
                </a:path>
                <a:path w="574675" h="323850">
                  <a:moveTo>
                    <a:pt x="107543" y="182689"/>
                  </a:moveTo>
                  <a:lnTo>
                    <a:pt x="106768" y="180568"/>
                  </a:lnTo>
                  <a:lnTo>
                    <a:pt x="105549" y="178790"/>
                  </a:lnTo>
                  <a:lnTo>
                    <a:pt x="105549" y="181457"/>
                  </a:lnTo>
                  <a:lnTo>
                    <a:pt x="104876" y="184569"/>
                  </a:lnTo>
                  <a:lnTo>
                    <a:pt x="103212" y="185127"/>
                  </a:lnTo>
                  <a:lnTo>
                    <a:pt x="100876" y="185356"/>
                  </a:lnTo>
                  <a:lnTo>
                    <a:pt x="102438" y="188137"/>
                  </a:lnTo>
                  <a:lnTo>
                    <a:pt x="104660" y="190461"/>
                  </a:lnTo>
                  <a:lnTo>
                    <a:pt x="106768" y="184912"/>
                  </a:lnTo>
                  <a:lnTo>
                    <a:pt x="107543" y="182689"/>
                  </a:lnTo>
                  <a:close/>
                </a:path>
                <a:path w="574675" h="323850">
                  <a:moveTo>
                    <a:pt x="110845" y="225044"/>
                  </a:moveTo>
                  <a:lnTo>
                    <a:pt x="108991" y="220713"/>
                  </a:lnTo>
                  <a:lnTo>
                    <a:pt x="108661" y="219938"/>
                  </a:lnTo>
                  <a:lnTo>
                    <a:pt x="107327" y="218821"/>
                  </a:lnTo>
                  <a:lnTo>
                    <a:pt x="106210" y="219938"/>
                  </a:lnTo>
                  <a:lnTo>
                    <a:pt x="106438" y="219938"/>
                  </a:lnTo>
                  <a:lnTo>
                    <a:pt x="104101" y="220713"/>
                  </a:lnTo>
                  <a:lnTo>
                    <a:pt x="104876" y="220383"/>
                  </a:lnTo>
                  <a:lnTo>
                    <a:pt x="103212" y="220713"/>
                  </a:lnTo>
                  <a:lnTo>
                    <a:pt x="99441" y="222262"/>
                  </a:lnTo>
                  <a:lnTo>
                    <a:pt x="98653" y="224040"/>
                  </a:lnTo>
                  <a:lnTo>
                    <a:pt x="100596" y="227190"/>
                  </a:lnTo>
                  <a:lnTo>
                    <a:pt x="106413" y="227495"/>
                  </a:lnTo>
                  <a:lnTo>
                    <a:pt x="110845" y="225044"/>
                  </a:lnTo>
                  <a:close/>
                </a:path>
                <a:path w="574675" h="323850">
                  <a:moveTo>
                    <a:pt x="176542" y="264744"/>
                  </a:moveTo>
                  <a:lnTo>
                    <a:pt x="166217" y="270078"/>
                  </a:lnTo>
                  <a:lnTo>
                    <a:pt x="163106" y="273075"/>
                  </a:lnTo>
                  <a:lnTo>
                    <a:pt x="162102" y="273964"/>
                  </a:lnTo>
                  <a:lnTo>
                    <a:pt x="158546" y="277749"/>
                  </a:lnTo>
                  <a:lnTo>
                    <a:pt x="163106" y="283756"/>
                  </a:lnTo>
                  <a:lnTo>
                    <a:pt x="170662" y="280974"/>
                  </a:lnTo>
                  <a:lnTo>
                    <a:pt x="174104" y="276974"/>
                  </a:lnTo>
                  <a:lnTo>
                    <a:pt x="175107" y="275742"/>
                  </a:lnTo>
                  <a:lnTo>
                    <a:pt x="175768" y="274523"/>
                  </a:lnTo>
                  <a:lnTo>
                    <a:pt x="176542" y="264744"/>
                  </a:lnTo>
                  <a:close/>
                </a:path>
                <a:path w="574675" h="323850">
                  <a:moveTo>
                    <a:pt x="191541" y="195364"/>
                  </a:moveTo>
                  <a:lnTo>
                    <a:pt x="188429" y="194475"/>
                  </a:lnTo>
                  <a:lnTo>
                    <a:pt x="188429" y="191465"/>
                  </a:lnTo>
                  <a:lnTo>
                    <a:pt x="188429" y="188582"/>
                  </a:lnTo>
                  <a:lnTo>
                    <a:pt x="187325" y="182689"/>
                  </a:lnTo>
                  <a:lnTo>
                    <a:pt x="184327" y="181241"/>
                  </a:lnTo>
                  <a:lnTo>
                    <a:pt x="181432" y="179908"/>
                  </a:lnTo>
                  <a:lnTo>
                    <a:pt x="177546" y="182346"/>
                  </a:lnTo>
                  <a:lnTo>
                    <a:pt x="175768" y="184683"/>
                  </a:lnTo>
                  <a:lnTo>
                    <a:pt x="173101" y="188582"/>
                  </a:lnTo>
                  <a:lnTo>
                    <a:pt x="173774" y="192798"/>
                  </a:lnTo>
                  <a:lnTo>
                    <a:pt x="175653" y="200139"/>
                  </a:lnTo>
                  <a:lnTo>
                    <a:pt x="176885" y="202920"/>
                  </a:lnTo>
                  <a:lnTo>
                    <a:pt x="181216" y="202260"/>
                  </a:lnTo>
                  <a:lnTo>
                    <a:pt x="182321" y="202145"/>
                  </a:lnTo>
                  <a:lnTo>
                    <a:pt x="183324" y="201701"/>
                  </a:lnTo>
                  <a:lnTo>
                    <a:pt x="185547" y="201028"/>
                  </a:lnTo>
                  <a:lnTo>
                    <a:pt x="187769" y="199809"/>
                  </a:lnTo>
                  <a:lnTo>
                    <a:pt x="191541" y="195364"/>
                  </a:lnTo>
                  <a:close/>
                </a:path>
                <a:path w="574675" h="323850">
                  <a:moveTo>
                    <a:pt x="246430" y="190919"/>
                  </a:moveTo>
                  <a:lnTo>
                    <a:pt x="245097" y="187579"/>
                  </a:lnTo>
                  <a:lnTo>
                    <a:pt x="243433" y="183235"/>
                  </a:lnTo>
                  <a:lnTo>
                    <a:pt x="236766" y="186690"/>
                  </a:lnTo>
                  <a:lnTo>
                    <a:pt x="234429" y="188582"/>
                  </a:lnTo>
                  <a:lnTo>
                    <a:pt x="232879" y="189915"/>
                  </a:lnTo>
                  <a:lnTo>
                    <a:pt x="230543" y="191579"/>
                  </a:lnTo>
                  <a:lnTo>
                    <a:pt x="231990" y="193916"/>
                  </a:lnTo>
                  <a:lnTo>
                    <a:pt x="233768" y="196811"/>
                  </a:lnTo>
                  <a:lnTo>
                    <a:pt x="237655" y="195580"/>
                  </a:lnTo>
                  <a:lnTo>
                    <a:pt x="240550" y="195021"/>
                  </a:lnTo>
                  <a:lnTo>
                    <a:pt x="240880" y="194919"/>
                  </a:lnTo>
                  <a:lnTo>
                    <a:pt x="244208" y="194132"/>
                  </a:lnTo>
                  <a:lnTo>
                    <a:pt x="246430" y="190919"/>
                  </a:lnTo>
                  <a:close/>
                </a:path>
                <a:path w="574675" h="323850">
                  <a:moveTo>
                    <a:pt x="261327" y="288645"/>
                  </a:moveTo>
                  <a:lnTo>
                    <a:pt x="254431" y="287870"/>
                  </a:lnTo>
                  <a:lnTo>
                    <a:pt x="252323" y="287642"/>
                  </a:lnTo>
                  <a:lnTo>
                    <a:pt x="242658" y="286308"/>
                  </a:lnTo>
                  <a:lnTo>
                    <a:pt x="241439" y="289420"/>
                  </a:lnTo>
                  <a:lnTo>
                    <a:pt x="241769" y="289318"/>
                  </a:lnTo>
                  <a:lnTo>
                    <a:pt x="242100" y="288975"/>
                  </a:lnTo>
                  <a:lnTo>
                    <a:pt x="242544" y="289090"/>
                  </a:lnTo>
                  <a:lnTo>
                    <a:pt x="245097" y="289204"/>
                  </a:lnTo>
                  <a:lnTo>
                    <a:pt x="249212" y="295986"/>
                  </a:lnTo>
                  <a:lnTo>
                    <a:pt x="245656" y="297319"/>
                  </a:lnTo>
                  <a:lnTo>
                    <a:pt x="245211" y="297434"/>
                  </a:lnTo>
                  <a:lnTo>
                    <a:pt x="244995" y="297319"/>
                  </a:lnTo>
                  <a:lnTo>
                    <a:pt x="244551" y="297434"/>
                  </a:lnTo>
                  <a:lnTo>
                    <a:pt x="246329" y="299986"/>
                  </a:lnTo>
                  <a:lnTo>
                    <a:pt x="248653" y="302094"/>
                  </a:lnTo>
                  <a:lnTo>
                    <a:pt x="254660" y="301434"/>
                  </a:lnTo>
                  <a:lnTo>
                    <a:pt x="261327" y="288645"/>
                  </a:lnTo>
                  <a:close/>
                </a:path>
                <a:path w="574675" h="323850">
                  <a:moveTo>
                    <a:pt x="275132" y="263220"/>
                  </a:moveTo>
                  <a:lnTo>
                    <a:pt x="274878" y="262077"/>
                  </a:lnTo>
                  <a:lnTo>
                    <a:pt x="274993" y="264071"/>
                  </a:lnTo>
                  <a:lnTo>
                    <a:pt x="275132" y="263220"/>
                  </a:lnTo>
                  <a:close/>
                </a:path>
                <a:path w="574675" h="323850">
                  <a:moveTo>
                    <a:pt x="275767" y="259410"/>
                  </a:moveTo>
                  <a:lnTo>
                    <a:pt x="274878" y="262077"/>
                  </a:lnTo>
                  <a:lnTo>
                    <a:pt x="275450" y="261277"/>
                  </a:lnTo>
                  <a:lnTo>
                    <a:pt x="275767" y="259410"/>
                  </a:lnTo>
                  <a:close/>
                </a:path>
                <a:path w="574675" h="323850">
                  <a:moveTo>
                    <a:pt x="277431" y="219151"/>
                  </a:moveTo>
                  <a:lnTo>
                    <a:pt x="276656" y="213601"/>
                  </a:lnTo>
                  <a:lnTo>
                    <a:pt x="275983" y="209042"/>
                  </a:lnTo>
                  <a:lnTo>
                    <a:pt x="273659" y="206476"/>
                  </a:lnTo>
                  <a:lnTo>
                    <a:pt x="269760" y="204698"/>
                  </a:lnTo>
                  <a:lnTo>
                    <a:pt x="269328" y="205473"/>
                  </a:lnTo>
                  <a:lnTo>
                    <a:pt x="267106" y="208597"/>
                  </a:lnTo>
                  <a:lnTo>
                    <a:pt x="266661" y="208597"/>
                  </a:lnTo>
                  <a:lnTo>
                    <a:pt x="265899" y="205384"/>
                  </a:lnTo>
                  <a:lnTo>
                    <a:pt x="266217" y="206590"/>
                  </a:lnTo>
                  <a:lnTo>
                    <a:pt x="265988" y="204368"/>
                  </a:lnTo>
                  <a:lnTo>
                    <a:pt x="265874" y="205257"/>
                  </a:lnTo>
                  <a:lnTo>
                    <a:pt x="265772" y="204812"/>
                  </a:lnTo>
                  <a:lnTo>
                    <a:pt x="265988" y="203695"/>
                  </a:lnTo>
                  <a:lnTo>
                    <a:pt x="259765" y="203695"/>
                  </a:lnTo>
                  <a:lnTo>
                    <a:pt x="261658" y="215823"/>
                  </a:lnTo>
                  <a:lnTo>
                    <a:pt x="261327" y="218262"/>
                  </a:lnTo>
                  <a:lnTo>
                    <a:pt x="258978" y="216344"/>
                  </a:lnTo>
                  <a:lnTo>
                    <a:pt x="253898" y="215011"/>
                  </a:lnTo>
                  <a:lnTo>
                    <a:pt x="249745" y="216382"/>
                  </a:lnTo>
                  <a:lnTo>
                    <a:pt x="250215" y="222605"/>
                  </a:lnTo>
                  <a:lnTo>
                    <a:pt x="250431" y="222707"/>
                  </a:lnTo>
                  <a:lnTo>
                    <a:pt x="251434" y="224599"/>
                  </a:lnTo>
                  <a:lnTo>
                    <a:pt x="250431" y="223151"/>
                  </a:lnTo>
                  <a:lnTo>
                    <a:pt x="251320" y="225158"/>
                  </a:lnTo>
                  <a:lnTo>
                    <a:pt x="254546" y="229387"/>
                  </a:lnTo>
                  <a:lnTo>
                    <a:pt x="257213" y="229158"/>
                  </a:lnTo>
                  <a:lnTo>
                    <a:pt x="259207" y="228942"/>
                  </a:lnTo>
                  <a:lnTo>
                    <a:pt x="260540" y="226491"/>
                  </a:lnTo>
                  <a:lnTo>
                    <a:pt x="263321" y="222605"/>
                  </a:lnTo>
                  <a:lnTo>
                    <a:pt x="264985" y="220484"/>
                  </a:lnTo>
                  <a:lnTo>
                    <a:pt x="271983" y="218147"/>
                  </a:lnTo>
                  <a:lnTo>
                    <a:pt x="277431" y="219151"/>
                  </a:lnTo>
                  <a:close/>
                </a:path>
                <a:path w="574675" h="323850">
                  <a:moveTo>
                    <a:pt x="288328" y="270637"/>
                  </a:moveTo>
                  <a:lnTo>
                    <a:pt x="287223" y="266484"/>
                  </a:lnTo>
                  <a:lnTo>
                    <a:pt x="284187" y="259016"/>
                  </a:lnTo>
                  <a:lnTo>
                    <a:pt x="279857" y="255219"/>
                  </a:lnTo>
                  <a:lnTo>
                    <a:pt x="275450" y="261277"/>
                  </a:lnTo>
                  <a:lnTo>
                    <a:pt x="275132" y="263220"/>
                  </a:lnTo>
                  <a:lnTo>
                    <a:pt x="276009" y="267246"/>
                  </a:lnTo>
                  <a:lnTo>
                    <a:pt x="278688" y="272478"/>
                  </a:lnTo>
                  <a:lnTo>
                    <a:pt x="282816" y="274662"/>
                  </a:lnTo>
                  <a:lnTo>
                    <a:pt x="288328" y="270637"/>
                  </a:lnTo>
                  <a:close/>
                </a:path>
                <a:path w="574675" h="323850">
                  <a:moveTo>
                    <a:pt x="288988" y="136321"/>
                  </a:moveTo>
                  <a:lnTo>
                    <a:pt x="288658" y="135991"/>
                  </a:lnTo>
                  <a:lnTo>
                    <a:pt x="288429" y="135763"/>
                  </a:lnTo>
                  <a:lnTo>
                    <a:pt x="288213" y="135763"/>
                  </a:lnTo>
                  <a:lnTo>
                    <a:pt x="288988" y="136321"/>
                  </a:lnTo>
                  <a:close/>
                </a:path>
                <a:path w="574675" h="323850">
                  <a:moveTo>
                    <a:pt x="293433" y="323672"/>
                  </a:moveTo>
                  <a:lnTo>
                    <a:pt x="292874" y="319773"/>
                  </a:lnTo>
                  <a:lnTo>
                    <a:pt x="285432" y="320001"/>
                  </a:lnTo>
                  <a:lnTo>
                    <a:pt x="283883" y="323672"/>
                  </a:lnTo>
                  <a:lnTo>
                    <a:pt x="293433" y="323672"/>
                  </a:lnTo>
                  <a:close/>
                </a:path>
                <a:path w="574675" h="323850">
                  <a:moveTo>
                    <a:pt x="298323" y="96075"/>
                  </a:moveTo>
                  <a:lnTo>
                    <a:pt x="298208" y="93294"/>
                  </a:lnTo>
                  <a:lnTo>
                    <a:pt x="297434" y="90512"/>
                  </a:lnTo>
                  <a:lnTo>
                    <a:pt x="297434" y="90284"/>
                  </a:lnTo>
                  <a:lnTo>
                    <a:pt x="297319" y="90068"/>
                  </a:lnTo>
                  <a:lnTo>
                    <a:pt x="297370" y="90233"/>
                  </a:lnTo>
                  <a:lnTo>
                    <a:pt x="297319" y="90068"/>
                  </a:lnTo>
                  <a:lnTo>
                    <a:pt x="295541" y="84175"/>
                  </a:lnTo>
                  <a:lnTo>
                    <a:pt x="288658" y="85280"/>
                  </a:lnTo>
                  <a:lnTo>
                    <a:pt x="285216" y="92506"/>
                  </a:lnTo>
                  <a:lnTo>
                    <a:pt x="284772" y="95631"/>
                  </a:lnTo>
                  <a:lnTo>
                    <a:pt x="288772" y="100076"/>
                  </a:lnTo>
                  <a:lnTo>
                    <a:pt x="293204" y="99288"/>
                  </a:lnTo>
                  <a:lnTo>
                    <a:pt x="295541" y="97739"/>
                  </a:lnTo>
                  <a:lnTo>
                    <a:pt x="298323" y="96075"/>
                  </a:lnTo>
                  <a:close/>
                </a:path>
                <a:path w="574675" h="323850">
                  <a:moveTo>
                    <a:pt x="305930" y="129171"/>
                  </a:moveTo>
                  <a:lnTo>
                    <a:pt x="304317" y="123863"/>
                  </a:lnTo>
                  <a:lnTo>
                    <a:pt x="301548" y="121310"/>
                  </a:lnTo>
                  <a:lnTo>
                    <a:pt x="295541" y="123532"/>
                  </a:lnTo>
                  <a:lnTo>
                    <a:pt x="291655" y="127088"/>
                  </a:lnTo>
                  <a:lnTo>
                    <a:pt x="289991" y="128536"/>
                  </a:lnTo>
                  <a:lnTo>
                    <a:pt x="288772" y="130098"/>
                  </a:lnTo>
                  <a:lnTo>
                    <a:pt x="288213" y="131648"/>
                  </a:lnTo>
                  <a:lnTo>
                    <a:pt x="287655" y="132867"/>
                  </a:lnTo>
                  <a:lnTo>
                    <a:pt x="287439" y="134099"/>
                  </a:lnTo>
                  <a:lnTo>
                    <a:pt x="287985" y="135204"/>
                  </a:lnTo>
                  <a:lnTo>
                    <a:pt x="288544" y="135763"/>
                  </a:lnTo>
                  <a:lnTo>
                    <a:pt x="288658" y="135991"/>
                  </a:lnTo>
                  <a:lnTo>
                    <a:pt x="295668" y="137566"/>
                  </a:lnTo>
                  <a:lnTo>
                    <a:pt x="302234" y="134518"/>
                  </a:lnTo>
                  <a:lnTo>
                    <a:pt x="305930" y="129171"/>
                  </a:lnTo>
                  <a:close/>
                </a:path>
                <a:path w="574675" h="323850">
                  <a:moveTo>
                    <a:pt x="309994" y="228155"/>
                  </a:moveTo>
                  <a:lnTo>
                    <a:pt x="309206" y="224269"/>
                  </a:lnTo>
                  <a:lnTo>
                    <a:pt x="308660" y="220154"/>
                  </a:lnTo>
                  <a:lnTo>
                    <a:pt x="306654" y="219379"/>
                  </a:lnTo>
                  <a:lnTo>
                    <a:pt x="303098" y="221818"/>
                  </a:lnTo>
                  <a:lnTo>
                    <a:pt x="299656" y="225717"/>
                  </a:lnTo>
                  <a:lnTo>
                    <a:pt x="298094" y="230378"/>
                  </a:lnTo>
                  <a:lnTo>
                    <a:pt x="297319" y="235280"/>
                  </a:lnTo>
                  <a:lnTo>
                    <a:pt x="296545" y="238721"/>
                  </a:lnTo>
                  <a:lnTo>
                    <a:pt x="297992" y="241274"/>
                  </a:lnTo>
                  <a:lnTo>
                    <a:pt x="303657" y="239839"/>
                  </a:lnTo>
                  <a:lnTo>
                    <a:pt x="305879" y="239166"/>
                  </a:lnTo>
                  <a:lnTo>
                    <a:pt x="306324" y="238836"/>
                  </a:lnTo>
                  <a:lnTo>
                    <a:pt x="307213" y="231279"/>
                  </a:lnTo>
                  <a:lnTo>
                    <a:pt x="309994" y="228155"/>
                  </a:lnTo>
                  <a:close/>
                </a:path>
                <a:path w="574675" h="323850">
                  <a:moveTo>
                    <a:pt x="321322" y="294652"/>
                  </a:moveTo>
                  <a:lnTo>
                    <a:pt x="318211" y="289318"/>
                  </a:lnTo>
                  <a:lnTo>
                    <a:pt x="316763" y="287312"/>
                  </a:lnTo>
                  <a:lnTo>
                    <a:pt x="312762" y="281635"/>
                  </a:lnTo>
                  <a:lnTo>
                    <a:pt x="311099" y="289318"/>
                  </a:lnTo>
                  <a:lnTo>
                    <a:pt x="311429" y="292976"/>
                  </a:lnTo>
                  <a:lnTo>
                    <a:pt x="311658" y="294652"/>
                  </a:lnTo>
                  <a:lnTo>
                    <a:pt x="313207" y="296760"/>
                  </a:lnTo>
                  <a:lnTo>
                    <a:pt x="316433" y="298094"/>
                  </a:lnTo>
                  <a:lnTo>
                    <a:pt x="317881" y="298094"/>
                  </a:lnTo>
                  <a:lnTo>
                    <a:pt x="321322" y="294652"/>
                  </a:lnTo>
                  <a:close/>
                </a:path>
                <a:path w="574675" h="323850">
                  <a:moveTo>
                    <a:pt x="323430" y="200698"/>
                  </a:moveTo>
                  <a:lnTo>
                    <a:pt x="320103" y="198145"/>
                  </a:lnTo>
                  <a:lnTo>
                    <a:pt x="316992" y="195135"/>
                  </a:lnTo>
                  <a:lnTo>
                    <a:pt x="313550" y="192798"/>
                  </a:lnTo>
                  <a:lnTo>
                    <a:pt x="311099" y="191020"/>
                  </a:lnTo>
                  <a:lnTo>
                    <a:pt x="303872" y="196138"/>
                  </a:lnTo>
                  <a:lnTo>
                    <a:pt x="304660" y="199364"/>
                  </a:lnTo>
                  <a:lnTo>
                    <a:pt x="304761" y="199694"/>
                  </a:lnTo>
                  <a:lnTo>
                    <a:pt x="304685" y="199402"/>
                  </a:lnTo>
                  <a:lnTo>
                    <a:pt x="311124" y="207340"/>
                  </a:lnTo>
                  <a:lnTo>
                    <a:pt x="317792" y="207416"/>
                  </a:lnTo>
                  <a:lnTo>
                    <a:pt x="322592" y="203784"/>
                  </a:lnTo>
                  <a:lnTo>
                    <a:pt x="323430" y="200698"/>
                  </a:lnTo>
                  <a:close/>
                </a:path>
                <a:path w="574675" h="323850">
                  <a:moveTo>
                    <a:pt x="324993" y="2565"/>
                  </a:moveTo>
                  <a:lnTo>
                    <a:pt x="324548" y="0"/>
                  </a:lnTo>
                  <a:lnTo>
                    <a:pt x="316433" y="0"/>
                  </a:lnTo>
                  <a:lnTo>
                    <a:pt x="315760" y="1676"/>
                  </a:lnTo>
                  <a:lnTo>
                    <a:pt x="315429" y="3340"/>
                  </a:lnTo>
                  <a:lnTo>
                    <a:pt x="315658" y="4673"/>
                  </a:lnTo>
                  <a:lnTo>
                    <a:pt x="316103" y="7569"/>
                  </a:lnTo>
                  <a:lnTo>
                    <a:pt x="319659" y="7454"/>
                  </a:lnTo>
                  <a:lnTo>
                    <a:pt x="321652" y="6337"/>
                  </a:lnTo>
                  <a:lnTo>
                    <a:pt x="324319" y="5003"/>
                  </a:lnTo>
                  <a:lnTo>
                    <a:pt x="324993" y="2565"/>
                  </a:lnTo>
                  <a:close/>
                </a:path>
                <a:path w="574675" h="323850">
                  <a:moveTo>
                    <a:pt x="335991" y="97409"/>
                  </a:moveTo>
                  <a:lnTo>
                    <a:pt x="330428" y="90843"/>
                  </a:lnTo>
                  <a:lnTo>
                    <a:pt x="324548" y="90766"/>
                  </a:lnTo>
                  <a:lnTo>
                    <a:pt x="319239" y="97599"/>
                  </a:lnTo>
                  <a:lnTo>
                    <a:pt x="317715" y="104482"/>
                  </a:lnTo>
                  <a:lnTo>
                    <a:pt x="323215" y="104521"/>
                  </a:lnTo>
                  <a:lnTo>
                    <a:pt x="320763" y="105854"/>
                  </a:lnTo>
                  <a:lnTo>
                    <a:pt x="324078" y="104203"/>
                  </a:lnTo>
                  <a:lnTo>
                    <a:pt x="328549" y="102514"/>
                  </a:lnTo>
                  <a:lnTo>
                    <a:pt x="335991" y="97409"/>
                  </a:lnTo>
                  <a:close/>
                </a:path>
                <a:path w="574675" h="323850">
                  <a:moveTo>
                    <a:pt x="350659" y="87541"/>
                  </a:moveTo>
                  <a:lnTo>
                    <a:pt x="349542" y="86728"/>
                  </a:lnTo>
                  <a:lnTo>
                    <a:pt x="350659" y="89179"/>
                  </a:lnTo>
                  <a:lnTo>
                    <a:pt x="350659" y="87541"/>
                  </a:lnTo>
                  <a:close/>
                </a:path>
                <a:path w="574675" h="323850">
                  <a:moveTo>
                    <a:pt x="352209" y="28917"/>
                  </a:moveTo>
                  <a:lnTo>
                    <a:pt x="347433" y="28028"/>
                  </a:lnTo>
                  <a:lnTo>
                    <a:pt x="345871" y="27686"/>
                  </a:lnTo>
                  <a:lnTo>
                    <a:pt x="343103" y="29362"/>
                  </a:lnTo>
                  <a:lnTo>
                    <a:pt x="340982" y="30581"/>
                  </a:lnTo>
                  <a:lnTo>
                    <a:pt x="340093" y="31140"/>
                  </a:lnTo>
                  <a:lnTo>
                    <a:pt x="339432" y="31699"/>
                  </a:lnTo>
                  <a:lnTo>
                    <a:pt x="338874" y="31915"/>
                  </a:lnTo>
                  <a:lnTo>
                    <a:pt x="337210" y="32804"/>
                  </a:lnTo>
                  <a:lnTo>
                    <a:pt x="334429" y="35801"/>
                  </a:lnTo>
                  <a:lnTo>
                    <a:pt x="341541" y="40805"/>
                  </a:lnTo>
                  <a:lnTo>
                    <a:pt x="345871" y="35471"/>
                  </a:lnTo>
                  <a:lnTo>
                    <a:pt x="346989" y="33921"/>
                  </a:lnTo>
                  <a:lnTo>
                    <a:pt x="352209" y="28917"/>
                  </a:lnTo>
                  <a:close/>
                </a:path>
                <a:path w="574675" h="323850">
                  <a:moveTo>
                    <a:pt x="352437" y="222377"/>
                  </a:moveTo>
                  <a:lnTo>
                    <a:pt x="348094" y="218821"/>
                  </a:lnTo>
                  <a:lnTo>
                    <a:pt x="346100" y="217258"/>
                  </a:lnTo>
                  <a:lnTo>
                    <a:pt x="344208" y="217043"/>
                  </a:lnTo>
                  <a:lnTo>
                    <a:pt x="338429" y="219379"/>
                  </a:lnTo>
                  <a:lnTo>
                    <a:pt x="335546" y="226047"/>
                  </a:lnTo>
                  <a:lnTo>
                    <a:pt x="335762" y="230047"/>
                  </a:lnTo>
                  <a:lnTo>
                    <a:pt x="337604" y="238848"/>
                  </a:lnTo>
                  <a:lnTo>
                    <a:pt x="341033" y="238721"/>
                  </a:lnTo>
                  <a:lnTo>
                    <a:pt x="344436" y="234683"/>
                  </a:lnTo>
                  <a:lnTo>
                    <a:pt x="348437" y="227939"/>
                  </a:lnTo>
                  <a:lnTo>
                    <a:pt x="352437" y="222377"/>
                  </a:lnTo>
                  <a:close/>
                </a:path>
                <a:path w="574675" h="323850">
                  <a:moveTo>
                    <a:pt x="357720" y="274307"/>
                  </a:moveTo>
                  <a:lnTo>
                    <a:pt x="353009" y="271284"/>
                  </a:lnTo>
                  <a:lnTo>
                    <a:pt x="345351" y="270916"/>
                  </a:lnTo>
                  <a:lnTo>
                    <a:pt x="344093" y="276199"/>
                  </a:lnTo>
                  <a:lnTo>
                    <a:pt x="346100" y="276974"/>
                  </a:lnTo>
                  <a:lnTo>
                    <a:pt x="348094" y="277190"/>
                  </a:lnTo>
                  <a:lnTo>
                    <a:pt x="350100" y="276974"/>
                  </a:lnTo>
                  <a:lnTo>
                    <a:pt x="357720" y="274307"/>
                  </a:lnTo>
                  <a:close/>
                </a:path>
                <a:path w="574675" h="323850">
                  <a:moveTo>
                    <a:pt x="358241" y="172364"/>
                  </a:moveTo>
                  <a:lnTo>
                    <a:pt x="345033" y="157289"/>
                  </a:lnTo>
                  <a:lnTo>
                    <a:pt x="342658" y="164338"/>
                  </a:lnTo>
                  <a:lnTo>
                    <a:pt x="342658" y="168681"/>
                  </a:lnTo>
                  <a:lnTo>
                    <a:pt x="346036" y="172173"/>
                  </a:lnTo>
                  <a:lnTo>
                    <a:pt x="352767" y="173710"/>
                  </a:lnTo>
                  <a:lnTo>
                    <a:pt x="358241" y="172364"/>
                  </a:lnTo>
                  <a:close/>
                </a:path>
                <a:path w="574675" h="323850">
                  <a:moveTo>
                    <a:pt x="362546" y="86067"/>
                  </a:moveTo>
                  <a:lnTo>
                    <a:pt x="361543" y="80619"/>
                  </a:lnTo>
                  <a:lnTo>
                    <a:pt x="356781" y="76200"/>
                  </a:lnTo>
                  <a:lnTo>
                    <a:pt x="352933" y="78803"/>
                  </a:lnTo>
                  <a:lnTo>
                    <a:pt x="350672" y="84467"/>
                  </a:lnTo>
                  <a:lnTo>
                    <a:pt x="350659" y="87541"/>
                  </a:lnTo>
                  <a:lnTo>
                    <a:pt x="353352" y="89509"/>
                  </a:lnTo>
                  <a:lnTo>
                    <a:pt x="352450" y="89509"/>
                  </a:lnTo>
                  <a:lnTo>
                    <a:pt x="350659" y="89179"/>
                  </a:lnTo>
                  <a:lnTo>
                    <a:pt x="351548" y="89509"/>
                  </a:lnTo>
                  <a:lnTo>
                    <a:pt x="351942" y="89509"/>
                  </a:lnTo>
                  <a:lnTo>
                    <a:pt x="355765" y="91071"/>
                  </a:lnTo>
                  <a:lnTo>
                    <a:pt x="358101" y="91287"/>
                  </a:lnTo>
                  <a:lnTo>
                    <a:pt x="361962" y="89179"/>
                  </a:lnTo>
                  <a:lnTo>
                    <a:pt x="361797" y="89179"/>
                  </a:lnTo>
                  <a:lnTo>
                    <a:pt x="362546" y="86067"/>
                  </a:lnTo>
                  <a:close/>
                </a:path>
                <a:path w="574675" h="323850">
                  <a:moveTo>
                    <a:pt x="367538" y="0"/>
                  </a:moveTo>
                  <a:lnTo>
                    <a:pt x="358762" y="0"/>
                  </a:lnTo>
                  <a:lnTo>
                    <a:pt x="358762" y="228"/>
                  </a:lnTo>
                  <a:lnTo>
                    <a:pt x="359981" y="3898"/>
                  </a:lnTo>
                  <a:lnTo>
                    <a:pt x="364096" y="8229"/>
                  </a:lnTo>
                  <a:lnTo>
                    <a:pt x="366991" y="3124"/>
                  </a:lnTo>
                  <a:lnTo>
                    <a:pt x="367436" y="2120"/>
                  </a:lnTo>
                  <a:lnTo>
                    <a:pt x="367538" y="0"/>
                  </a:lnTo>
                  <a:close/>
                </a:path>
                <a:path w="574675" h="323850">
                  <a:moveTo>
                    <a:pt x="379895" y="200634"/>
                  </a:moveTo>
                  <a:lnTo>
                    <a:pt x="379882" y="200253"/>
                  </a:lnTo>
                  <a:lnTo>
                    <a:pt x="379768" y="197700"/>
                  </a:lnTo>
                  <a:lnTo>
                    <a:pt x="379691" y="196621"/>
                  </a:lnTo>
                  <a:lnTo>
                    <a:pt x="379425" y="192697"/>
                  </a:lnTo>
                  <a:lnTo>
                    <a:pt x="379730" y="196621"/>
                  </a:lnTo>
                  <a:lnTo>
                    <a:pt x="379628" y="192697"/>
                  </a:lnTo>
                  <a:lnTo>
                    <a:pt x="379552" y="189801"/>
                  </a:lnTo>
                  <a:lnTo>
                    <a:pt x="379425" y="185026"/>
                  </a:lnTo>
                  <a:lnTo>
                    <a:pt x="374103" y="187693"/>
                  </a:lnTo>
                  <a:lnTo>
                    <a:pt x="369760" y="189801"/>
                  </a:lnTo>
                  <a:lnTo>
                    <a:pt x="369658" y="196913"/>
                  </a:lnTo>
                  <a:lnTo>
                    <a:pt x="367093" y="200253"/>
                  </a:lnTo>
                  <a:lnTo>
                    <a:pt x="365988" y="201815"/>
                  </a:lnTo>
                  <a:lnTo>
                    <a:pt x="358648" y="207149"/>
                  </a:lnTo>
                  <a:lnTo>
                    <a:pt x="363435" y="209588"/>
                  </a:lnTo>
                  <a:lnTo>
                    <a:pt x="366102" y="210820"/>
                  </a:lnTo>
                  <a:lnTo>
                    <a:pt x="370103" y="205143"/>
                  </a:lnTo>
                  <a:lnTo>
                    <a:pt x="372986" y="204584"/>
                  </a:lnTo>
                  <a:lnTo>
                    <a:pt x="376656" y="203923"/>
                  </a:lnTo>
                  <a:lnTo>
                    <a:pt x="379425" y="204368"/>
                  </a:lnTo>
                  <a:lnTo>
                    <a:pt x="379488" y="203923"/>
                  </a:lnTo>
                  <a:lnTo>
                    <a:pt x="379895" y="200634"/>
                  </a:lnTo>
                  <a:close/>
                </a:path>
                <a:path w="574675" h="323850">
                  <a:moveTo>
                    <a:pt x="382092" y="297535"/>
                  </a:moveTo>
                  <a:lnTo>
                    <a:pt x="381762" y="298323"/>
                  </a:lnTo>
                  <a:lnTo>
                    <a:pt x="381647" y="299097"/>
                  </a:lnTo>
                  <a:lnTo>
                    <a:pt x="381762" y="298653"/>
                  </a:lnTo>
                  <a:lnTo>
                    <a:pt x="382092" y="297535"/>
                  </a:lnTo>
                  <a:close/>
                </a:path>
                <a:path w="574675" h="323850">
                  <a:moveTo>
                    <a:pt x="382765" y="293763"/>
                  </a:moveTo>
                  <a:lnTo>
                    <a:pt x="377101" y="296316"/>
                  </a:lnTo>
                  <a:lnTo>
                    <a:pt x="374992" y="295757"/>
                  </a:lnTo>
                  <a:lnTo>
                    <a:pt x="372986" y="295211"/>
                  </a:lnTo>
                  <a:lnTo>
                    <a:pt x="371208" y="289420"/>
                  </a:lnTo>
                  <a:lnTo>
                    <a:pt x="368655" y="291642"/>
                  </a:lnTo>
                  <a:lnTo>
                    <a:pt x="366433" y="293649"/>
                  </a:lnTo>
                  <a:lnTo>
                    <a:pt x="371094" y="302437"/>
                  </a:lnTo>
                  <a:lnTo>
                    <a:pt x="372770" y="303987"/>
                  </a:lnTo>
                  <a:lnTo>
                    <a:pt x="378320" y="309549"/>
                  </a:lnTo>
                  <a:lnTo>
                    <a:pt x="379869" y="303542"/>
                  </a:lnTo>
                  <a:lnTo>
                    <a:pt x="381647" y="298538"/>
                  </a:lnTo>
                  <a:lnTo>
                    <a:pt x="381762" y="298323"/>
                  </a:lnTo>
                  <a:lnTo>
                    <a:pt x="382206" y="296316"/>
                  </a:lnTo>
                  <a:lnTo>
                    <a:pt x="382320" y="295757"/>
                  </a:lnTo>
                  <a:lnTo>
                    <a:pt x="382447" y="295211"/>
                  </a:lnTo>
                  <a:lnTo>
                    <a:pt x="382765" y="293763"/>
                  </a:lnTo>
                  <a:close/>
                </a:path>
                <a:path w="574675" h="323850">
                  <a:moveTo>
                    <a:pt x="387045" y="38684"/>
                  </a:moveTo>
                  <a:lnTo>
                    <a:pt x="382206" y="38925"/>
                  </a:lnTo>
                  <a:lnTo>
                    <a:pt x="379209" y="40030"/>
                  </a:lnTo>
                  <a:lnTo>
                    <a:pt x="370878" y="43586"/>
                  </a:lnTo>
                  <a:lnTo>
                    <a:pt x="377545" y="48031"/>
                  </a:lnTo>
                  <a:lnTo>
                    <a:pt x="381203" y="46774"/>
                  </a:lnTo>
                  <a:lnTo>
                    <a:pt x="385546" y="42481"/>
                  </a:lnTo>
                  <a:lnTo>
                    <a:pt x="387045" y="38684"/>
                  </a:lnTo>
                  <a:close/>
                </a:path>
                <a:path w="574675" h="323850">
                  <a:moveTo>
                    <a:pt x="394093" y="148767"/>
                  </a:moveTo>
                  <a:lnTo>
                    <a:pt x="392874" y="145999"/>
                  </a:lnTo>
                  <a:lnTo>
                    <a:pt x="392430" y="144881"/>
                  </a:lnTo>
                  <a:lnTo>
                    <a:pt x="389648" y="143878"/>
                  </a:lnTo>
                  <a:lnTo>
                    <a:pt x="388759" y="143103"/>
                  </a:lnTo>
                  <a:lnTo>
                    <a:pt x="386981" y="141655"/>
                  </a:lnTo>
                  <a:lnTo>
                    <a:pt x="385318" y="139992"/>
                  </a:lnTo>
                  <a:lnTo>
                    <a:pt x="384098" y="138099"/>
                  </a:lnTo>
                  <a:lnTo>
                    <a:pt x="382765" y="135991"/>
                  </a:lnTo>
                  <a:lnTo>
                    <a:pt x="377431" y="140550"/>
                  </a:lnTo>
                  <a:lnTo>
                    <a:pt x="377215" y="141986"/>
                  </a:lnTo>
                  <a:lnTo>
                    <a:pt x="376428" y="146545"/>
                  </a:lnTo>
                  <a:lnTo>
                    <a:pt x="384213" y="148767"/>
                  </a:lnTo>
                  <a:lnTo>
                    <a:pt x="387870" y="149110"/>
                  </a:lnTo>
                  <a:lnTo>
                    <a:pt x="389877" y="149326"/>
                  </a:lnTo>
                  <a:lnTo>
                    <a:pt x="394093" y="148767"/>
                  </a:lnTo>
                  <a:close/>
                </a:path>
                <a:path w="574675" h="323850">
                  <a:moveTo>
                    <a:pt x="402209" y="230492"/>
                  </a:moveTo>
                  <a:lnTo>
                    <a:pt x="400888" y="225717"/>
                  </a:lnTo>
                  <a:lnTo>
                    <a:pt x="400761" y="225158"/>
                  </a:lnTo>
                  <a:lnTo>
                    <a:pt x="400545" y="224040"/>
                  </a:lnTo>
                  <a:lnTo>
                    <a:pt x="400443" y="221488"/>
                  </a:lnTo>
                  <a:lnTo>
                    <a:pt x="400316" y="218490"/>
                  </a:lnTo>
                  <a:lnTo>
                    <a:pt x="400100" y="212813"/>
                  </a:lnTo>
                  <a:lnTo>
                    <a:pt x="394652" y="218490"/>
                  </a:lnTo>
                  <a:lnTo>
                    <a:pt x="391655" y="221488"/>
                  </a:lnTo>
                  <a:lnTo>
                    <a:pt x="388315" y="226377"/>
                  </a:lnTo>
                  <a:lnTo>
                    <a:pt x="388213" y="230720"/>
                  </a:lnTo>
                  <a:lnTo>
                    <a:pt x="388099" y="233057"/>
                  </a:lnTo>
                  <a:lnTo>
                    <a:pt x="388759" y="234391"/>
                  </a:lnTo>
                  <a:lnTo>
                    <a:pt x="390982" y="235610"/>
                  </a:lnTo>
                  <a:lnTo>
                    <a:pt x="397103" y="238721"/>
                  </a:lnTo>
                  <a:lnTo>
                    <a:pt x="402209" y="230492"/>
                  </a:lnTo>
                  <a:close/>
                </a:path>
                <a:path w="574675" h="323850">
                  <a:moveTo>
                    <a:pt x="406374" y="266547"/>
                  </a:moveTo>
                  <a:lnTo>
                    <a:pt x="401955" y="262432"/>
                  </a:lnTo>
                  <a:lnTo>
                    <a:pt x="392760" y="259537"/>
                  </a:lnTo>
                  <a:lnTo>
                    <a:pt x="384657" y="260070"/>
                  </a:lnTo>
                  <a:lnTo>
                    <a:pt x="383057" y="263499"/>
                  </a:lnTo>
                  <a:lnTo>
                    <a:pt x="387997" y="266687"/>
                  </a:lnTo>
                  <a:lnTo>
                    <a:pt x="395135" y="268947"/>
                  </a:lnTo>
                  <a:lnTo>
                    <a:pt x="400100" y="269633"/>
                  </a:lnTo>
                  <a:lnTo>
                    <a:pt x="406374" y="266547"/>
                  </a:lnTo>
                  <a:close/>
                </a:path>
                <a:path w="574675" h="323850">
                  <a:moveTo>
                    <a:pt x="409879" y="174015"/>
                  </a:moveTo>
                  <a:lnTo>
                    <a:pt x="402767" y="167678"/>
                  </a:lnTo>
                  <a:lnTo>
                    <a:pt x="400431" y="166789"/>
                  </a:lnTo>
                  <a:lnTo>
                    <a:pt x="395871" y="165011"/>
                  </a:lnTo>
                  <a:lnTo>
                    <a:pt x="393649" y="168681"/>
                  </a:lnTo>
                  <a:lnTo>
                    <a:pt x="393763" y="172237"/>
                  </a:lnTo>
                  <a:lnTo>
                    <a:pt x="393763" y="173570"/>
                  </a:lnTo>
                  <a:lnTo>
                    <a:pt x="394093" y="174904"/>
                  </a:lnTo>
                  <a:lnTo>
                    <a:pt x="397764" y="180911"/>
                  </a:lnTo>
                  <a:lnTo>
                    <a:pt x="401980" y="180352"/>
                  </a:lnTo>
                  <a:lnTo>
                    <a:pt x="406209" y="177012"/>
                  </a:lnTo>
                  <a:lnTo>
                    <a:pt x="409879" y="174015"/>
                  </a:lnTo>
                  <a:close/>
                </a:path>
                <a:path w="574675" h="323850">
                  <a:moveTo>
                    <a:pt x="417233" y="69291"/>
                  </a:moveTo>
                  <a:lnTo>
                    <a:pt x="416839" y="64554"/>
                  </a:lnTo>
                  <a:lnTo>
                    <a:pt x="410768" y="60934"/>
                  </a:lnTo>
                  <a:lnTo>
                    <a:pt x="407987" y="60375"/>
                  </a:lnTo>
                  <a:lnTo>
                    <a:pt x="408762" y="66611"/>
                  </a:lnTo>
                  <a:lnTo>
                    <a:pt x="409536" y="69278"/>
                  </a:lnTo>
                  <a:lnTo>
                    <a:pt x="409536" y="69608"/>
                  </a:lnTo>
                  <a:lnTo>
                    <a:pt x="409765" y="70053"/>
                  </a:lnTo>
                  <a:lnTo>
                    <a:pt x="409879" y="70269"/>
                  </a:lnTo>
                  <a:lnTo>
                    <a:pt x="414172" y="72212"/>
                  </a:lnTo>
                  <a:lnTo>
                    <a:pt x="417233" y="69291"/>
                  </a:lnTo>
                  <a:close/>
                </a:path>
                <a:path w="574675" h="323850">
                  <a:moveTo>
                    <a:pt x="421322" y="297319"/>
                  </a:moveTo>
                  <a:lnTo>
                    <a:pt x="419315" y="290309"/>
                  </a:lnTo>
                  <a:lnTo>
                    <a:pt x="416991" y="289420"/>
                  </a:lnTo>
                  <a:lnTo>
                    <a:pt x="413537" y="291757"/>
                  </a:lnTo>
                  <a:lnTo>
                    <a:pt x="412102" y="292430"/>
                  </a:lnTo>
                  <a:lnTo>
                    <a:pt x="410984" y="295871"/>
                  </a:lnTo>
                  <a:lnTo>
                    <a:pt x="410540" y="297764"/>
                  </a:lnTo>
                  <a:lnTo>
                    <a:pt x="410540" y="298424"/>
                  </a:lnTo>
                  <a:lnTo>
                    <a:pt x="410210" y="305320"/>
                  </a:lnTo>
                  <a:lnTo>
                    <a:pt x="421322" y="297319"/>
                  </a:lnTo>
                  <a:close/>
                </a:path>
                <a:path w="574675" h="323850">
                  <a:moveTo>
                    <a:pt x="431203" y="210146"/>
                  </a:moveTo>
                  <a:lnTo>
                    <a:pt x="430657" y="204812"/>
                  </a:lnTo>
                  <a:lnTo>
                    <a:pt x="422325" y="204698"/>
                  </a:lnTo>
                  <a:lnTo>
                    <a:pt x="420763" y="210705"/>
                  </a:lnTo>
                  <a:lnTo>
                    <a:pt x="419658" y="215150"/>
                  </a:lnTo>
                  <a:lnTo>
                    <a:pt x="429323" y="218592"/>
                  </a:lnTo>
                  <a:lnTo>
                    <a:pt x="430872" y="212483"/>
                  </a:lnTo>
                  <a:lnTo>
                    <a:pt x="431203" y="211594"/>
                  </a:lnTo>
                  <a:lnTo>
                    <a:pt x="431203" y="210146"/>
                  </a:lnTo>
                  <a:close/>
                </a:path>
                <a:path w="574675" h="323850">
                  <a:moveTo>
                    <a:pt x="434873" y="320116"/>
                  </a:moveTo>
                  <a:lnTo>
                    <a:pt x="432650" y="317449"/>
                  </a:lnTo>
                  <a:lnTo>
                    <a:pt x="429653" y="319443"/>
                  </a:lnTo>
                  <a:lnTo>
                    <a:pt x="428879" y="319887"/>
                  </a:lnTo>
                  <a:lnTo>
                    <a:pt x="428091" y="320662"/>
                  </a:lnTo>
                  <a:lnTo>
                    <a:pt x="426758" y="322338"/>
                  </a:lnTo>
                  <a:lnTo>
                    <a:pt x="426313" y="323672"/>
                  </a:lnTo>
                  <a:lnTo>
                    <a:pt x="434873" y="323672"/>
                  </a:lnTo>
                  <a:lnTo>
                    <a:pt x="434873" y="320116"/>
                  </a:lnTo>
                  <a:close/>
                </a:path>
                <a:path w="574675" h="323850">
                  <a:moveTo>
                    <a:pt x="440093" y="140436"/>
                  </a:moveTo>
                  <a:lnTo>
                    <a:pt x="433514" y="139128"/>
                  </a:lnTo>
                  <a:lnTo>
                    <a:pt x="430872" y="138760"/>
                  </a:lnTo>
                  <a:lnTo>
                    <a:pt x="432435" y="138988"/>
                  </a:lnTo>
                  <a:lnTo>
                    <a:pt x="433425" y="139103"/>
                  </a:lnTo>
                  <a:lnTo>
                    <a:pt x="428980" y="138658"/>
                  </a:lnTo>
                  <a:lnTo>
                    <a:pt x="423760" y="141770"/>
                  </a:lnTo>
                  <a:lnTo>
                    <a:pt x="423875" y="144437"/>
                  </a:lnTo>
                  <a:lnTo>
                    <a:pt x="423913" y="145110"/>
                  </a:lnTo>
                  <a:lnTo>
                    <a:pt x="424205" y="149656"/>
                  </a:lnTo>
                  <a:lnTo>
                    <a:pt x="432650" y="147878"/>
                  </a:lnTo>
                  <a:lnTo>
                    <a:pt x="436651" y="145110"/>
                  </a:lnTo>
                  <a:lnTo>
                    <a:pt x="439547" y="142989"/>
                  </a:lnTo>
                  <a:lnTo>
                    <a:pt x="440093" y="140436"/>
                  </a:lnTo>
                  <a:close/>
                </a:path>
                <a:path w="574675" h="323850">
                  <a:moveTo>
                    <a:pt x="449427" y="177901"/>
                  </a:moveTo>
                  <a:lnTo>
                    <a:pt x="448627" y="168897"/>
                  </a:lnTo>
                  <a:lnTo>
                    <a:pt x="448538" y="167894"/>
                  </a:lnTo>
                  <a:lnTo>
                    <a:pt x="444423" y="168897"/>
                  </a:lnTo>
                  <a:lnTo>
                    <a:pt x="442760" y="168338"/>
                  </a:lnTo>
                  <a:lnTo>
                    <a:pt x="441680" y="168008"/>
                  </a:lnTo>
                  <a:lnTo>
                    <a:pt x="441375" y="167919"/>
                  </a:lnTo>
                  <a:lnTo>
                    <a:pt x="438759" y="167005"/>
                  </a:lnTo>
                  <a:lnTo>
                    <a:pt x="440410" y="167614"/>
                  </a:lnTo>
                  <a:lnTo>
                    <a:pt x="437095" y="166560"/>
                  </a:lnTo>
                  <a:lnTo>
                    <a:pt x="433870" y="166789"/>
                  </a:lnTo>
                  <a:lnTo>
                    <a:pt x="433768" y="167894"/>
                  </a:lnTo>
                  <a:lnTo>
                    <a:pt x="433679" y="168897"/>
                  </a:lnTo>
                  <a:lnTo>
                    <a:pt x="433425" y="171678"/>
                  </a:lnTo>
                  <a:lnTo>
                    <a:pt x="432650" y="179019"/>
                  </a:lnTo>
                  <a:lnTo>
                    <a:pt x="449427" y="177901"/>
                  </a:lnTo>
                  <a:close/>
                </a:path>
                <a:path w="574675" h="323850">
                  <a:moveTo>
                    <a:pt x="454317" y="236054"/>
                  </a:moveTo>
                  <a:lnTo>
                    <a:pt x="452208" y="235724"/>
                  </a:lnTo>
                  <a:lnTo>
                    <a:pt x="450202" y="235610"/>
                  </a:lnTo>
                  <a:lnTo>
                    <a:pt x="445871" y="235496"/>
                  </a:lnTo>
                  <a:lnTo>
                    <a:pt x="441096" y="238061"/>
                  </a:lnTo>
                  <a:lnTo>
                    <a:pt x="439648" y="242176"/>
                  </a:lnTo>
                  <a:lnTo>
                    <a:pt x="438658" y="245173"/>
                  </a:lnTo>
                  <a:lnTo>
                    <a:pt x="440093" y="251066"/>
                  </a:lnTo>
                  <a:lnTo>
                    <a:pt x="448538" y="249059"/>
                  </a:lnTo>
                  <a:lnTo>
                    <a:pt x="450316" y="240284"/>
                  </a:lnTo>
                  <a:lnTo>
                    <a:pt x="453097" y="237274"/>
                  </a:lnTo>
                  <a:lnTo>
                    <a:pt x="454317" y="236054"/>
                  </a:lnTo>
                  <a:close/>
                </a:path>
                <a:path w="574675" h="323850">
                  <a:moveTo>
                    <a:pt x="461098" y="102412"/>
                  </a:moveTo>
                  <a:lnTo>
                    <a:pt x="447484" y="102412"/>
                  </a:lnTo>
                  <a:lnTo>
                    <a:pt x="443204" y="103187"/>
                  </a:lnTo>
                  <a:lnTo>
                    <a:pt x="441655" y="104851"/>
                  </a:lnTo>
                  <a:lnTo>
                    <a:pt x="439547" y="107188"/>
                  </a:lnTo>
                  <a:lnTo>
                    <a:pt x="440207" y="111086"/>
                  </a:lnTo>
                  <a:lnTo>
                    <a:pt x="442544" y="113080"/>
                  </a:lnTo>
                  <a:lnTo>
                    <a:pt x="444868" y="114973"/>
                  </a:lnTo>
                  <a:lnTo>
                    <a:pt x="447763" y="114642"/>
                  </a:lnTo>
                  <a:lnTo>
                    <a:pt x="450316" y="113639"/>
                  </a:lnTo>
                  <a:lnTo>
                    <a:pt x="452094" y="112864"/>
                  </a:lnTo>
                  <a:lnTo>
                    <a:pt x="453758" y="111861"/>
                  </a:lnTo>
                  <a:lnTo>
                    <a:pt x="454990" y="110744"/>
                  </a:lnTo>
                  <a:lnTo>
                    <a:pt x="458990" y="107188"/>
                  </a:lnTo>
                  <a:lnTo>
                    <a:pt x="461098" y="102412"/>
                  </a:lnTo>
                  <a:close/>
                </a:path>
                <a:path w="574675" h="323850">
                  <a:moveTo>
                    <a:pt x="464096" y="65608"/>
                  </a:moveTo>
                  <a:lnTo>
                    <a:pt x="463981" y="61379"/>
                  </a:lnTo>
                  <a:lnTo>
                    <a:pt x="461213" y="64160"/>
                  </a:lnTo>
                  <a:lnTo>
                    <a:pt x="459206" y="64719"/>
                  </a:lnTo>
                  <a:lnTo>
                    <a:pt x="456869" y="65493"/>
                  </a:lnTo>
                  <a:lnTo>
                    <a:pt x="454875" y="64376"/>
                  </a:lnTo>
                  <a:lnTo>
                    <a:pt x="452869" y="63385"/>
                  </a:lnTo>
                  <a:lnTo>
                    <a:pt x="448983" y="61493"/>
                  </a:lnTo>
                  <a:lnTo>
                    <a:pt x="448424" y="65163"/>
                  </a:lnTo>
                  <a:lnTo>
                    <a:pt x="450545" y="67830"/>
                  </a:lnTo>
                  <a:lnTo>
                    <a:pt x="453428" y="71272"/>
                  </a:lnTo>
                  <a:lnTo>
                    <a:pt x="456095" y="75615"/>
                  </a:lnTo>
                  <a:lnTo>
                    <a:pt x="460095" y="71272"/>
                  </a:lnTo>
                  <a:lnTo>
                    <a:pt x="460984" y="70383"/>
                  </a:lnTo>
                  <a:lnTo>
                    <a:pt x="462432" y="69164"/>
                  </a:lnTo>
                  <a:lnTo>
                    <a:pt x="463765" y="67157"/>
                  </a:lnTo>
                  <a:lnTo>
                    <a:pt x="464096" y="66382"/>
                  </a:lnTo>
                  <a:lnTo>
                    <a:pt x="464096" y="65608"/>
                  </a:lnTo>
                  <a:close/>
                </a:path>
                <a:path w="574675" h="323850">
                  <a:moveTo>
                    <a:pt x="472160" y="281495"/>
                  </a:moveTo>
                  <a:lnTo>
                    <a:pt x="471843" y="279196"/>
                  </a:lnTo>
                  <a:lnTo>
                    <a:pt x="471779" y="278752"/>
                  </a:lnTo>
                  <a:lnTo>
                    <a:pt x="471538" y="276974"/>
                  </a:lnTo>
                  <a:lnTo>
                    <a:pt x="469646" y="273634"/>
                  </a:lnTo>
                  <a:lnTo>
                    <a:pt x="464096" y="278752"/>
                  </a:lnTo>
                  <a:lnTo>
                    <a:pt x="465836" y="282244"/>
                  </a:lnTo>
                  <a:lnTo>
                    <a:pt x="465785" y="281800"/>
                  </a:lnTo>
                  <a:lnTo>
                    <a:pt x="465950" y="282244"/>
                  </a:lnTo>
                  <a:lnTo>
                    <a:pt x="465988" y="282435"/>
                  </a:lnTo>
                  <a:lnTo>
                    <a:pt x="466090" y="282867"/>
                  </a:lnTo>
                  <a:lnTo>
                    <a:pt x="467423" y="285572"/>
                  </a:lnTo>
                  <a:lnTo>
                    <a:pt x="468007" y="286715"/>
                  </a:lnTo>
                  <a:lnTo>
                    <a:pt x="470535" y="285572"/>
                  </a:lnTo>
                  <a:lnTo>
                    <a:pt x="472160" y="281495"/>
                  </a:lnTo>
                  <a:close/>
                </a:path>
                <a:path w="574675" h="323850">
                  <a:moveTo>
                    <a:pt x="475869" y="38925"/>
                  </a:moveTo>
                  <a:lnTo>
                    <a:pt x="475322" y="36804"/>
                  </a:lnTo>
                  <a:lnTo>
                    <a:pt x="474091" y="32588"/>
                  </a:lnTo>
                  <a:lnTo>
                    <a:pt x="471766" y="31699"/>
                  </a:lnTo>
                  <a:lnTo>
                    <a:pt x="467207" y="34912"/>
                  </a:lnTo>
                  <a:lnTo>
                    <a:pt x="465874" y="37033"/>
                  </a:lnTo>
                  <a:lnTo>
                    <a:pt x="465315" y="39027"/>
                  </a:lnTo>
                  <a:lnTo>
                    <a:pt x="465099" y="39585"/>
                  </a:lnTo>
                  <a:lnTo>
                    <a:pt x="464985" y="40144"/>
                  </a:lnTo>
                  <a:lnTo>
                    <a:pt x="464985" y="40703"/>
                  </a:lnTo>
                  <a:lnTo>
                    <a:pt x="465099" y="41592"/>
                  </a:lnTo>
                  <a:lnTo>
                    <a:pt x="465429" y="42367"/>
                  </a:lnTo>
                  <a:lnTo>
                    <a:pt x="466090" y="42926"/>
                  </a:lnTo>
                  <a:lnTo>
                    <a:pt x="466204" y="43141"/>
                  </a:lnTo>
                  <a:lnTo>
                    <a:pt x="468655" y="44475"/>
                  </a:lnTo>
                  <a:lnTo>
                    <a:pt x="475869" y="38925"/>
                  </a:lnTo>
                  <a:close/>
                </a:path>
                <a:path w="574675" h="323850">
                  <a:moveTo>
                    <a:pt x="476656" y="181686"/>
                  </a:moveTo>
                  <a:lnTo>
                    <a:pt x="464426" y="175234"/>
                  </a:lnTo>
                  <a:lnTo>
                    <a:pt x="462762" y="176123"/>
                  </a:lnTo>
                  <a:lnTo>
                    <a:pt x="461987" y="177787"/>
                  </a:lnTo>
                  <a:lnTo>
                    <a:pt x="461429" y="179120"/>
                  </a:lnTo>
                  <a:lnTo>
                    <a:pt x="461429" y="180911"/>
                  </a:lnTo>
                  <a:lnTo>
                    <a:pt x="462102" y="182689"/>
                  </a:lnTo>
                  <a:lnTo>
                    <a:pt x="462318" y="183349"/>
                  </a:lnTo>
                  <a:lnTo>
                    <a:pt x="462648" y="183908"/>
                  </a:lnTo>
                  <a:lnTo>
                    <a:pt x="462991" y="184569"/>
                  </a:lnTo>
                  <a:lnTo>
                    <a:pt x="466432" y="190246"/>
                  </a:lnTo>
                  <a:lnTo>
                    <a:pt x="471208" y="189128"/>
                  </a:lnTo>
                  <a:lnTo>
                    <a:pt x="474764" y="184238"/>
                  </a:lnTo>
                  <a:lnTo>
                    <a:pt x="476656" y="181686"/>
                  </a:lnTo>
                  <a:close/>
                </a:path>
                <a:path w="574675" h="323850">
                  <a:moveTo>
                    <a:pt x="480212" y="145440"/>
                  </a:moveTo>
                  <a:lnTo>
                    <a:pt x="473875" y="144208"/>
                  </a:lnTo>
                  <a:lnTo>
                    <a:pt x="471868" y="144995"/>
                  </a:lnTo>
                  <a:lnTo>
                    <a:pt x="470535" y="145440"/>
                  </a:lnTo>
                  <a:lnTo>
                    <a:pt x="469544" y="146888"/>
                  </a:lnTo>
                  <a:lnTo>
                    <a:pt x="469099" y="148551"/>
                  </a:lnTo>
                  <a:lnTo>
                    <a:pt x="468426" y="150444"/>
                  </a:lnTo>
                  <a:lnTo>
                    <a:pt x="468541" y="152552"/>
                  </a:lnTo>
                  <a:lnTo>
                    <a:pt x="469760" y="153771"/>
                  </a:lnTo>
                  <a:lnTo>
                    <a:pt x="472313" y="156222"/>
                  </a:lnTo>
                  <a:lnTo>
                    <a:pt x="476211" y="150545"/>
                  </a:lnTo>
                  <a:lnTo>
                    <a:pt x="477545" y="148767"/>
                  </a:lnTo>
                  <a:lnTo>
                    <a:pt x="480212" y="145440"/>
                  </a:lnTo>
                  <a:close/>
                </a:path>
                <a:path w="574675" h="323850">
                  <a:moveTo>
                    <a:pt x="482434" y="230606"/>
                  </a:moveTo>
                  <a:lnTo>
                    <a:pt x="481317" y="230720"/>
                  </a:lnTo>
                  <a:lnTo>
                    <a:pt x="478980" y="231279"/>
                  </a:lnTo>
                  <a:lnTo>
                    <a:pt x="482434" y="230606"/>
                  </a:lnTo>
                  <a:close/>
                </a:path>
                <a:path w="574675" h="323850">
                  <a:moveTo>
                    <a:pt x="488429" y="319443"/>
                  </a:moveTo>
                  <a:lnTo>
                    <a:pt x="484873" y="318554"/>
                  </a:lnTo>
                  <a:lnTo>
                    <a:pt x="482981" y="321106"/>
                  </a:lnTo>
                  <a:lnTo>
                    <a:pt x="482879" y="321449"/>
                  </a:lnTo>
                  <a:lnTo>
                    <a:pt x="482981" y="321894"/>
                  </a:lnTo>
                  <a:lnTo>
                    <a:pt x="482981" y="322110"/>
                  </a:lnTo>
                  <a:lnTo>
                    <a:pt x="483095" y="322668"/>
                  </a:lnTo>
                  <a:lnTo>
                    <a:pt x="483425" y="323227"/>
                  </a:lnTo>
                  <a:lnTo>
                    <a:pt x="483870" y="323672"/>
                  </a:lnTo>
                  <a:lnTo>
                    <a:pt x="487311" y="323672"/>
                  </a:lnTo>
                  <a:lnTo>
                    <a:pt x="487540" y="323443"/>
                  </a:lnTo>
                  <a:lnTo>
                    <a:pt x="487654" y="323227"/>
                  </a:lnTo>
                  <a:lnTo>
                    <a:pt x="487756" y="322897"/>
                  </a:lnTo>
                  <a:lnTo>
                    <a:pt x="488429" y="319443"/>
                  </a:lnTo>
                  <a:close/>
                </a:path>
                <a:path w="574675" h="323850">
                  <a:moveTo>
                    <a:pt x="493204" y="227939"/>
                  </a:moveTo>
                  <a:lnTo>
                    <a:pt x="490093" y="221272"/>
                  </a:lnTo>
                  <a:lnTo>
                    <a:pt x="485724" y="220395"/>
                  </a:lnTo>
                  <a:lnTo>
                    <a:pt x="480034" y="224663"/>
                  </a:lnTo>
                  <a:lnTo>
                    <a:pt x="477189" y="229590"/>
                  </a:lnTo>
                  <a:lnTo>
                    <a:pt x="481317" y="230720"/>
                  </a:lnTo>
                  <a:lnTo>
                    <a:pt x="485990" y="230162"/>
                  </a:lnTo>
                  <a:lnTo>
                    <a:pt x="493204" y="227939"/>
                  </a:lnTo>
                  <a:close/>
                </a:path>
                <a:path w="574675" h="323850">
                  <a:moveTo>
                    <a:pt x="510095" y="108407"/>
                  </a:moveTo>
                  <a:lnTo>
                    <a:pt x="509981" y="107302"/>
                  </a:lnTo>
                  <a:lnTo>
                    <a:pt x="509206" y="106413"/>
                  </a:lnTo>
                  <a:lnTo>
                    <a:pt x="505980" y="102958"/>
                  </a:lnTo>
                  <a:lnTo>
                    <a:pt x="502208" y="109080"/>
                  </a:lnTo>
                  <a:lnTo>
                    <a:pt x="500646" y="111302"/>
                  </a:lnTo>
                  <a:lnTo>
                    <a:pt x="498208" y="114642"/>
                  </a:lnTo>
                  <a:lnTo>
                    <a:pt x="497319" y="120865"/>
                  </a:lnTo>
                  <a:lnTo>
                    <a:pt x="503212" y="119087"/>
                  </a:lnTo>
                  <a:lnTo>
                    <a:pt x="503656" y="118973"/>
                  </a:lnTo>
                  <a:lnTo>
                    <a:pt x="503986" y="118643"/>
                  </a:lnTo>
                  <a:lnTo>
                    <a:pt x="505650" y="117754"/>
                  </a:lnTo>
                  <a:lnTo>
                    <a:pt x="506984" y="116636"/>
                  </a:lnTo>
                  <a:lnTo>
                    <a:pt x="507987" y="115303"/>
                  </a:lnTo>
                  <a:lnTo>
                    <a:pt x="509320" y="113411"/>
                  </a:lnTo>
                  <a:lnTo>
                    <a:pt x="510095" y="111302"/>
                  </a:lnTo>
                  <a:lnTo>
                    <a:pt x="510095" y="108407"/>
                  </a:lnTo>
                  <a:close/>
                </a:path>
                <a:path w="574675" h="323850">
                  <a:moveTo>
                    <a:pt x="511759" y="179578"/>
                  </a:moveTo>
                  <a:lnTo>
                    <a:pt x="509866" y="177901"/>
                  </a:lnTo>
                  <a:lnTo>
                    <a:pt x="507542" y="178015"/>
                  </a:lnTo>
                  <a:lnTo>
                    <a:pt x="506425" y="178130"/>
                  </a:lnTo>
                  <a:lnTo>
                    <a:pt x="505320" y="178460"/>
                  </a:lnTo>
                  <a:lnTo>
                    <a:pt x="504431" y="179349"/>
                  </a:lnTo>
                  <a:lnTo>
                    <a:pt x="500761" y="182791"/>
                  </a:lnTo>
                  <a:lnTo>
                    <a:pt x="506323" y="186131"/>
                  </a:lnTo>
                  <a:lnTo>
                    <a:pt x="509422" y="182245"/>
                  </a:lnTo>
                  <a:lnTo>
                    <a:pt x="511759" y="179578"/>
                  </a:lnTo>
                  <a:close/>
                </a:path>
                <a:path w="574675" h="323850">
                  <a:moveTo>
                    <a:pt x="515988" y="35699"/>
                  </a:moveTo>
                  <a:lnTo>
                    <a:pt x="515759" y="34467"/>
                  </a:lnTo>
                  <a:lnTo>
                    <a:pt x="513765" y="26797"/>
                  </a:lnTo>
                  <a:lnTo>
                    <a:pt x="511200" y="29133"/>
                  </a:lnTo>
                  <a:lnTo>
                    <a:pt x="509536" y="34912"/>
                  </a:lnTo>
                  <a:lnTo>
                    <a:pt x="509651" y="37693"/>
                  </a:lnTo>
                  <a:lnTo>
                    <a:pt x="511200" y="38366"/>
                  </a:lnTo>
                  <a:lnTo>
                    <a:pt x="512533" y="38811"/>
                  </a:lnTo>
                  <a:lnTo>
                    <a:pt x="515988" y="35699"/>
                  </a:lnTo>
                  <a:close/>
                </a:path>
                <a:path w="574675" h="323850">
                  <a:moveTo>
                    <a:pt x="519430" y="235610"/>
                  </a:moveTo>
                  <a:lnTo>
                    <a:pt x="517652" y="234162"/>
                  </a:lnTo>
                  <a:lnTo>
                    <a:pt x="515200" y="234048"/>
                  </a:lnTo>
                  <a:lnTo>
                    <a:pt x="512203" y="233832"/>
                  </a:lnTo>
                  <a:lnTo>
                    <a:pt x="507873" y="235724"/>
                  </a:lnTo>
                  <a:lnTo>
                    <a:pt x="506209" y="241274"/>
                  </a:lnTo>
                  <a:lnTo>
                    <a:pt x="505320" y="244843"/>
                  </a:lnTo>
                  <a:lnTo>
                    <a:pt x="508101" y="245732"/>
                  </a:lnTo>
                  <a:lnTo>
                    <a:pt x="511644" y="246951"/>
                  </a:lnTo>
                  <a:lnTo>
                    <a:pt x="517207" y="241617"/>
                  </a:lnTo>
                  <a:lnTo>
                    <a:pt x="518210" y="238836"/>
                  </a:lnTo>
                  <a:lnTo>
                    <a:pt x="519430" y="235610"/>
                  </a:lnTo>
                  <a:close/>
                </a:path>
                <a:path w="574675" h="323850">
                  <a:moveTo>
                    <a:pt x="530428" y="305320"/>
                  </a:moveTo>
                  <a:lnTo>
                    <a:pt x="526097" y="298767"/>
                  </a:lnTo>
                  <a:lnTo>
                    <a:pt x="523430" y="298881"/>
                  </a:lnTo>
                  <a:lnTo>
                    <a:pt x="521652" y="298881"/>
                  </a:lnTo>
                  <a:lnTo>
                    <a:pt x="520649" y="300215"/>
                  </a:lnTo>
                  <a:lnTo>
                    <a:pt x="520534" y="301879"/>
                  </a:lnTo>
                  <a:lnTo>
                    <a:pt x="520204" y="304876"/>
                  </a:lnTo>
                  <a:lnTo>
                    <a:pt x="522655" y="308775"/>
                  </a:lnTo>
                  <a:lnTo>
                    <a:pt x="527100" y="306882"/>
                  </a:lnTo>
                  <a:lnTo>
                    <a:pt x="530428" y="305320"/>
                  </a:lnTo>
                  <a:close/>
                </a:path>
                <a:path w="574675" h="323850">
                  <a:moveTo>
                    <a:pt x="540423" y="133540"/>
                  </a:moveTo>
                  <a:lnTo>
                    <a:pt x="538988" y="131978"/>
                  </a:lnTo>
                  <a:lnTo>
                    <a:pt x="533869" y="133210"/>
                  </a:lnTo>
                  <a:lnTo>
                    <a:pt x="531761" y="134099"/>
                  </a:lnTo>
                  <a:lnTo>
                    <a:pt x="525322" y="140322"/>
                  </a:lnTo>
                  <a:lnTo>
                    <a:pt x="525208" y="144106"/>
                  </a:lnTo>
                  <a:lnTo>
                    <a:pt x="525094" y="145097"/>
                  </a:lnTo>
                  <a:lnTo>
                    <a:pt x="525538" y="145884"/>
                  </a:lnTo>
                  <a:lnTo>
                    <a:pt x="526542" y="146443"/>
                  </a:lnTo>
                  <a:lnTo>
                    <a:pt x="528980" y="147777"/>
                  </a:lnTo>
                  <a:lnTo>
                    <a:pt x="537311" y="140106"/>
                  </a:lnTo>
                  <a:lnTo>
                    <a:pt x="538200" y="137769"/>
                  </a:lnTo>
                  <a:lnTo>
                    <a:pt x="540423" y="133540"/>
                  </a:lnTo>
                  <a:close/>
                </a:path>
                <a:path w="574675" h="323850">
                  <a:moveTo>
                    <a:pt x="543979" y="71831"/>
                  </a:moveTo>
                  <a:lnTo>
                    <a:pt x="543090" y="63830"/>
                  </a:lnTo>
                  <a:lnTo>
                    <a:pt x="538645" y="63385"/>
                  </a:lnTo>
                  <a:lnTo>
                    <a:pt x="537425" y="66827"/>
                  </a:lnTo>
                  <a:lnTo>
                    <a:pt x="537210" y="67386"/>
                  </a:lnTo>
                  <a:lnTo>
                    <a:pt x="536867" y="67945"/>
                  </a:lnTo>
                  <a:lnTo>
                    <a:pt x="536981" y="68834"/>
                  </a:lnTo>
                  <a:lnTo>
                    <a:pt x="536981" y="70713"/>
                  </a:lnTo>
                  <a:lnTo>
                    <a:pt x="537984" y="72059"/>
                  </a:lnTo>
                  <a:lnTo>
                    <a:pt x="539318" y="72720"/>
                  </a:lnTo>
                  <a:lnTo>
                    <a:pt x="539648" y="72834"/>
                  </a:lnTo>
                  <a:lnTo>
                    <a:pt x="540092" y="72948"/>
                  </a:lnTo>
                  <a:lnTo>
                    <a:pt x="540651" y="72948"/>
                  </a:lnTo>
                  <a:lnTo>
                    <a:pt x="542315" y="73050"/>
                  </a:lnTo>
                  <a:lnTo>
                    <a:pt x="543979" y="71831"/>
                  </a:lnTo>
                  <a:close/>
                </a:path>
                <a:path w="574675" h="323850">
                  <a:moveTo>
                    <a:pt x="545211" y="176796"/>
                  </a:moveTo>
                  <a:lnTo>
                    <a:pt x="537654" y="177571"/>
                  </a:lnTo>
                  <a:lnTo>
                    <a:pt x="533654" y="177685"/>
                  </a:lnTo>
                  <a:lnTo>
                    <a:pt x="533209" y="180238"/>
                  </a:lnTo>
                  <a:lnTo>
                    <a:pt x="532980" y="181902"/>
                  </a:lnTo>
                  <a:lnTo>
                    <a:pt x="534758" y="184124"/>
                  </a:lnTo>
                  <a:lnTo>
                    <a:pt x="536422" y="184238"/>
                  </a:lnTo>
                  <a:lnTo>
                    <a:pt x="538200" y="184238"/>
                  </a:lnTo>
                  <a:lnTo>
                    <a:pt x="539203" y="182575"/>
                  </a:lnTo>
                  <a:lnTo>
                    <a:pt x="540423" y="181457"/>
                  </a:lnTo>
                  <a:lnTo>
                    <a:pt x="542988" y="179235"/>
                  </a:lnTo>
                  <a:lnTo>
                    <a:pt x="545211" y="176796"/>
                  </a:lnTo>
                  <a:close/>
                </a:path>
                <a:path w="574675" h="323850">
                  <a:moveTo>
                    <a:pt x="546201" y="272186"/>
                  </a:moveTo>
                  <a:lnTo>
                    <a:pt x="537984" y="267182"/>
                  </a:lnTo>
                  <a:lnTo>
                    <a:pt x="536651" y="262737"/>
                  </a:lnTo>
                  <a:lnTo>
                    <a:pt x="536206" y="261404"/>
                  </a:lnTo>
                  <a:lnTo>
                    <a:pt x="525653" y="263182"/>
                  </a:lnTo>
                  <a:lnTo>
                    <a:pt x="534416" y="268846"/>
                  </a:lnTo>
                  <a:lnTo>
                    <a:pt x="537870" y="270408"/>
                  </a:lnTo>
                  <a:lnTo>
                    <a:pt x="546201" y="272186"/>
                  </a:lnTo>
                  <a:close/>
                </a:path>
                <a:path w="574675" h="323850">
                  <a:moveTo>
                    <a:pt x="547090" y="210261"/>
                  </a:moveTo>
                  <a:lnTo>
                    <a:pt x="546544" y="209042"/>
                  </a:lnTo>
                  <a:lnTo>
                    <a:pt x="544652" y="205587"/>
                  </a:lnTo>
                  <a:lnTo>
                    <a:pt x="540766" y="211150"/>
                  </a:lnTo>
                  <a:lnTo>
                    <a:pt x="541426" y="213702"/>
                  </a:lnTo>
                  <a:lnTo>
                    <a:pt x="541540" y="212813"/>
                  </a:lnTo>
                  <a:lnTo>
                    <a:pt x="541870" y="215036"/>
                  </a:lnTo>
                  <a:lnTo>
                    <a:pt x="542429" y="216928"/>
                  </a:lnTo>
                  <a:lnTo>
                    <a:pt x="542874" y="216928"/>
                  </a:lnTo>
                  <a:lnTo>
                    <a:pt x="544868" y="213702"/>
                  </a:lnTo>
                  <a:lnTo>
                    <a:pt x="545439" y="212813"/>
                  </a:lnTo>
                  <a:lnTo>
                    <a:pt x="547090" y="210261"/>
                  </a:lnTo>
                  <a:close/>
                </a:path>
                <a:path w="574675" h="323850">
                  <a:moveTo>
                    <a:pt x="569201" y="111188"/>
                  </a:moveTo>
                  <a:lnTo>
                    <a:pt x="566432" y="105638"/>
                  </a:lnTo>
                  <a:lnTo>
                    <a:pt x="557098" y="114973"/>
                  </a:lnTo>
                  <a:lnTo>
                    <a:pt x="555764" y="118198"/>
                  </a:lnTo>
                  <a:lnTo>
                    <a:pt x="555764" y="119976"/>
                  </a:lnTo>
                  <a:lnTo>
                    <a:pt x="558317" y="121526"/>
                  </a:lnTo>
                  <a:lnTo>
                    <a:pt x="559765" y="120751"/>
                  </a:lnTo>
                  <a:lnTo>
                    <a:pt x="565759" y="119418"/>
                  </a:lnTo>
                  <a:lnTo>
                    <a:pt x="568871" y="116306"/>
                  </a:lnTo>
                  <a:lnTo>
                    <a:pt x="568960" y="114973"/>
                  </a:lnTo>
                  <a:lnTo>
                    <a:pt x="569201" y="111188"/>
                  </a:lnTo>
                  <a:close/>
                </a:path>
                <a:path w="574675" h="323850">
                  <a:moveTo>
                    <a:pt x="574421" y="161226"/>
                  </a:moveTo>
                  <a:lnTo>
                    <a:pt x="570649" y="157886"/>
                  </a:lnTo>
                  <a:lnTo>
                    <a:pt x="568096" y="160451"/>
                  </a:lnTo>
                  <a:lnTo>
                    <a:pt x="566978" y="161340"/>
                  </a:lnTo>
                  <a:lnTo>
                    <a:pt x="566534" y="162560"/>
                  </a:lnTo>
                  <a:lnTo>
                    <a:pt x="566648" y="163449"/>
                  </a:lnTo>
                  <a:lnTo>
                    <a:pt x="566648" y="165341"/>
                  </a:lnTo>
                  <a:lnTo>
                    <a:pt x="568426" y="166446"/>
                  </a:lnTo>
                  <a:lnTo>
                    <a:pt x="570877" y="164223"/>
                  </a:lnTo>
                  <a:lnTo>
                    <a:pt x="574421" y="161226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788567" y="18673038"/>
              <a:ext cx="650875" cy="325120"/>
            </a:xfrm>
            <a:custGeom>
              <a:avLst/>
              <a:gdLst/>
              <a:ahLst/>
              <a:cxnLst/>
              <a:rect l="l" t="t" r="r" b="b"/>
              <a:pathLst>
                <a:path w="650875" h="325119">
                  <a:moveTo>
                    <a:pt x="10782" y="308432"/>
                  </a:moveTo>
                  <a:lnTo>
                    <a:pt x="9664" y="307098"/>
                  </a:lnTo>
                  <a:lnTo>
                    <a:pt x="6896" y="307657"/>
                  </a:lnTo>
                  <a:lnTo>
                    <a:pt x="5118" y="307886"/>
                  </a:lnTo>
                  <a:lnTo>
                    <a:pt x="1892" y="309219"/>
                  </a:lnTo>
                  <a:lnTo>
                    <a:pt x="0" y="310883"/>
                  </a:lnTo>
                  <a:lnTo>
                    <a:pt x="0" y="316115"/>
                  </a:lnTo>
                  <a:lnTo>
                    <a:pt x="1562" y="317004"/>
                  </a:lnTo>
                  <a:lnTo>
                    <a:pt x="3886" y="316890"/>
                  </a:lnTo>
                  <a:lnTo>
                    <a:pt x="5448" y="316560"/>
                  </a:lnTo>
                  <a:lnTo>
                    <a:pt x="6997" y="316217"/>
                  </a:lnTo>
                  <a:lnTo>
                    <a:pt x="9220" y="312661"/>
                  </a:lnTo>
                  <a:lnTo>
                    <a:pt x="9779" y="311213"/>
                  </a:lnTo>
                  <a:lnTo>
                    <a:pt x="10007" y="310769"/>
                  </a:lnTo>
                  <a:lnTo>
                    <a:pt x="10109" y="310553"/>
                  </a:lnTo>
                  <a:lnTo>
                    <a:pt x="10782" y="308432"/>
                  </a:lnTo>
                  <a:close/>
                </a:path>
                <a:path w="650875" h="325119">
                  <a:moveTo>
                    <a:pt x="19786" y="18681"/>
                  </a:moveTo>
                  <a:lnTo>
                    <a:pt x="18669" y="15354"/>
                  </a:lnTo>
                  <a:lnTo>
                    <a:pt x="14058" y="10439"/>
                  </a:lnTo>
                  <a:lnTo>
                    <a:pt x="10236" y="15506"/>
                  </a:lnTo>
                  <a:lnTo>
                    <a:pt x="9690" y="22707"/>
                  </a:lnTo>
                  <a:lnTo>
                    <a:pt x="14808" y="24231"/>
                  </a:lnTo>
                  <a:lnTo>
                    <a:pt x="14224" y="24460"/>
                  </a:lnTo>
                  <a:lnTo>
                    <a:pt x="14897" y="24244"/>
                  </a:lnTo>
                  <a:lnTo>
                    <a:pt x="18338" y="22796"/>
                  </a:lnTo>
                  <a:lnTo>
                    <a:pt x="19786" y="18681"/>
                  </a:lnTo>
                  <a:close/>
                </a:path>
                <a:path w="650875" h="325119">
                  <a:moveTo>
                    <a:pt x="24117" y="59829"/>
                  </a:moveTo>
                  <a:lnTo>
                    <a:pt x="23329" y="52590"/>
                  </a:lnTo>
                  <a:lnTo>
                    <a:pt x="18110" y="53035"/>
                  </a:lnTo>
                  <a:lnTo>
                    <a:pt x="14897" y="53263"/>
                  </a:lnTo>
                  <a:lnTo>
                    <a:pt x="10007" y="60159"/>
                  </a:lnTo>
                  <a:lnTo>
                    <a:pt x="14008" y="65938"/>
                  </a:lnTo>
                  <a:lnTo>
                    <a:pt x="18999" y="66497"/>
                  </a:lnTo>
                  <a:lnTo>
                    <a:pt x="21450" y="64604"/>
                  </a:lnTo>
                  <a:lnTo>
                    <a:pt x="21894" y="64274"/>
                  </a:lnTo>
                  <a:lnTo>
                    <a:pt x="22225" y="63830"/>
                  </a:lnTo>
                  <a:lnTo>
                    <a:pt x="22440" y="63271"/>
                  </a:lnTo>
                  <a:lnTo>
                    <a:pt x="24117" y="59829"/>
                  </a:lnTo>
                  <a:close/>
                </a:path>
                <a:path w="650875" h="325119">
                  <a:moveTo>
                    <a:pt x="36664" y="217817"/>
                  </a:moveTo>
                  <a:lnTo>
                    <a:pt x="34442" y="216712"/>
                  </a:lnTo>
                  <a:lnTo>
                    <a:pt x="33108" y="216039"/>
                  </a:lnTo>
                  <a:lnTo>
                    <a:pt x="26606" y="216039"/>
                  </a:lnTo>
                  <a:lnTo>
                    <a:pt x="23672" y="216712"/>
                  </a:lnTo>
                  <a:lnTo>
                    <a:pt x="21551" y="216039"/>
                  </a:lnTo>
                  <a:lnTo>
                    <a:pt x="20231" y="215595"/>
                  </a:lnTo>
                  <a:lnTo>
                    <a:pt x="20002" y="214490"/>
                  </a:lnTo>
                  <a:lnTo>
                    <a:pt x="18453" y="214706"/>
                  </a:lnTo>
                  <a:lnTo>
                    <a:pt x="17119" y="214934"/>
                  </a:lnTo>
                  <a:lnTo>
                    <a:pt x="15443" y="216712"/>
                  </a:lnTo>
                  <a:lnTo>
                    <a:pt x="15240" y="217817"/>
                  </a:lnTo>
                  <a:lnTo>
                    <a:pt x="14998" y="220484"/>
                  </a:lnTo>
                  <a:lnTo>
                    <a:pt x="16891" y="222377"/>
                  </a:lnTo>
                  <a:lnTo>
                    <a:pt x="18669" y="223494"/>
                  </a:lnTo>
                  <a:lnTo>
                    <a:pt x="22555" y="226161"/>
                  </a:lnTo>
                  <a:lnTo>
                    <a:pt x="29108" y="226936"/>
                  </a:lnTo>
                  <a:lnTo>
                    <a:pt x="36664" y="217817"/>
                  </a:lnTo>
                  <a:close/>
                </a:path>
                <a:path w="650875" h="325119">
                  <a:moveTo>
                    <a:pt x="43218" y="137210"/>
                  </a:moveTo>
                  <a:lnTo>
                    <a:pt x="43116" y="130873"/>
                  </a:lnTo>
                  <a:lnTo>
                    <a:pt x="34556" y="132092"/>
                  </a:lnTo>
                  <a:lnTo>
                    <a:pt x="31330" y="132651"/>
                  </a:lnTo>
                  <a:lnTo>
                    <a:pt x="28219" y="133210"/>
                  </a:lnTo>
                  <a:lnTo>
                    <a:pt x="19342" y="134315"/>
                  </a:lnTo>
                  <a:lnTo>
                    <a:pt x="23228" y="142659"/>
                  </a:lnTo>
                  <a:lnTo>
                    <a:pt x="30670" y="143992"/>
                  </a:lnTo>
                  <a:lnTo>
                    <a:pt x="33337" y="139204"/>
                  </a:lnTo>
                  <a:lnTo>
                    <a:pt x="34785" y="139204"/>
                  </a:lnTo>
                  <a:lnTo>
                    <a:pt x="36449" y="145656"/>
                  </a:lnTo>
                  <a:lnTo>
                    <a:pt x="39776" y="143992"/>
                  </a:lnTo>
                  <a:lnTo>
                    <a:pt x="41783" y="140322"/>
                  </a:lnTo>
                  <a:lnTo>
                    <a:pt x="42786" y="138658"/>
                  </a:lnTo>
                  <a:lnTo>
                    <a:pt x="43218" y="137210"/>
                  </a:lnTo>
                  <a:close/>
                </a:path>
                <a:path w="650875" h="325119">
                  <a:moveTo>
                    <a:pt x="56451" y="313334"/>
                  </a:moveTo>
                  <a:lnTo>
                    <a:pt x="56222" y="311442"/>
                  </a:lnTo>
                  <a:lnTo>
                    <a:pt x="55003" y="309880"/>
                  </a:lnTo>
                  <a:lnTo>
                    <a:pt x="51003" y="303771"/>
                  </a:lnTo>
                  <a:lnTo>
                    <a:pt x="45669" y="311556"/>
                  </a:lnTo>
                  <a:lnTo>
                    <a:pt x="48552" y="316217"/>
                  </a:lnTo>
                  <a:lnTo>
                    <a:pt x="51333" y="320662"/>
                  </a:lnTo>
                  <a:lnTo>
                    <a:pt x="55333" y="318439"/>
                  </a:lnTo>
                  <a:lnTo>
                    <a:pt x="56451" y="313334"/>
                  </a:lnTo>
                  <a:close/>
                </a:path>
                <a:path w="650875" h="325119">
                  <a:moveTo>
                    <a:pt x="60109" y="189128"/>
                  </a:moveTo>
                  <a:lnTo>
                    <a:pt x="56896" y="186131"/>
                  </a:lnTo>
                  <a:lnTo>
                    <a:pt x="53441" y="184238"/>
                  </a:lnTo>
                  <a:lnTo>
                    <a:pt x="46558" y="186690"/>
                  </a:lnTo>
                  <a:lnTo>
                    <a:pt x="45554" y="190246"/>
                  </a:lnTo>
                  <a:lnTo>
                    <a:pt x="43891" y="195580"/>
                  </a:lnTo>
                  <a:lnTo>
                    <a:pt x="43332" y="195694"/>
                  </a:lnTo>
                  <a:lnTo>
                    <a:pt x="49999" y="196469"/>
                  </a:lnTo>
                  <a:lnTo>
                    <a:pt x="53441" y="196913"/>
                  </a:lnTo>
                  <a:lnTo>
                    <a:pt x="60109" y="189128"/>
                  </a:lnTo>
                  <a:close/>
                </a:path>
                <a:path w="650875" h="325119">
                  <a:moveTo>
                    <a:pt x="60667" y="233387"/>
                  </a:moveTo>
                  <a:lnTo>
                    <a:pt x="49999" y="238163"/>
                  </a:lnTo>
                  <a:lnTo>
                    <a:pt x="46672" y="240830"/>
                  </a:lnTo>
                  <a:lnTo>
                    <a:pt x="45554" y="241719"/>
                  </a:lnTo>
                  <a:lnTo>
                    <a:pt x="41783" y="245173"/>
                  </a:lnTo>
                  <a:lnTo>
                    <a:pt x="45999" y="251510"/>
                  </a:lnTo>
                  <a:lnTo>
                    <a:pt x="53555" y="249174"/>
                  </a:lnTo>
                  <a:lnTo>
                    <a:pt x="57340" y="245389"/>
                  </a:lnTo>
                  <a:lnTo>
                    <a:pt x="58445" y="244398"/>
                  </a:lnTo>
                  <a:lnTo>
                    <a:pt x="59118" y="243065"/>
                  </a:lnTo>
                  <a:lnTo>
                    <a:pt x="59334" y="241833"/>
                  </a:lnTo>
                  <a:lnTo>
                    <a:pt x="60667" y="233387"/>
                  </a:lnTo>
                  <a:close/>
                </a:path>
                <a:path w="650875" h="325119">
                  <a:moveTo>
                    <a:pt x="60667" y="0"/>
                  </a:moveTo>
                  <a:lnTo>
                    <a:pt x="52108" y="0"/>
                  </a:lnTo>
                  <a:lnTo>
                    <a:pt x="54444" y="1003"/>
                  </a:lnTo>
                  <a:lnTo>
                    <a:pt x="56781" y="1778"/>
                  </a:lnTo>
                  <a:lnTo>
                    <a:pt x="58445" y="1676"/>
                  </a:lnTo>
                  <a:lnTo>
                    <a:pt x="59778" y="1447"/>
                  </a:lnTo>
                  <a:lnTo>
                    <a:pt x="60452" y="787"/>
                  </a:lnTo>
                  <a:lnTo>
                    <a:pt x="60667" y="0"/>
                  </a:lnTo>
                  <a:close/>
                </a:path>
                <a:path w="650875" h="325119">
                  <a:moveTo>
                    <a:pt x="75006" y="97066"/>
                  </a:moveTo>
                  <a:lnTo>
                    <a:pt x="72224" y="96850"/>
                  </a:lnTo>
                  <a:lnTo>
                    <a:pt x="70002" y="95631"/>
                  </a:lnTo>
                  <a:lnTo>
                    <a:pt x="67665" y="94297"/>
                  </a:lnTo>
                  <a:lnTo>
                    <a:pt x="65443" y="93065"/>
                  </a:lnTo>
                  <a:lnTo>
                    <a:pt x="63004" y="92062"/>
                  </a:lnTo>
                  <a:lnTo>
                    <a:pt x="58445" y="90068"/>
                  </a:lnTo>
                  <a:lnTo>
                    <a:pt x="56007" y="95402"/>
                  </a:lnTo>
                  <a:lnTo>
                    <a:pt x="56781" y="100076"/>
                  </a:lnTo>
                  <a:lnTo>
                    <a:pt x="57111" y="102628"/>
                  </a:lnTo>
                  <a:lnTo>
                    <a:pt x="58445" y="105194"/>
                  </a:lnTo>
                  <a:lnTo>
                    <a:pt x="60998" y="106184"/>
                  </a:lnTo>
                  <a:lnTo>
                    <a:pt x="64668" y="107746"/>
                  </a:lnTo>
                  <a:lnTo>
                    <a:pt x="68783" y="107188"/>
                  </a:lnTo>
                  <a:lnTo>
                    <a:pt x="71551" y="104406"/>
                  </a:lnTo>
                  <a:lnTo>
                    <a:pt x="72669" y="103403"/>
                  </a:lnTo>
                  <a:lnTo>
                    <a:pt x="74561" y="101295"/>
                  </a:lnTo>
                  <a:lnTo>
                    <a:pt x="74777" y="99847"/>
                  </a:lnTo>
                  <a:lnTo>
                    <a:pt x="75006" y="97066"/>
                  </a:lnTo>
                  <a:close/>
                </a:path>
                <a:path w="650875" h="325119">
                  <a:moveTo>
                    <a:pt x="79895" y="165112"/>
                  </a:moveTo>
                  <a:lnTo>
                    <a:pt x="76885" y="164007"/>
                  </a:lnTo>
                  <a:lnTo>
                    <a:pt x="77000" y="160997"/>
                  </a:lnTo>
                  <a:lnTo>
                    <a:pt x="77228" y="158115"/>
                  </a:lnTo>
                  <a:lnTo>
                    <a:pt x="76441" y="152222"/>
                  </a:lnTo>
                  <a:lnTo>
                    <a:pt x="73672" y="150545"/>
                  </a:lnTo>
                  <a:lnTo>
                    <a:pt x="70777" y="148996"/>
                  </a:lnTo>
                  <a:lnTo>
                    <a:pt x="66662" y="151218"/>
                  </a:lnTo>
                  <a:lnTo>
                    <a:pt x="61887" y="157226"/>
                  </a:lnTo>
                  <a:lnTo>
                    <a:pt x="62331" y="161442"/>
                  </a:lnTo>
                  <a:lnTo>
                    <a:pt x="63119" y="165785"/>
                  </a:lnTo>
                  <a:lnTo>
                    <a:pt x="63779" y="168897"/>
                  </a:lnTo>
                  <a:lnTo>
                    <a:pt x="64884" y="171678"/>
                  </a:lnTo>
                  <a:lnTo>
                    <a:pt x="68338" y="171450"/>
                  </a:lnTo>
                  <a:lnTo>
                    <a:pt x="70218" y="171234"/>
                  </a:lnTo>
                  <a:lnTo>
                    <a:pt x="71335" y="170903"/>
                  </a:lnTo>
                  <a:lnTo>
                    <a:pt x="73558" y="170345"/>
                  </a:lnTo>
                  <a:lnTo>
                    <a:pt x="75895" y="169341"/>
                  </a:lnTo>
                  <a:lnTo>
                    <a:pt x="77228" y="167894"/>
                  </a:lnTo>
                  <a:lnTo>
                    <a:pt x="79895" y="165112"/>
                  </a:lnTo>
                  <a:close/>
                </a:path>
                <a:path w="650875" h="325119">
                  <a:moveTo>
                    <a:pt x="82118" y="36245"/>
                  </a:moveTo>
                  <a:lnTo>
                    <a:pt x="80340" y="27254"/>
                  </a:lnTo>
                  <a:lnTo>
                    <a:pt x="75069" y="24904"/>
                  </a:lnTo>
                  <a:lnTo>
                    <a:pt x="69989" y="25654"/>
                  </a:lnTo>
                  <a:lnTo>
                    <a:pt x="69672" y="30467"/>
                  </a:lnTo>
                  <a:lnTo>
                    <a:pt x="70218" y="31915"/>
                  </a:lnTo>
                  <a:lnTo>
                    <a:pt x="67779" y="36588"/>
                  </a:lnTo>
                  <a:lnTo>
                    <a:pt x="67221" y="37922"/>
                  </a:lnTo>
                  <a:lnTo>
                    <a:pt x="66446" y="40030"/>
                  </a:lnTo>
                  <a:lnTo>
                    <a:pt x="65557" y="41592"/>
                  </a:lnTo>
                  <a:lnTo>
                    <a:pt x="65671" y="43141"/>
                  </a:lnTo>
                  <a:lnTo>
                    <a:pt x="65671" y="44259"/>
                  </a:lnTo>
                  <a:lnTo>
                    <a:pt x="66332" y="45364"/>
                  </a:lnTo>
                  <a:lnTo>
                    <a:pt x="71450" y="50038"/>
                  </a:lnTo>
                  <a:lnTo>
                    <a:pt x="75895" y="48260"/>
                  </a:lnTo>
                  <a:lnTo>
                    <a:pt x="78892" y="44818"/>
                  </a:lnTo>
                  <a:lnTo>
                    <a:pt x="82003" y="41148"/>
                  </a:lnTo>
                  <a:lnTo>
                    <a:pt x="82118" y="36245"/>
                  </a:lnTo>
                  <a:close/>
                </a:path>
                <a:path w="650875" h="325119">
                  <a:moveTo>
                    <a:pt x="98996" y="239395"/>
                  </a:moveTo>
                  <a:lnTo>
                    <a:pt x="97777" y="235381"/>
                  </a:lnTo>
                  <a:lnTo>
                    <a:pt x="96672" y="229603"/>
                  </a:lnTo>
                  <a:lnTo>
                    <a:pt x="94449" y="228053"/>
                  </a:lnTo>
                  <a:lnTo>
                    <a:pt x="91668" y="231051"/>
                  </a:lnTo>
                  <a:lnTo>
                    <a:pt x="89560" y="234835"/>
                  </a:lnTo>
                  <a:lnTo>
                    <a:pt x="89115" y="238950"/>
                  </a:lnTo>
                  <a:lnTo>
                    <a:pt x="89331" y="246722"/>
                  </a:lnTo>
                  <a:lnTo>
                    <a:pt x="92773" y="247281"/>
                  </a:lnTo>
                  <a:lnTo>
                    <a:pt x="95554" y="245948"/>
                  </a:lnTo>
                  <a:lnTo>
                    <a:pt x="97218" y="245287"/>
                  </a:lnTo>
                  <a:lnTo>
                    <a:pt x="98666" y="243611"/>
                  </a:lnTo>
                  <a:lnTo>
                    <a:pt x="98894" y="241719"/>
                  </a:lnTo>
                  <a:lnTo>
                    <a:pt x="98996" y="239395"/>
                  </a:lnTo>
                  <a:close/>
                </a:path>
                <a:path w="650875" h="325119">
                  <a:moveTo>
                    <a:pt x="101003" y="140436"/>
                  </a:moveTo>
                  <a:lnTo>
                    <a:pt x="98996" y="131432"/>
                  </a:lnTo>
                  <a:lnTo>
                    <a:pt x="98450" y="128765"/>
                  </a:lnTo>
                  <a:lnTo>
                    <a:pt x="96329" y="125755"/>
                  </a:lnTo>
                  <a:lnTo>
                    <a:pt x="94665" y="123647"/>
                  </a:lnTo>
                  <a:lnTo>
                    <a:pt x="90220" y="117424"/>
                  </a:lnTo>
                  <a:lnTo>
                    <a:pt x="86004" y="125869"/>
                  </a:lnTo>
                  <a:lnTo>
                    <a:pt x="85001" y="131762"/>
                  </a:lnTo>
                  <a:lnTo>
                    <a:pt x="85217" y="132765"/>
                  </a:lnTo>
                  <a:lnTo>
                    <a:pt x="85890" y="133654"/>
                  </a:lnTo>
                  <a:lnTo>
                    <a:pt x="89217" y="138544"/>
                  </a:lnTo>
                  <a:lnTo>
                    <a:pt x="101003" y="140436"/>
                  </a:lnTo>
                  <a:close/>
                </a:path>
                <a:path w="650875" h="325119">
                  <a:moveTo>
                    <a:pt x="106997" y="201917"/>
                  </a:moveTo>
                  <a:lnTo>
                    <a:pt x="106108" y="195580"/>
                  </a:lnTo>
                  <a:lnTo>
                    <a:pt x="102997" y="191465"/>
                  </a:lnTo>
                  <a:lnTo>
                    <a:pt x="102171" y="190246"/>
                  </a:lnTo>
                  <a:lnTo>
                    <a:pt x="101333" y="188582"/>
                  </a:lnTo>
                  <a:lnTo>
                    <a:pt x="98552" y="188582"/>
                  </a:lnTo>
                  <a:lnTo>
                    <a:pt x="97218" y="189471"/>
                  </a:lnTo>
                  <a:lnTo>
                    <a:pt x="97396" y="189471"/>
                  </a:lnTo>
                  <a:lnTo>
                    <a:pt x="95758" y="189687"/>
                  </a:lnTo>
                  <a:lnTo>
                    <a:pt x="94894" y="189801"/>
                  </a:lnTo>
                  <a:lnTo>
                    <a:pt x="91554" y="190246"/>
                  </a:lnTo>
                  <a:lnTo>
                    <a:pt x="88887" y="192798"/>
                  </a:lnTo>
                  <a:lnTo>
                    <a:pt x="87884" y="196469"/>
                  </a:lnTo>
                  <a:lnTo>
                    <a:pt x="87439" y="198361"/>
                  </a:lnTo>
                  <a:lnTo>
                    <a:pt x="88773" y="200469"/>
                  </a:lnTo>
                  <a:lnTo>
                    <a:pt x="92773" y="203593"/>
                  </a:lnTo>
                  <a:lnTo>
                    <a:pt x="98005" y="206146"/>
                  </a:lnTo>
                  <a:lnTo>
                    <a:pt x="106997" y="201917"/>
                  </a:lnTo>
                  <a:close/>
                </a:path>
                <a:path w="650875" h="325119">
                  <a:moveTo>
                    <a:pt x="107340" y="66827"/>
                  </a:moveTo>
                  <a:lnTo>
                    <a:pt x="102895" y="62153"/>
                  </a:lnTo>
                  <a:lnTo>
                    <a:pt x="102006" y="61264"/>
                  </a:lnTo>
                  <a:lnTo>
                    <a:pt x="101003" y="60934"/>
                  </a:lnTo>
                  <a:lnTo>
                    <a:pt x="94996" y="60934"/>
                  </a:lnTo>
                  <a:lnTo>
                    <a:pt x="89662" y="70383"/>
                  </a:lnTo>
                  <a:lnTo>
                    <a:pt x="90335" y="74282"/>
                  </a:lnTo>
                  <a:lnTo>
                    <a:pt x="90893" y="77165"/>
                  </a:lnTo>
                  <a:lnTo>
                    <a:pt x="92887" y="78841"/>
                  </a:lnTo>
                  <a:lnTo>
                    <a:pt x="95669" y="77724"/>
                  </a:lnTo>
                  <a:lnTo>
                    <a:pt x="100330" y="75946"/>
                  </a:lnTo>
                  <a:lnTo>
                    <a:pt x="107340" y="66827"/>
                  </a:lnTo>
                  <a:close/>
                </a:path>
                <a:path w="650875" h="325119">
                  <a:moveTo>
                    <a:pt x="110439" y="299542"/>
                  </a:moveTo>
                  <a:lnTo>
                    <a:pt x="105778" y="296875"/>
                  </a:lnTo>
                  <a:lnTo>
                    <a:pt x="101777" y="298881"/>
                  </a:lnTo>
                  <a:lnTo>
                    <a:pt x="97891" y="300990"/>
                  </a:lnTo>
                  <a:lnTo>
                    <a:pt x="99339" y="305104"/>
                  </a:lnTo>
                  <a:lnTo>
                    <a:pt x="102006" y="306438"/>
                  </a:lnTo>
                  <a:lnTo>
                    <a:pt x="103784" y="307441"/>
                  </a:lnTo>
                  <a:lnTo>
                    <a:pt x="106222" y="306997"/>
                  </a:lnTo>
                  <a:lnTo>
                    <a:pt x="107886" y="303987"/>
                  </a:lnTo>
                  <a:lnTo>
                    <a:pt x="110439" y="299542"/>
                  </a:lnTo>
                  <a:close/>
                </a:path>
                <a:path w="650875" h="325119">
                  <a:moveTo>
                    <a:pt x="127673" y="107518"/>
                  </a:moveTo>
                  <a:lnTo>
                    <a:pt x="121221" y="106299"/>
                  </a:lnTo>
                  <a:lnTo>
                    <a:pt x="119443" y="106083"/>
                  </a:lnTo>
                  <a:lnTo>
                    <a:pt x="117995" y="106413"/>
                  </a:lnTo>
                  <a:lnTo>
                    <a:pt x="112890" y="109639"/>
                  </a:lnTo>
                  <a:lnTo>
                    <a:pt x="111442" y="116192"/>
                  </a:lnTo>
                  <a:lnTo>
                    <a:pt x="112445" y="120307"/>
                  </a:lnTo>
                  <a:lnTo>
                    <a:pt x="116179" y="128447"/>
                  </a:lnTo>
                  <a:lnTo>
                    <a:pt x="119532" y="127609"/>
                  </a:lnTo>
                  <a:lnTo>
                    <a:pt x="122008" y="122948"/>
                  </a:lnTo>
                  <a:lnTo>
                    <a:pt x="123113" y="119646"/>
                  </a:lnTo>
                  <a:lnTo>
                    <a:pt x="124561" y="115633"/>
                  </a:lnTo>
                  <a:lnTo>
                    <a:pt x="127673" y="107518"/>
                  </a:lnTo>
                  <a:close/>
                </a:path>
                <a:path w="650875" h="325119">
                  <a:moveTo>
                    <a:pt x="129336" y="27584"/>
                  </a:moveTo>
                  <a:lnTo>
                    <a:pt x="126339" y="20015"/>
                  </a:lnTo>
                  <a:lnTo>
                    <a:pt x="119773" y="15798"/>
                  </a:lnTo>
                  <a:lnTo>
                    <a:pt x="121666" y="11239"/>
                  </a:lnTo>
                  <a:lnTo>
                    <a:pt x="124117" y="5791"/>
                  </a:lnTo>
                  <a:lnTo>
                    <a:pt x="119113" y="6235"/>
                  </a:lnTo>
                  <a:lnTo>
                    <a:pt x="117449" y="6337"/>
                  </a:lnTo>
                  <a:lnTo>
                    <a:pt x="112077" y="9588"/>
                  </a:lnTo>
                  <a:lnTo>
                    <a:pt x="111366" y="16751"/>
                  </a:lnTo>
                  <a:lnTo>
                    <a:pt x="113347" y="24282"/>
                  </a:lnTo>
                  <a:lnTo>
                    <a:pt x="116116" y="28575"/>
                  </a:lnTo>
                  <a:lnTo>
                    <a:pt x="117995" y="29692"/>
                  </a:lnTo>
                  <a:lnTo>
                    <a:pt x="121107" y="30251"/>
                  </a:lnTo>
                  <a:lnTo>
                    <a:pt x="123672" y="29908"/>
                  </a:lnTo>
                  <a:lnTo>
                    <a:pt x="126885" y="29362"/>
                  </a:lnTo>
                  <a:lnTo>
                    <a:pt x="129336" y="27584"/>
                  </a:lnTo>
                  <a:close/>
                </a:path>
                <a:path w="650875" h="325119">
                  <a:moveTo>
                    <a:pt x="134886" y="164122"/>
                  </a:moveTo>
                  <a:lnTo>
                    <a:pt x="133781" y="160667"/>
                  </a:lnTo>
                  <a:lnTo>
                    <a:pt x="132448" y="156222"/>
                  </a:lnTo>
                  <a:lnTo>
                    <a:pt x="125552" y="159334"/>
                  </a:lnTo>
                  <a:lnTo>
                    <a:pt x="123228" y="160997"/>
                  </a:lnTo>
                  <a:lnTo>
                    <a:pt x="121450" y="162229"/>
                  </a:lnTo>
                  <a:lnTo>
                    <a:pt x="119113" y="163779"/>
                  </a:lnTo>
                  <a:lnTo>
                    <a:pt x="120332" y="166116"/>
                  </a:lnTo>
                  <a:lnTo>
                    <a:pt x="121894" y="169227"/>
                  </a:lnTo>
                  <a:lnTo>
                    <a:pt x="125895" y="168236"/>
                  </a:lnTo>
                  <a:lnTo>
                    <a:pt x="128778" y="167779"/>
                  </a:lnTo>
                  <a:lnTo>
                    <a:pt x="129108" y="167678"/>
                  </a:lnTo>
                  <a:lnTo>
                    <a:pt x="132549" y="167119"/>
                  </a:lnTo>
                  <a:lnTo>
                    <a:pt x="134886" y="164122"/>
                  </a:lnTo>
                  <a:close/>
                </a:path>
                <a:path w="650875" h="325119">
                  <a:moveTo>
                    <a:pt x="143662" y="262623"/>
                  </a:moveTo>
                  <a:lnTo>
                    <a:pt x="136893" y="261404"/>
                  </a:lnTo>
                  <a:lnTo>
                    <a:pt x="134442" y="260959"/>
                  </a:lnTo>
                  <a:lnTo>
                    <a:pt x="122783" y="258508"/>
                  </a:lnTo>
                  <a:lnTo>
                    <a:pt x="124117" y="266636"/>
                  </a:lnTo>
                  <a:lnTo>
                    <a:pt x="128219" y="275412"/>
                  </a:lnTo>
                  <a:lnTo>
                    <a:pt x="132334" y="275082"/>
                  </a:lnTo>
                  <a:lnTo>
                    <a:pt x="136220" y="274853"/>
                  </a:lnTo>
                  <a:lnTo>
                    <a:pt x="143662" y="262623"/>
                  </a:lnTo>
                  <a:close/>
                </a:path>
                <a:path w="650875" h="325119">
                  <a:moveTo>
                    <a:pt x="153885" y="81508"/>
                  </a:moveTo>
                  <a:lnTo>
                    <a:pt x="153847" y="80721"/>
                  </a:lnTo>
                  <a:lnTo>
                    <a:pt x="153758" y="78943"/>
                  </a:lnTo>
                  <a:lnTo>
                    <a:pt x="153543" y="74904"/>
                  </a:lnTo>
                  <a:lnTo>
                    <a:pt x="151447" y="67945"/>
                  </a:lnTo>
                  <a:lnTo>
                    <a:pt x="152196" y="70167"/>
                  </a:lnTo>
                  <a:lnTo>
                    <a:pt x="151612" y="67945"/>
                  </a:lnTo>
                  <a:lnTo>
                    <a:pt x="151498" y="67500"/>
                  </a:lnTo>
                  <a:lnTo>
                    <a:pt x="149339" y="59156"/>
                  </a:lnTo>
                  <a:lnTo>
                    <a:pt x="144665" y="65163"/>
                  </a:lnTo>
                  <a:lnTo>
                    <a:pt x="142773" y="67500"/>
                  </a:lnTo>
                  <a:lnTo>
                    <a:pt x="142811" y="67945"/>
                  </a:lnTo>
                  <a:lnTo>
                    <a:pt x="143002" y="70167"/>
                  </a:lnTo>
                  <a:lnTo>
                    <a:pt x="142443" y="72085"/>
                  </a:lnTo>
                  <a:lnTo>
                    <a:pt x="141109" y="76390"/>
                  </a:lnTo>
                  <a:lnTo>
                    <a:pt x="137109" y="80721"/>
                  </a:lnTo>
                  <a:lnTo>
                    <a:pt x="137883" y="84620"/>
                  </a:lnTo>
                  <a:lnTo>
                    <a:pt x="138328" y="86728"/>
                  </a:lnTo>
                  <a:lnTo>
                    <a:pt x="139776" y="88734"/>
                  </a:lnTo>
                  <a:lnTo>
                    <a:pt x="143560" y="86067"/>
                  </a:lnTo>
                  <a:lnTo>
                    <a:pt x="143116" y="83947"/>
                  </a:lnTo>
                  <a:lnTo>
                    <a:pt x="144221" y="82499"/>
                  </a:lnTo>
                  <a:lnTo>
                    <a:pt x="147332" y="78943"/>
                  </a:lnTo>
                  <a:lnTo>
                    <a:pt x="153885" y="81508"/>
                  </a:lnTo>
                  <a:close/>
                </a:path>
                <a:path w="650875" h="325119">
                  <a:moveTo>
                    <a:pt x="158216" y="116522"/>
                  </a:moveTo>
                  <a:lnTo>
                    <a:pt x="151663" y="108635"/>
                  </a:lnTo>
                  <a:lnTo>
                    <a:pt x="145224" y="102298"/>
                  </a:lnTo>
                  <a:lnTo>
                    <a:pt x="143332" y="107746"/>
                  </a:lnTo>
                  <a:lnTo>
                    <a:pt x="153771" y="125984"/>
                  </a:lnTo>
                  <a:lnTo>
                    <a:pt x="157327" y="118313"/>
                  </a:lnTo>
                  <a:lnTo>
                    <a:pt x="158216" y="116522"/>
                  </a:lnTo>
                  <a:close/>
                </a:path>
                <a:path w="650875" h="325119">
                  <a:moveTo>
                    <a:pt x="159029" y="238315"/>
                  </a:moveTo>
                  <a:lnTo>
                    <a:pt x="158775" y="236829"/>
                  </a:lnTo>
                  <a:lnTo>
                    <a:pt x="158889" y="238950"/>
                  </a:lnTo>
                  <a:lnTo>
                    <a:pt x="159029" y="238315"/>
                  </a:lnTo>
                  <a:close/>
                </a:path>
                <a:path w="650875" h="325119">
                  <a:moveTo>
                    <a:pt x="159893" y="234276"/>
                  </a:moveTo>
                  <a:lnTo>
                    <a:pt x="158775" y="236829"/>
                  </a:lnTo>
                  <a:lnTo>
                    <a:pt x="159537" y="235927"/>
                  </a:lnTo>
                  <a:lnTo>
                    <a:pt x="159893" y="234276"/>
                  </a:lnTo>
                  <a:close/>
                </a:path>
                <a:path w="650875" h="325119">
                  <a:moveTo>
                    <a:pt x="160997" y="51257"/>
                  </a:moveTo>
                  <a:lnTo>
                    <a:pt x="159219" y="49149"/>
                  </a:lnTo>
                  <a:lnTo>
                    <a:pt x="157886" y="47815"/>
                  </a:lnTo>
                  <a:lnTo>
                    <a:pt x="155663" y="45707"/>
                  </a:lnTo>
                  <a:lnTo>
                    <a:pt x="148996" y="41148"/>
                  </a:lnTo>
                  <a:lnTo>
                    <a:pt x="145783" y="43484"/>
                  </a:lnTo>
                  <a:lnTo>
                    <a:pt x="143116" y="45262"/>
                  </a:lnTo>
                  <a:lnTo>
                    <a:pt x="144005" y="47371"/>
                  </a:lnTo>
                  <a:lnTo>
                    <a:pt x="145783" y="49377"/>
                  </a:lnTo>
                  <a:lnTo>
                    <a:pt x="147332" y="51257"/>
                  </a:lnTo>
                  <a:lnTo>
                    <a:pt x="149669" y="52819"/>
                  </a:lnTo>
                  <a:lnTo>
                    <a:pt x="150774" y="53822"/>
                  </a:lnTo>
                  <a:lnTo>
                    <a:pt x="152666" y="55486"/>
                  </a:lnTo>
                  <a:lnTo>
                    <a:pt x="154216" y="58153"/>
                  </a:lnTo>
                  <a:lnTo>
                    <a:pt x="156781" y="57492"/>
                  </a:lnTo>
                  <a:lnTo>
                    <a:pt x="158000" y="57048"/>
                  </a:lnTo>
                  <a:lnTo>
                    <a:pt x="160439" y="54597"/>
                  </a:lnTo>
                  <a:lnTo>
                    <a:pt x="160997" y="51257"/>
                  </a:lnTo>
                  <a:close/>
                </a:path>
                <a:path w="650875" h="325119">
                  <a:moveTo>
                    <a:pt x="164109" y="194246"/>
                  </a:moveTo>
                  <a:lnTo>
                    <a:pt x="163664" y="188582"/>
                  </a:lnTo>
                  <a:lnTo>
                    <a:pt x="163220" y="183235"/>
                  </a:lnTo>
                  <a:lnTo>
                    <a:pt x="160553" y="180467"/>
                  </a:lnTo>
                  <a:lnTo>
                    <a:pt x="155549" y="178460"/>
                  </a:lnTo>
                  <a:lnTo>
                    <a:pt x="147218" y="175018"/>
                  </a:lnTo>
                  <a:lnTo>
                    <a:pt x="148666" y="189687"/>
                  </a:lnTo>
                  <a:lnTo>
                    <a:pt x="148107" y="192252"/>
                  </a:lnTo>
                  <a:lnTo>
                    <a:pt x="145897" y="190182"/>
                  </a:lnTo>
                  <a:lnTo>
                    <a:pt x="140944" y="188531"/>
                  </a:lnTo>
                  <a:lnTo>
                    <a:pt x="136740" y="189661"/>
                  </a:lnTo>
                  <a:lnTo>
                    <a:pt x="136779" y="195910"/>
                  </a:lnTo>
                  <a:lnTo>
                    <a:pt x="136994" y="196138"/>
                  </a:lnTo>
                  <a:lnTo>
                    <a:pt x="137782" y="197916"/>
                  </a:lnTo>
                  <a:lnTo>
                    <a:pt x="136994" y="196469"/>
                  </a:lnTo>
                  <a:lnTo>
                    <a:pt x="137782" y="198589"/>
                  </a:lnTo>
                  <a:lnTo>
                    <a:pt x="140665" y="203034"/>
                  </a:lnTo>
                  <a:lnTo>
                    <a:pt x="145338" y="202806"/>
                  </a:lnTo>
                  <a:lnTo>
                    <a:pt x="146773" y="200469"/>
                  </a:lnTo>
                  <a:lnTo>
                    <a:pt x="149783" y="196811"/>
                  </a:lnTo>
                  <a:lnTo>
                    <a:pt x="151663" y="194805"/>
                  </a:lnTo>
                  <a:lnTo>
                    <a:pt x="154660" y="193916"/>
                  </a:lnTo>
                  <a:lnTo>
                    <a:pt x="158775" y="192798"/>
                  </a:lnTo>
                  <a:lnTo>
                    <a:pt x="164109" y="194246"/>
                  </a:lnTo>
                  <a:close/>
                </a:path>
                <a:path w="650875" h="325119">
                  <a:moveTo>
                    <a:pt x="171780" y="246176"/>
                  </a:moveTo>
                  <a:lnTo>
                    <a:pt x="170929" y="241960"/>
                  </a:lnTo>
                  <a:lnTo>
                    <a:pt x="168897" y="235927"/>
                  </a:lnTo>
                  <a:lnTo>
                    <a:pt x="168300" y="234276"/>
                  </a:lnTo>
                  <a:lnTo>
                    <a:pt x="164249" y="230289"/>
                  </a:lnTo>
                  <a:lnTo>
                    <a:pt x="159537" y="235927"/>
                  </a:lnTo>
                  <a:lnTo>
                    <a:pt x="159029" y="238315"/>
                  </a:lnTo>
                  <a:lnTo>
                    <a:pt x="159131" y="238950"/>
                  </a:lnTo>
                  <a:lnTo>
                    <a:pt x="159651" y="242112"/>
                  </a:lnTo>
                  <a:lnTo>
                    <a:pt x="162026" y="247510"/>
                  </a:lnTo>
                  <a:lnTo>
                    <a:pt x="166027" y="249910"/>
                  </a:lnTo>
                  <a:lnTo>
                    <a:pt x="171780" y="246176"/>
                  </a:lnTo>
                  <a:close/>
                </a:path>
                <a:path w="650875" h="325119">
                  <a:moveTo>
                    <a:pt x="175336" y="295211"/>
                  </a:moveTo>
                  <a:lnTo>
                    <a:pt x="164109" y="294767"/>
                  </a:lnTo>
                  <a:lnTo>
                    <a:pt x="163550" y="300101"/>
                  </a:lnTo>
                  <a:lnTo>
                    <a:pt x="163004" y="305879"/>
                  </a:lnTo>
                  <a:lnTo>
                    <a:pt x="168338" y="307987"/>
                  </a:lnTo>
                  <a:lnTo>
                    <a:pt x="171996" y="303428"/>
                  </a:lnTo>
                  <a:lnTo>
                    <a:pt x="172770" y="302437"/>
                  </a:lnTo>
                  <a:lnTo>
                    <a:pt x="173215" y="301650"/>
                  </a:lnTo>
                  <a:lnTo>
                    <a:pt x="173443" y="300875"/>
                  </a:lnTo>
                  <a:lnTo>
                    <a:pt x="175336" y="295211"/>
                  </a:lnTo>
                  <a:close/>
                </a:path>
                <a:path w="650875" h="325119">
                  <a:moveTo>
                    <a:pt x="180771" y="112191"/>
                  </a:moveTo>
                  <a:lnTo>
                    <a:pt x="180555" y="111861"/>
                  </a:lnTo>
                  <a:lnTo>
                    <a:pt x="179997" y="111531"/>
                  </a:lnTo>
                  <a:lnTo>
                    <a:pt x="180771" y="112306"/>
                  </a:lnTo>
                  <a:close/>
                </a:path>
                <a:path w="650875" h="325119">
                  <a:moveTo>
                    <a:pt x="182664" y="13017"/>
                  </a:moveTo>
                  <a:lnTo>
                    <a:pt x="182219" y="9677"/>
                  </a:lnTo>
                  <a:lnTo>
                    <a:pt x="181330" y="6235"/>
                  </a:lnTo>
                  <a:lnTo>
                    <a:pt x="181216" y="5791"/>
                  </a:lnTo>
                  <a:lnTo>
                    <a:pt x="181216" y="6007"/>
                  </a:lnTo>
                  <a:lnTo>
                    <a:pt x="181114" y="5791"/>
                  </a:lnTo>
                  <a:lnTo>
                    <a:pt x="180555" y="3898"/>
                  </a:lnTo>
                  <a:lnTo>
                    <a:pt x="178993" y="1447"/>
                  </a:lnTo>
                  <a:lnTo>
                    <a:pt x="177114" y="0"/>
                  </a:lnTo>
                  <a:lnTo>
                    <a:pt x="171335" y="0"/>
                  </a:lnTo>
                  <a:lnTo>
                    <a:pt x="170332" y="558"/>
                  </a:lnTo>
                  <a:lnTo>
                    <a:pt x="169557" y="1447"/>
                  </a:lnTo>
                  <a:lnTo>
                    <a:pt x="169443" y="2120"/>
                  </a:lnTo>
                  <a:lnTo>
                    <a:pt x="169329" y="3454"/>
                  </a:lnTo>
                  <a:lnTo>
                    <a:pt x="170891" y="4013"/>
                  </a:lnTo>
                  <a:lnTo>
                    <a:pt x="175437" y="9677"/>
                  </a:lnTo>
                  <a:lnTo>
                    <a:pt x="171335" y="13119"/>
                  </a:lnTo>
                  <a:lnTo>
                    <a:pt x="173558" y="17907"/>
                  </a:lnTo>
                  <a:lnTo>
                    <a:pt x="174777" y="20688"/>
                  </a:lnTo>
                  <a:lnTo>
                    <a:pt x="181000" y="26136"/>
                  </a:lnTo>
                  <a:lnTo>
                    <a:pt x="182219" y="16903"/>
                  </a:lnTo>
                  <a:lnTo>
                    <a:pt x="182664" y="13017"/>
                  </a:lnTo>
                  <a:close/>
                </a:path>
                <a:path w="650875" h="325119">
                  <a:moveTo>
                    <a:pt x="185661" y="139204"/>
                  </a:moveTo>
                  <a:lnTo>
                    <a:pt x="185216" y="135877"/>
                  </a:lnTo>
                  <a:lnTo>
                    <a:pt x="183553" y="134543"/>
                  </a:lnTo>
                  <a:lnTo>
                    <a:pt x="181559" y="134315"/>
                  </a:lnTo>
                  <a:lnTo>
                    <a:pt x="176999" y="133870"/>
                  </a:lnTo>
                  <a:lnTo>
                    <a:pt x="170688" y="139204"/>
                  </a:lnTo>
                  <a:lnTo>
                    <a:pt x="168998" y="143878"/>
                  </a:lnTo>
                  <a:lnTo>
                    <a:pt x="168440" y="145656"/>
                  </a:lnTo>
                  <a:lnTo>
                    <a:pt x="168783" y="147218"/>
                  </a:lnTo>
                  <a:lnTo>
                    <a:pt x="169557" y="148221"/>
                  </a:lnTo>
                  <a:lnTo>
                    <a:pt x="169773" y="148551"/>
                  </a:lnTo>
                  <a:lnTo>
                    <a:pt x="170002" y="148551"/>
                  </a:lnTo>
                  <a:lnTo>
                    <a:pt x="170332" y="148882"/>
                  </a:lnTo>
                  <a:lnTo>
                    <a:pt x="175475" y="151003"/>
                  </a:lnTo>
                  <a:lnTo>
                    <a:pt x="180746" y="149136"/>
                  </a:lnTo>
                  <a:lnTo>
                    <a:pt x="184645" y="144729"/>
                  </a:lnTo>
                  <a:lnTo>
                    <a:pt x="185661" y="139204"/>
                  </a:lnTo>
                  <a:close/>
                </a:path>
                <a:path w="650875" h="325119">
                  <a:moveTo>
                    <a:pt x="192773" y="69824"/>
                  </a:moveTo>
                  <a:lnTo>
                    <a:pt x="192239" y="67132"/>
                  </a:lnTo>
                  <a:lnTo>
                    <a:pt x="192227" y="66713"/>
                  </a:lnTo>
                  <a:lnTo>
                    <a:pt x="192214" y="67056"/>
                  </a:lnTo>
                  <a:lnTo>
                    <a:pt x="192112" y="66611"/>
                  </a:lnTo>
                  <a:lnTo>
                    <a:pt x="190550" y="60604"/>
                  </a:lnTo>
                  <a:lnTo>
                    <a:pt x="183667" y="61264"/>
                  </a:lnTo>
                  <a:lnTo>
                    <a:pt x="181216" y="66052"/>
                  </a:lnTo>
                  <a:lnTo>
                    <a:pt x="179882" y="68275"/>
                  </a:lnTo>
                  <a:lnTo>
                    <a:pt x="179222" y="71386"/>
                  </a:lnTo>
                  <a:lnTo>
                    <a:pt x="181000" y="73494"/>
                  </a:lnTo>
                  <a:lnTo>
                    <a:pt x="182892" y="75946"/>
                  </a:lnTo>
                  <a:lnTo>
                    <a:pt x="187337" y="75501"/>
                  </a:lnTo>
                  <a:lnTo>
                    <a:pt x="189890" y="74168"/>
                  </a:lnTo>
                  <a:lnTo>
                    <a:pt x="192671" y="72720"/>
                  </a:lnTo>
                  <a:lnTo>
                    <a:pt x="192773" y="69824"/>
                  </a:lnTo>
                  <a:close/>
                </a:path>
                <a:path w="650875" h="325119">
                  <a:moveTo>
                    <a:pt x="196113" y="205257"/>
                  </a:moveTo>
                  <a:lnTo>
                    <a:pt x="195554" y="201256"/>
                  </a:lnTo>
                  <a:lnTo>
                    <a:pt x="195224" y="197256"/>
                  </a:lnTo>
                  <a:lnTo>
                    <a:pt x="193217" y="196253"/>
                  </a:lnTo>
                  <a:lnTo>
                    <a:pt x="189560" y="198475"/>
                  </a:lnTo>
                  <a:lnTo>
                    <a:pt x="185889" y="202145"/>
                  </a:lnTo>
                  <a:lnTo>
                    <a:pt x="184111" y="206705"/>
                  </a:lnTo>
                  <a:lnTo>
                    <a:pt x="182003" y="214934"/>
                  </a:lnTo>
                  <a:lnTo>
                    <a:pt x="183337" y="217601"/>
                  </a:lnTo>
                  <a:lnTo>
                    <a:pt x="187007" y="216865"/>
                  </a:lnTo>
                  <a:lnTo>
                    <a:pt x="187337" y="216814"/>
                  </a:lnTo>
                  <a:lnTo>
                    <a:pt x="188328" y="216712"/>
                  </a:lnTo>
                  <a:lnTo>
                    <a:pt x="189115" y="216484"/>
                  </a:lnTo>
                  <a:lnTo>
                    <a:pt x="188887" y="216484"/>
                  </a:lnTo>
                  <a:lnTo>
                    <a:pt x="191223" y="215925"/>
                  </a:lnTo>
                  <a:lnTo>
                    <a:pt x="191668" y="215595"/>
                  </a:lnTo>
                  <a:lnTo>
                    <a:pt x="192443" y="211924"/>
                  </a:lnTo>
                  <a:lnTo>
                    <a:pt x="193116" y="208254"/>
                  </a:lnTo>
                  <a:lnTo>
                    <a:pt x="196113" y="205257"/>
                  </a:lnTo>
                  <a:close/>
                </a:path>
                <a:path w="650875" h="325119">
                  <a:moveTo>
                    <a:pt x="198247" y="106108"/>
                  </a:moveTo>
                  <a:lnTo>
                    <a:pt x="197002" y="100634"/>
                  </a:lnTo>
                  <a:lnTo>
                    <a:pt x="192087" y="99479"/>
                  </a:lnTo>
                  <a:lnTo>
                    <a:pt x="185915" y="101854"/>
                  </a:lnTo>
                  <a:lnTo>
                    <a:pt x="181025" y="106222"/>
                  </a:lnTo>
                  <a:lnTo>
                    <a:pt x="179997" y="111086"/>
                  </a:lnTo>
                  <a:lnTo>
                    <a:pt x="180441" y="111633"/>
                  </a:lnTo>
                  <a:lnTo>
                    <a:pt x="180555" y="111861"/>
                  </a:lnTo>
                  <a:lnTo>
                    <a:pt x="187439" y="113893"/>
                  </a:lnTo>
                  <a:lnTo>
                    <a:pt x="194195" y="111252"/>
                  </a:lnTo>
                  <a:lnTo>
                    <a:pt x="198247" y="106108"/>
                  </a:lnTo>
                  <a:close/>
                </a:path>
                <a:path w="650875" h="325119">
                  <a:moveTo>
                    <a:pt x="218668" y="41592"/>
                  </a:moveTo>
                  <a:lnTo>
                    <a:pt x="218109" y="39916"/>
                  </a:lnTo>
                  <a:lnTo>
                    <a:pt x="217220" y="36690"/>
                  </a:lnTo>
                  <a:lnTo>
                    <a:pt x="213004" y="34467"/>
                  </a:lnTo>
                  <a:lnTo>
                    <a:pt x="209892" y="33807"/>
                  </a:lnTo>
                  <a:lnTo>
                    <a:pt x="203771" y="32588"/>
                  </a:lnTo>
                  <a:lnTo>
                    <a:pt x="200113" y="38925"/>
                  </a:lnTo>
                  <a:lnTo>
                    <a:pt x="201993" y="43700"/>
                  </a:lnTo>
                  <a:lnTo>
                    <a:pt x="202336" y="44704"/>
                  </a:lnTo>
                  <a:lnTo>
                    <a:pt x="202996" y="45593"/>
                  </a:lnTo>
                  <a:lnTo>
                    <a:pt x="204000" y="46482"/>
                  </a:lnTo>
                  <a:lnTo>
                    <a:pt x="205892" y="48031"/>
                  </a:lnTo>
                  <a:lnTo>
                    <a:pt x="216115" y="52933"/>
                  </a:lnTo>
                  <a:lnTo>
                    <a:pt x="218109" y="49707"/>
                  </a:lnTo>
                  <a:lnTo>
                    <a:pt x="218554" y="49149"/>
                  </a:lnTo>
                  <a:lnTo>
                    <a:pt x="217995" y="45707"/>
                  </a:lnTo>
                  <a:lnTo>
                    <a:pt x="218109" y="44704"/>
                  </a:lnTo>
                  <a:lnTo>
                    <a:pt x="218224" y="43141"/>
                  </a:lnTo>
                  <a:lnTo>
                    <a:pt x="218668" y="41592"/>
                  </a:lnTo>
                  <a:close/>
                </a:path>
                <a:path w="650875" h="325119">
                  <a:moveTo>
                    <a:pt x="221221" y="323672"/>
                  </a:moveTo>
                  <a:lnTo>
                    <a:pt x="220891" y="319773"/>
                  </a:lnTo>
                  <a:lnTo>
                    <a:pt x="217220" y="315112"/>
                  </a:lnTo>
                  <a:lnTo>
                    <a:pt x="213106" y="315772"/>
                  </a:lnTo>
                  <a:lnTo>
                    <a:pt x="209219" y="316560"/>
                  </a:lnTo>
                  <a:lnTo>
                    <a:pt x="208114" y="320446"/>
                  </a:lnTo>
                  <a:lnTo>
                    <a:pt x="208775" y="323672"/>
                  </a:lnTo>
                  <a:lnTo>
                    <a:pt x="221221" y="323672"/>
                  </a:lnTo>
                  <a:close/>
                </a:path>
                <a:path w="650875" h="325119">
                  <a:moveTo>
                    <a:pt x="226555" y="114744"/>
                  </a:moveTo>
                  <a:lnTo>
                    <a:pt x="224104" y="112522"/>
                  </a:lnTo>
                  <a:lnTo>
                    <a:pt x="223659" y="112077"/>
                  </a:lnTo>
                  <a:lnTo>
                    <a:pt x="222999" y="111861"/>
                  </a:lnTo>
                  <a:lnTo>
                    <a:pt x="222440" y="111747"/>
                  </a:lnTo>
                  <a:lnTo>
                    <a:pt x="219557" y="111417"/>
                  </a:lnTo>
                  <a:lnTo>
                    <a:pt x="215442" y="114858"/>
                  </a:lnTo>
                  <a:lnTo>
                    <a:pt x="213995" y="116636"/>
                  </a:lnTo>
                  <a:lnTo>
                    <a:pt x="212217" y="118757"/>
                  </a:lnTo>
                  <a:lnTo>
                    <a:pt x="209778" y="126428"/>
                  </a:lnTo>
                  <a:lnTo>
                    <a:pt x="213334" y="128320"/>
                  </a:lnTo>
                  <a:lnTo>
                    <a:pt x="217995" y="130873"/>
                  </a:lnTo>
                  <a:lnTo>
                    <a:pt x="220218" y="130543"/>
                  </a:lnTo>
                  <a:lnTo>
                    <a:pt x="221881" y="125869"/>
                  </a:lnTo>
                  <a:lnTo>
                    <a:pt x="222885" y="123317"/>
                  </a:lnTo>
                  <a:lnTo>
                    <a:pt x="226555" y="114744"/>
                  </a:lnTo>
                  <a:close/>
                </a:path>
                <a:path w="650875" h="325119">
                  <a:moveTo>
                    <a:pt x="230403" y="76276"/>
                  </a:moveTo>
                  <a:lnTo>
                    <a:pt x="230136" y="76276"/>
                  </a:lnTo>
                  <a:lnTo>
                    <a:pt x="225107" y="69494"/>
                  </a:lnTo>
                  <a:lnTo>
                    <a:pt x="221780" y="65163"/>
                  </a:lnTo>
                  <a:lnTo>
                    <a:pt x="215887" y="70827"/>
                  </a:lnTo>
                  <a:lnTo>
                    <a:pt x="213106" y="76276"/>
                  </a:lnTo>
                  <a:lnTo>
                    <a:pt x="210553" y="81165"/>
                  </a:lnTo>
                  <a:lnTo>
                    <a:pt x="210439" y="85623"/>
                  </a:lnTo>
                  <a:lnTo>
                    <a:pt x="216776" y="82613"/>
                  </a:lnTo>
                  <a:lnTo>
                    <a:pt x="216992" y="82613"/>
                  </a:lnTo>
                  <a:lnTo>
                    <a:pt x="222554" y="80949"/>
                  </a:lnTo>
                  <a:lnTo>
                    <a:pt x="230403" y="76276"/>
                  </a:lnTo>
                  <a:close/>
                </a:path>
                <a:path w="650875" h="325119">
                  <a:moveTo>
                    <a:pt x="238772" y="202031"/>
                  </a:moveTo>
                  <a:lnTo>
                    <a:pt x="234670" y="198361"/>
                  </a:lnTo>
                  <a:lnTo>
                    <a:pt x="232778" y="196583"/>
                  </a:lnTo>
                  <a:lnTo>
                    <a:pt x="230886" y="196354"/>
                  </a:lnTo>
                  <a:lnTo>
                    <a:pt x="224993" y="198247"/>
                  </a:lnTo>
                  <a:lnTo>
                    <a:pt x="221665" y="204698"/>
                  </a:lnTo>
                  <a:lnTo>
                    <a:pt x="221665" y="208699"/>
                  </a:lnTo>
                  <a:lnTo>
                    <a:pt x="222948" y="217589"/>
                  </a:lnTo>
                  <a:lnTo>
                    <a:pt x="226377" y="217665"/>
                  </a:lnTo>
                  <a:lnTo>
                    <a:pt x="230022" y="213842"/>
                  </a:lnTo>
                  <a:lnTo>
                    <a:pt x="232003" y="211035"/>
                  </a:lnTo>
                  <a:lnTo>
                    <a:pt x="234442" y="207365"/>
                  </a:lnTo>
                  <a:lnTo>
                    <a:pt x="238772" y="202031"/>
                  </a:lnTo>
                  <a:close/>
                </a:path>
                <a:path w="650875" h="325119">
                  <a:moveTo>
                    <a:pt x="245541" y="67411"/>
                  </a:moveTo>
                  <a:lnTo>
                    <a:pt x="244436" y="66497"/>
                  </a:lnTo>
                  <a:lnTo>
                    <a:pt x="245440" y="69049"/>
                  </a:lnTo>
                  <a:lnTo>
                    <a:pt x="245541" y="67411"/>
                  </a:lnTo>
                  <a:close/>
                </a:path>
                <a:path w="650875" h="325119">
                  <a:moveTo>
                    <a:pt x="247751" y="152514"/>
                  </a:moveTo>
                  <a:lnTo>
                    <a:pt x="247662" y="147434"/>
                  </a:lnTo>
                  <a:lnTo>
                    <a:pt x="244106" y="142062"/>
                  </a:lnTo>
                  <a:lnTo>
                    <a:pt x="239166" y="137121"/>
                  </a:lnTo>
                  <a:lnTo>
                    <a:pt x="234632" y="137401"/>
                  </a:lnTo>
                  <a:lnTo>
                    <a:pt x="232333" y="147650"/>
                  </a:lnTo>
                  <a:lnTo>
                    <a:pt x="235559" y="151523"/>
                  </a:lnTo>
                  <a:lnTo>
                    <a:pt x="242201" y="153479"/>
                  </a:lnTo>
                  <a:lnTo>
                    <a:pt x="247751" y="152514"/>
                  </a:lnTo>
                  <a:close/>
                </a:path>
                <a:path w="650875" h="325119">
                  <a:moveTo>
                    <a:pt x="250659" y="9017"/>
                  </a:moveTo>
                  <a:lnTo>
                    <a:pt x="245999" y="7785"/>
                  </a:lnTo>
                  <a:lnTo>
                    <a:pt x="244436" y="7454"/>
                  </a:lnTo>
                  <a:lnTo>
                    <a:pt x="241668" y="8788"/>
                  </a:lnTo>
                  <a:lnTo>
                    <a:pt x="239445" y="10007"/>
                  </a:lnTo>
                  <a:lnTo>
                    <a:pt x="238556" y="10452"/>
                  </a:lnTo>
                  <a:lnTo>
                    <a:pt x="237223" y="11239"/>
                  </a:lnTo>
                  <a:lnTo>
                    <a:pt x="235559" y="11899"/>
                  </a:lnTo>
                  <a:lnTo>
                    <a:pt x="232549" y="14795"/>
                  </a:lnTo>
                  <a:lnTo>
                    <a:pt x="235000" y="16687"/>
                  </a:lnTo>
                  <a:lnTo>
                    <a:pt x="239331" y="20129"/>
                  </a:lnTo>
                  <a:lnTo>
                    <a:pt x="240880" y="18465"/>
                  </a:lnTo>
                  <a:lnTo>
                    <a:pt x="243890" y="15125"/>
                  </a:lnTo>
                  <a:lnTo>
                    <a:pt x="245224" y="13677"/>
                  </a:lnTo>
                  <a:lnTo>
                    <a:pt x="250659" y="9017"/>
                  </a:lnTo>
                  <a:close/>
                </a:path>
                <a:path w="650875" h="325119">
                  <a:moveTo>
                    <a:pt x="257886" y="71501"/>
                  </a:moveTo>
                  <a:lnTo>
                    <a:pt x="257695" y="69723"/>
                  </a:lnTo>
                  <a:lnTo>
                    <a:pt x="257619" y="69049"/>
                  </a:lnTo>
                  <a:lnTo>
                    <a:pt x="256781" y="61163"/>
                  </a:lnTo>
                  <a:lnTo>
                    <a:pt x="252298" y="56476"/>
                  </a:lnTo>
                  <a:lnTo>
                    <a:pt x="248323" y="58851"/>
                  </a:lnTo>
                  <a:lnTo>
                    <a:pt x="245732" y="64350"/>
                  </a:lnTo>
                  <a:lnTo>
                    <a:pt x="245541" y="67411"/>
                  </a:lnTo>
                  <a:lnTo>
                    <a:pt x="248335" y="69723"/>
                  </a:lnTo>
                  <a:lnTo>
                    <a:pt x="245440" y="69049"/>
                  </a:lnTo>
                  <a:lnTo>
                    <a:pt x="254114" y="74053"/>
                  </a:lnTo>
                  <a:lnTo>
                    <a:pt x="257886" y="71501"/>
                  </a:lnTo>
                  <a:close/>
                </a:path>
                <a:path w="650875" h="325119">
                  <a:moveTo>
                    <a:pt x="260045" y="97701"/>
                  </a:moveTo>
                  <a:lnTo>
                    <a:pt x="250444" y="95072"/>
                  </a:lnTo>
                  <a:lnTo>
                    <a:pt x="246113" y="97739"/>
                  </a:lnTo>
                  <a:lnTo>
                    <a:pt x="244881" y="101625"/>
                  </a:lnTo>
                  <a:lnTo>
                    <a:pt x="246634" y="106464"/>
                  </a:lnTo>
                  <a:lnTo>
                    <a:pt x="246659" y="106743"/>
                  </a:lnTo>
                  <a:lnTo>
                    <a:pt x="246773" y="106972"/>
                  </a:lnTo>
                  <a:lnTo>
                    <a:pt x="246722" y="106819"/>
                  </a:lnTo>
                  <a:lnTo>
                    <a:pt x="246773" y="106972"/>
                  </a:lnTo>
                  <a:lnTo>
                    <a:pt x="252869" y="112712"/>
                  </a:lnTo>
                  <a:lnTo>
                    <a:pt x="259067" y="106578"/>
                  </a:lnTo>
                  <a:lnTo>
                    <a:pt x="260045" y="97701"/>
                  </a:lnTo>
                  <a:close/>
                </a:path>
                <a:path w="650875" h="325119">
                  <a:moveTo>
                    <a:pt x="263334" y="312331"/>
                  </a:moveTo>
                  <a:lnTo>
                    <a:pt x="256108" y="306552"/>
                  </a:lnTo>
                  <a:lnTo>
                    <a:pt x="254000" y="313778"/>
                  </a:lnTo>
                  <a:lnTo>
                    <a:pt x="252107" y="319887"/>
                  </a:lnTo>
                  <a:lnTo>
                    <a:pt x="259003" y="324891"/>
                  </a:lnTo>
                  <a:lnTo>
                    <a:pt x="261772" y="319227"/>
                  </a:lnTo>
                  <a:lnTo>
                    <a:pt x="262001" y="318554"/>
                  </a:lnTo>
                  <a:lnTo>
                    <a:pt x="262102" y="317893"/>
                  </a:lnTo>
                  <a:lnTo>
                    <a:pt x="263334" y="312331"/>
                  </a:lnTo>
                  <a:close/>
                </a:path>
                <a:path w="650875" h="325119">
                  <a:moveTo>
                    <a:pt x="267614" y="181686"/>
                  </a:moveTo>
                  <a:lnTo>
                    <a:pt x="267550" y="174345"/>
                  </a:lnTo>
                  <a:lnTo>
                    <a:pt x="266890" y="167005"/>
                  </a:lnTo>
                  <a:lnTo>
                    <a:pt x="262661" y="168897"/>
                  </a:lnTo>
                  <a:lnTo>
                    <a:pt x="258114" y="170675"/>
                  </a:lnTo>
                  <a:lnTo>
                    <a:pt x="257556" y="177685"/>
                  </a:lnTo>
                  <a:lnTo>
                    <a:pt x="254889" y="180911"/>
                  </a:lnTo>
                  <a:lnTo>
                    <a:pt x="253555" y="182346"/>
                  </a:lnTo>
                  <a:lnTo>
                    <a:pt x="245999" y="187350"/>
                  </a:lnTo>
                  <a:lnTo>
                    <a:pt x="250558" y="190017"/>
                  </a:lnTo>
                  <a:lnTo>
                    <a:pt x="253225" y="191465"/>
                  </a:lnTo>
                  <a:lnTo>
                    <a:pt x="257556" y="186016"/>
                  </a:lnTo>
                  <a:lnTo>
                    <a:pt x="261886" y="185356"/>
                  </a:lnTo>
                  <a:lnTo>
                    <a:pt x="262991" y="185356"/>
                  </a:lnTo>
                  <a:lnTo>
                    <a:pt x="265328" y="185127"/>
                  </a:lnTo>
                  <a:lnTo>
                    <a:pt x="266992" y="184569"/>
                  </a:lnTo>
                  <a:lnTo>
                    <a:pt x="267614" y="181686"/>
                  </a:lnTo>
                  <a:close/>
                </a:path>
                <a:path w="650875" h="325119">
                  <a:moveTo>
                    <a:pt x="284873" y="20866"/>
                  </a:moveTo>
                  <a:lnTo>
                    <a:pt x="280111" y="20802"/>
                  </a:lnTo>
                  <a:lnTo>
                    <a:pt x="276999" y="21793"/>
                  </a:lnTo>
                  <a:lnTo>
                    <a:pt x="268439" y="24803"/>
                  </a:lnTo>
                  <a:lnTo>
                    <a:pt x="274777" y="29578"/>
                  </a:lnTo>
                  <a:lnTo>
                    <a:pt x="278511" y="28562"/>
                  </a:lnTo>
                  <a:lnTo>
                    <a:pt x="283108" y="24561"/>
                  </a:lnTo>
                  <a:lnTo>
                    <a:pt x="284873" y="20866"/>
                  </a:lnTo>
                  <a:close/>
                </a:path>
                <a:path w="650875" h="325119">
                  <a:moveTo>
                    <a:pt x="285000" y="131203"/>
                  </a:moveTo>
                  <a:lnTo>
                    <a:pt x="283997" y="128320"/>
                  </a:lnTo>
                  <a:lnTo>
                    <a:pt x="283552" y="127203"/>
                  </a:lnTo>
                  <a:lnTo>
                    <a:pt x="280885" y="126085"/>
                  </a:lnTo>
                  <a:lnTo>
                    <a:pt x="279996" y="125310"/>
                  </a:lnTo>
                  <a:lnTo>
                    <a:pt x="278333" y="123761"/>
                  </a:lnTo>
                  <a:lnTo>
                    <a:pt x="276771" y="121869"/>
                  </a:lnTo>
                  <a:lnTo>
                    <a:pt x="275666" y="119862"/>
                  </a:lnTo>
                  <a:lnTo>
                    <a:pt x="274447" y="117754"/>
                  </a:lnTo>
                  <a:lnTo>
                    <a:pt x="268884" y="121970"/>
                  </a:lnTo>
                  <a:lnTo>
                    <a:pt x="267550" y="127863"/>
                  </a:lnTo>
                  <a:lnTo>
                    <a:pt x="275107" y="130644"/>
                  </a:lnTo>
                  <a:lnTo>
                    <a:pt x="278663" y="131203"/>
                  </a:lnTo>
                  <a:lnTo>
                    <a:pt x="280670" y="131432"/>
                  </a:lnTo>
                  <a:lnTo>
                    <a:pt x="285000" y="131203"/>
                  </a:lnTo>
                  <a:close/>
                </a:path>
                <a:path w="650875" h="325119">
                  <a:moveTo>
                    <a:pt x="287997" y="213372"/>
                  </a:moveTo>
                  <a:lnTo>
                    <a:pt x="286778" y="208038"/>
                  </a:lnTo>
                  <a:lnTo>
                    <a:pt x="286994" y="195580"/>
                  </a:lnTo>
                  <a:lnTo>
                    <a:pt x="281216" y="200914"/>
                  </a:lnTo>
                  <a:lnTo>
                    <a:pt x="278104" y="203695"/>
                  </a:lnTo>
                  <a:lnTo>
                    <a:pt x="274447" y="208368"/>
                  </a:lnTo>
                  <a:lnTo>
                    <a:pt x="273773" y="215036"/>
                  </a:lnTo>
                  <a:lnTo>
                    <a:pt x="274218" y="216369"/>
                  </a:lnTo>
                  <a:lnTo>
                    <a:pt x="282333" y="221157"/>
                  </a:lnTo>
                  <a:lnTo>
                    <a:pt x="287997" y="213372"/>
                  </a:lnTo>
                  <a:close/>
                </a:path>
                <a:path w="650875" h="325119">
                  <a:moveTo>
                    <a:pt x="289839" y="249529"/>
                  </a:moveTo>
                  <a:lnTo>
                    <a:pt x="285673" y="245122"/>
                  </a:lnTo>
                  <a:lnTo>
                    <a:pt x="276707" y="241630"/>
                  </a:lnTo>
                  <a:lnTo>
                    <a:pt x="268668" y="241617"/>
                  </a:lnTo>
                  <a:lnTo>
                    <a:pt x="266750" y="245046"/>
                  </a:lnTo>
                  <a:lnTo>
                    <a:pt x="271475" y="248577"/>
                  </a:lnTo>
                  <a:lnTo>
                    <a:pt x="278472" y="251294"/>
                  </a:lnTo>
                  <a:lnTo>
                    <a:pt x="283438" y="252285"/>
                  </a:lnTo>
                  <a:lnTo>
                    <a:pt x="289839" y="249529"/>
                  </a:lnTo>
                  <a:close/>
                </a:path>
                <a:path w="650875" h="325119">
                  <a:moveTo>
                    <a:pt x="299110" y="157340"/>
                  </a:moveTo>
                  <a:lnTo>
                    <a:pt x="292442" y="150660"/>
                  </a:lnTo>
                  <a:lnTo>
                    <a:pt x="290106" y="149656"/>
                  </a:lnTo>
                  <a:lnTo>
                    <a:pt x="285661" y="147548"/>
                  </a:lnTo>
                  <a:lnTo>
                    <a:pt x="283222" y="151003"/>
                  </a:lnTo>
                  <a:lnTo>
                    <a:pt x="283108" y="154660"/>
                  </a:lnTo>
                  <a:lnTo>
                    <a:pt x="283108" y="155994"/>
                  </a:lnTo>
                  <a:lnTo>
                    <a:pt x="283438" y="157340"/>
                  </a:lnTo>
                  <a:lnTo>
                    <a:pt x="286550" y="163449"/>
                  </a:lnTo>
                  <a:lnTo>
                    <a:pt x="290880" y="163233"/>
                  </a:lnTo>
                  <a:lnTo>
                    <a:pt x="295224" y="160223"/>
                  </a:lnTo>
                  <a:lnTo>
                    <a:pt x="299110" y="157340"/>
                  </a:lnTo>
                  <a:close/>
                </a:path>
                <a:path w="650875" h="325119">
                  <a:moveTo>
                    <a:pt x="304215" y="78613"/>
                  </a:moveTo>
                  <a:lnTo>
                    <a:pt x="302107" y="78282"/>
                  </a:lnTo>
                  <a:lnTo>
                    <a:pt x="298551" y="81280"/>
                  </a:lnTo>
                  <a:lnTo>
                    <a:pt x="295998" y="83400"/>
                  </a:lnTo>
                  <a:lnTo>
                    <a:pt x="290664" y="89395"/>
                  </a:lnTo>
                  <a:lnTo>
                    <a:pt x="290220" y="92951"/>
                  </a:lnTo>
                  <a:lnTo>
                    <a:pt x="290106" y="93624"/>
                  </a:lnTo>
                  <a:lnTo>
                    <a:pt x="290220" y="93954"/>
                  </a:lnTo>
                  <a:lnTo>
                    <a:pt x="290436" y="94297"/>
                  </a:lnTo>
                  <a:lnTo>
                    <a:pt x="290436" y="94513"/>
                  </a:lnTo>
                  <a:lnTo>
                    <a:pt x="291998" y="96520"/>
                  </a:lnTo>
                  <a:lnTo>
                    <a:pt x="296773" y="95846"/>
                  </a:lnTo>
                  <a:lnTo>
                    <a:pt x="298221" y="93065"/>
                  </a:lnTo>
                  <a:lnTo>
                    <a:pt x="297992" y="91173"/>
                  </a:lnTo>
                  <a:lnTo>
                    <a:pt x="298221" y="90182"/>
                  </a:lnTo>
                  <a:lnTo>
                    <a:pt x="298881" y="87731"/>
                  </a:lnTo>
                  <a:lnTo>
                    <a:pt x="300215" y="85280"/>
                  </a:lnTo>
                  <a:lnTo>
                    <a:pt x="301447" y="83172"/>
                  </a:lnTo>
                  <a:lnTo>
                    <a:pt x="304215" y="78613"/>
                  </a:lnTo>
                  <a:close/>
                </a:path>
                <a:path w="650875" h="325119">
                  <a:moveTo>
                    <a:pt x="313105" y="53365"/>
                  </a:moveTo>
                  <a:lnTo>
                    <a:pt x="313042" y="48628"/>
                  </a:lnTo>
                  <a:lnTo>
                    <a:pt x="307213" y="44704"/>
                  </a:lnTo>
                  <a:lnTo>
                    <a:pt x="303885" y="43700"/>
                  </a:lnTo>
                  <a:lnTo>
                    <a:pt x="305104" y="52819"/>
                  </a:lnTo>
                  <a:lnTo>
                    <a:pt x="305663" y="53924"/>
                  </a:lnTo>
                  <a:lnTo>
                    <a:pt x="309841" y="56070"/>
                  </a:lnTo>
                  <a:lnTo>
                    <a:pt x="313105" y="53365"/>
                  </a:lnTo>
                  <a:close/>
                </a:path>
                <a:path w="650875" h="325119">
                  <a:moveTo>
                    <a:pt x="321665" y="0"/>
                  </a:moveTo>
                  <a:lnTo>
                    <a:pt x="313994" y="0"/>
                  </a:lnTo>
                  <a:lnTo>
                    <a:pt x="313664" y="1892"/>
                  </a:lnTo>
                  <a:lnTo>
                    <a:pt x="313664" y="6121"/>
                  </a:lnTo>
                  <a:lnTo>
                    <a:pt x="313664" y="9232"/>
                  </a:lnTo>
                  <a:lnTo>
                    <a:pt x="313778" y="10236"/>
                  </a:lnTo>
                  <a:lnTo>
                    <a:pt x="315442" y="13233"/>
                  </a:lnTo>
                  <a:lnTo>
                    <a:pt x="316331" y="11125"/>
                  </a:lnTo>
                  <a:lnTo>
                    <a:pt x="317106" y="9791"/>
                  </a:lnTo>
                  <a:lnTo>
                    <a:pt x="318884" y="6451"/>
                  </a:lnTo>
                  <a:lnTo>
                    <a:pt x="320103" y="3454"/>
                  </a:lnTo>
                  <a:lnTo>
                    <a:pt x="320992" y="1676"/>
                  </a:lnTo>
                  <a:lnTo>
                    <a:pt x="321665" y="0"/>
                  </a:lnTo>
                  <a:close/>
                </a:path>
                <a:path w="650875" h="325119">
                  <a:moveTo>
                    <a:pt x="332219" y="308876"/>
                  </a:moveTo>
                  <a:lnTo>
                    <a:pt x="323215" y="302983"/>
                  </a:lnTo>
                  <a:lnTo>
                    <a:pt x="323215" y="306209"/>
                  </a:lnTo>
                  <a:lnTo>
                    <a:pt x="322999" y="311886"/>
                  </a:lnTo>
                  <a:lnTo>
                    <a:pt x="323215" y="306324"/>
                  </a:lnTo>
                  <a:lnTo>
                    <a:pt x="323113" y="309994"/>
                  </a:lnTo>
                  <a:lnTo>
                    <a:pt x="327990" y="313550"/>
                  </a:lnTo>
                  <a:lnTo>
                    <a:pt x="330885" y="310324"/>
                  </a:lnTo>
                  <a:lnTo>
                    <a:pt x="332219" y="308876"/>
                  </a:lnTo>
                  <a:close/>
                </a:path>
                <a:path w="650875" h="325119">
                  <a:moveTo>
                    <a:pt x="339547" y="222046"/>
                  </a:moveTo>
                  <a:lnTo>
                    <a:pt x="337553" y="221602"/>
                  </a:lnTo>
                  <a:lnTo>
                    <a:pt x="331660" y="221043"/>
                  </a:lnTo>
                  <a:lnTo>
                    <a:pt x="334594" y="221386"/>
                  </a:lnTo>
                  <a:lnTo>
                    <a:pt x="332778" y="221602"/>
                  </a:lnTo>
                  <a:lnTo>
                    <a:pt x="329323" y="222161"/>
                  </a:lnTo>
                  <a:lnTo>
                    <a:pt x="325882" y="224155"/>
                  </a:lnTo>
                  <a:lnTo>
                    <a:pt x="324548" y="227266"/>
                  </a:lnTo>
                  <a:lnTo>
                    <a:pt x="324434" y="227609"/>
                  </a:lnTo>
                  <a:lnTo>
                    <a:pt x="324434" y="228384"/>
                  </a:lnTo>
                  <a:lnTo>
                    <a:pt x="323773" y="231609"/>
                  </a:lnTo>
                  <a:lnTo>
                    <a:pt x="324993" y="236054"/>
                  </a:lnTo>
                  <a:lnTo>
                    <a:pt x="328777" y="235381"/>
                  </a:lnTo>
                  <a:lnTo>
                    <a:pt x="332994" y="234721"/>
                  </a:lnTo>
                  <a:lnTo>
                    <a:pt x="335330" y="226047"/>
                  </a:lnTo>
                  <a:lnTo>
                    <a:pt x="338213" y="223266"/>
                  </a:lnTo>
                  <a:lnTo>
                    <a:pt x="339547" y="222046"/>
                  </a:lnTo>
                  <a:close/>
                </a:path>
                <a:path w="650875" h="325119">
                  <a:moveTo>
                    <a:pt x="354596" y="268592"/>
                  </a:moveTo>
                  <a:lnTo>
                    <a:pt x="354215" y="263956"/>
                  </a:lnTo>
                  <a:lnTo>
                    <a:pt x="352666" y="260743"/>
                  </a:lnTo>
                  <a:lnTo>
                    <a:pt x="347103" y="265074"/>
                  </a:lnTo>
                  <a:lnTo>
                    <a:pt x="348157" y="268668"/>
                  </a:lnTo>
                  <a:lnTo>
                    <a:pt x="348221" y="269074"/>
                  </a:lnTo>
                  <a:lnTo>
                    <a:pt x="350088" y="273519"/>
                  </a:lnTo>
                  <a:lnTo>
                    <a:pt x="352717" y="272567"/>
                  </a:lnTo>
                  <a:lnTo>
                    <a:pt x="354596" y="268592"/>
                  </a:lnTo>
                  <a:close/>
                </a:path>
                <a:path w="650875" h="325119">
                  <a:moveTo>
                    <a:pt x="354774" y="89179"/>
                  </a:moveTo>
                  <a:lnTo>
                    <a:pt x="345287" y="88734"/>
                  </a:lnTo>
                  <a:lnTo>
                    <a:pt x="343776" y="88734"/>
                  </a:lnTo>
                  <a:lnTo>
                    <a:pt x="338213" y="87503"/>
                  </a:lnTo>
                  <a:lnTo>
                    <a:pt x="335216" y="90398"/>
                  </a:lnTo>
                  <a:lnTo>
                    <a:pt x="332879" y="92506"/>
                  </a:lnTo>
                  <a:lnTo>
                    <a:pt x="333438" y="96520"/>
                  </a:lnTo>
                  <a:lnTo>
                    <a:pt x="335546" y="98628"/>
                  </a:lnTo>
                  <a:lnTo>
                    <a:pt x="339217" y="102069"/>
                  </a:lnTo>
                  <a:lnTo>
                    <a:pt x="344779" y="99745"/>
                  </a:lnTo>
                  <a:lnTo>
                    <a:pt x="348107" y="97066"/>
                  </a:lnTo>
                  <a:lnTo>
                    <a:pt x="352323" y="93738"/>
                  </a:lnTo>
                  <a:lnTo>
                    <a:pt x="354774" y="89179"/>
                  </a:lnTo>
                  <a:close/>
                </a:path>
                <a:path w="650875" h="325119">
                  <a:moveTo>
                    <a:pt x="360222" y="48374"/>
                  </a:moveTo>
                  <a:lnTo>
                    <a:pt x="357212" y="50927"/>
                  </a:lnTo>
                  <a:lnTo>
                    <a:pt x="355333" y="51485"/>
                  </a:lnTo>
                  <a:lnTo>
                    <a:pt x="352882" y="51930"/>
                  </a:lnTo>
                  <a:lnTo>
                    <a:pt x="350989" y="50812"/>
                  </a:lnTo>
                  <a:lnTo>
                    <a:pt x="345224" y="47586"/>
                  </a:lnTo>
                  <a:lnTo>
                    <a:pt x="344436" y="51257"/>
                  </a:lnTo>
                  <a:lnTo>
                    <a:pt x="346443" y="53924"/>
                  </a:lnTo>
                  <a:lnTo>
                    <a:pt x="349110" y="57594"/>
                  </a:lnTo>
                  <a:lnTo>
                    <a:pt x="351434" y="62153"/>
                  </a:lnTo>
                  <a:lnTo>
                    <a:pt x="355777" y="57937"/>
                  </a:lnTo>
                  <a:lnTo>
                    <a:pt x="356666" y="57150"/>
                  </a:lnTo>
                  <a:lnTo>
                    <a:pt x="360108" y="52590"/>
                  </a:lnTo>
                  <a:lnTo>
                    <a:pt x="360222" y="48374"/>
                  </a:lnTo>
                  <a:close/>
                </a:path>
                <a:path w="650875" h="325119">
                  <a:moveTo>
                    <a:pt x="364667" y="169900"/>
                  </a:moveTo>
                  <a:lnTo>
                    <a:pt x="363664" y="168008"/>
                  </a:lnTo>
                  <a:lnTo>
                    <a:pt x="362102" y="166560"/>
                  </a:lnTo>
                  <a:lnTo>
                    <a:pt x="360768" y="165227"/>
                  </a:lnTo>
                  <a:lnTo>
                    <a:pt x="358990" y="164122"/>
                  </a:lnTo>
                  <a:lnTo>
                    <a:pt x="357111" y="163233"/>
                  </a:lnTo>
                  <a:lnTo>
                    <a:pt x="350989" y="161112"/>
                  </a:lnTo>
                  <a:lnTo>
                    <a:pt x="349554" y="165341"/>
                  </a:lnTo>
                  <a:lnTo>
                    <a:pt x="350659" y="169341"/>
                  </a:lnTo>
                  <a:lnTo>
                    <a:pt x="351104" y="170675"/>
                  </a:lnTo>
                  <a:lnTo>
                    <a:pt x="351434" y="171234"/>
                  </a:lnTo>
                  <a:lnTo>
                    <a:pt x="354545" y="177012"/>
                  </a:lnTo>
                  <a:lnTo>
                    <a:pt x="359435" y="176352"/>
                  </a:lnTo>
                  <a:lnTo>
                    <a:pt x="364667" y="169900"/>
                  </a:lnTo>
                  <a:close/>
                </a:path>
                <a:path w="650875" h="325119">
                  <a:moveTo>
                    <a:pt x="404545" y="225717"/>
                  </a:moveTo>
                  <a:lnTo>
                    <a:pt x="402882" y="224040"/>
                  </a:lnTo>
                  <a:lnTo>
                    <a:pt x="400545" y="223824"/>
                  </a:lnTo>
                  <a:lnTo>
                    <a:pt x="397433" y="223494"/>
                  </a:lnTo>
                  <a:lnTo>
                    <a:pt x="393103" y="225158"/>
                  </a:lnTo>
                  <a:lnTo>
                    <a:pt x="391109" y="230606"/>
                  </a:lnTo>
                  <a:lnTo>
                    <a:pt x="389991" y="233946"/>
                  </a:lnTo>
                  <a:lnTo>
                    <a:pt x="396100" y="236613"/>
                  </a:lnTo>
                  <a:lnTo>
                    <a:pt x="401993" y="231609"/>
                  </a:lnTo>
                  <a:lnTo>
                    <a:pt x="403212" y="228828"/>
                  </a:lnTo>
                  <a:lnTo>
                    <a:pt x="404545" y="225717"/>
                  </a:lnTo>
                  <a:close/>
                </a:path>
                <a:path w="650875" h="325119">
                  <a:moveTo>
                    <a:pt x="431990" y="125095"/>
                  </a:moveTo>
                  <a:lnTo>
                    <a:pt x="430657" y="123418"/>
                  </a:lnTo>
                  <a:lnTo>
                    <a:pt x="425551" y="124307"/>
                  </a:lnTo>
                  <a:lnTo>
                    <a:pt x="423887" y="124980"/>
                  </a:lnTo>
                  <a:lnTo>
                    <a:pt x="415988" y="135763"/>
                  </a:lnTo>
                  <a:lnTo>
                    <a:pt x="416331" y="136652"/>
                  </a:lnTo>
                  <a:lnTo>
                    <a:pt x="418325" y="137769"/>
                  </a:lnTo>
                  <a:lnTo>
                    <a:pt x="420331" y="136766"/>
                  </a:lnTo>
                  <a:lnTo>
                    <a:pt x="422440" y="135547"/>
                  </a:lnTo>
                  <a:lnTo>
                    <a:pt x="425551" y="133540"/>
                  </a:lnTo>
                  <a:lnTo>
                    <a:pt x="428879" y="130543"/>
                  </a:lnTo>
                  <a:lnTo>
                    <a:pt x="429552" y="129209"/>
                  </a:lnTo>
                  <a:lnTo>
                    <a:pt x="431990" y="125095"/>
                  </a:lnTo>
                  <a:close/>
                </a:path>
                <a:path w="650875" h="325119">
                  <a:moveTo>
                    <a:pt x="448221" y="110858"/>
                  </a:moveTo>
                  <a:lnTo>
                    <a:pt x="447992" y="111633"/>
                  </a:lnTo>
                  <a:lnTo>
                    <a:pt x="448106" y="111417"/>
                  </a:lnTo>
                  <a:lnTo>
                    <a:pt x="448221" y="111086"/>
                  </a:lnTo>
                  <a:lnTo>
                    <a:pt x="448221" y="110858"/>
                  </a:lnTo>
                  <a:close/>
                </a:path>
                <a:path w="650875" h="325119">
                  <a:moveTo>
                    <a:pt x="462102" y="104736"/>
                  </a:moveTo>
                  <a:lnTo>
                    <a:pt x="459663" y="98958"/>
                  </a:lnTo>
                  <a:lnTo>
                    <a:pt x="449884" y="107632"/>
                  </a:lnTo>
                  <a:lnTo>
                    <a:pt x="448348" y="110604"/>
                  </a:lnTo>
                  <a:lnTo>
                    <a:pt x="448221" y="111086"/>
                  </a:lnTo>
                  <a:lnTo>
                    <a:pt x="448221" y="112522"/>
                  </a:lnTo>
                  <a:lnTo>
                    <a:pt x="450545" y="114300"/>
                  </a:lnTo>
                  <a:lnTo>
                    <a:pt x="452107" y="113525"/>
                  </a:lnTo>
                  <a:lnTo>
                    <a:pt x="458216" y="112636"/>
                  </a:lnTo>
                  <a:lnTo>
                    <a:pt x="461441" y="109740"/>
                  </a:lnTo>
                  <a:lnTo>
                    <a:pt x="462102" y="104736"/>
                  </a:lnTo>
                  <a:close/>
                </a:path>
                <a:path w="650875" h="325119">
                  <a:moveTo>
                    <a:pt x="650544" y="319443"/>
                  </a:moveTo>
                  <a:lnTo>
                    <a:pt x="646988" y="318554"/>
                  </a:lnTo>
                  <a:lnTo>
                    <a:pt x="645096" y="321106"/>
                  </a:lnTo>
                  <a:lnTo>
                    <a:pt x="644994" y="321449"/>
                  </a:lnTo>
                  <a:lnTo>
                    <a:pt x="645096" y="321894"/>
                  </a:lnTo>
                  <a:lnTo>
                    <a:pt x="645096" y="322110"/>
                  </a:lnTo>
                  <a:lnTo>
                    <a:pt x="645210" y="322668"/>
                  </a:lnTo>
                  <a:lnTo>
                    <a:pt x="645541" y="323227"/>
                  </a:lnTo>
                  <a:lnTo>
                    <a:pt x="645985" y="323672"/>
                  </a:lnTo>
                  <a:lnTo>
                    <a:pt x="649427" y="323672"/>
                  </a:lnTo>
                  <a:lnTo>
                    <a:pt x="649655" y="323443"/>
                  </a:lnTo>
                  <a:lnTo>
                    <a:pt x="649770" y="323227"/>
                  </a:lnTo>
                  <a:lnTo>
                    <a:pt x="649871" y="322897"/>
                  </a:lnTo>
                  <a:lnTo>
                    <a:pt x="650544" y="319443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830566" y="18690056"/>
              <a:ext cx="422275" cy="299720"/>
            </a:xfrm>
            <a:custGeom>
              <a:avLst/>
              <a:gdLst/>
              <a:ahLst/>
              <a:cxnLst/>
              <a:rect l="l" t="t" r="r" b="b"/>
              <a:pathLst>
                <a:path w="422275" h="299719">
                  <a:moveTo>
                    <a:pt x="558" y="256730"/>
                  </a:moveTo>
                  <a:lnTo>
                    <a:pt x="0" y="262509"/>
                  </a:lnTo>
                  <a:lnTo>
                    <a:pt x="558" y="256946"/>
                  </a:lnTo>
                  <a:lnTo>
                    <a:pt x="558" y="256730"/>
                  </a:lnTo>
                  <a:close/>
                </a:path>
                <a:path w="422275" h="299719">
                  <a:moveTo>
                    <a:pt x="9448" y="259956"/>
                  </a:moveTo>
                  <a:lnTo>
                    <a:pt x="787" y="253619"/>
                  </a:lnTo>
                  <a:lnTo>
                    <a:pt x="558" y="256946"/>
                  </a:lnTo>
                  <a:lnTo>
                    <a:pt x="228" y="260616"/>
                  </a:lnTo>
                  <a:lnTo>
                    <a:pt x="4889" y="264401"/>
                  </a:lnTo>
                  <a:lnTo>
                    <a:pt x="8001" y="261404"/>
                  </a:lnTo>
                  <a:lnTo>
                    <a:pt x="9448" y="259956"/>
                  </a:lnTo>
                  <a:close/>
                </a:path>
                <a:path w="422275" h="299719">
                  <a:moveTo>
                    <a:pt x="161226" y="255282"/>
                  </a:moveTo>
                  <a:lnTo>
                    <a:pt x="158445" y="249720"/>
                  </a:lnTo>
                  <a:lnTo>
                    <a:pt x="153441" y="241833"/>
                  </a:lnTo>
                  <a:lnTo>
                    <a:pt x="151218" y="249389"/>
                  </a:lnTo>
                  <a:lnTo>
                    <a:pt x="151447" y="252945"/>
                  </a:lnTo>
                  <a:lnTo>
                    <a:pt x="151561" y="254723"/>
                  </a:lnTo>
                  <a:lnTo>
                    <a:pt x="152996" y="256844"/>
                  </a:lnTo>
                  <a:lnTo>
                    <a:pt x="156108" y="258394"/>
                  </a:lnTo>
                  <a:lnTo>
                    <a:pt x="157556" y="258508"/>
                  </a:lnTo>
                  <a:lnTo>
                    <a:pt x="158889" y="257390"/>
                  </a:lnTo>
                  <a:lnTo>
                    <a:pt x="161226" y="255282"/>
                  </a:lnTo>
                  <a:close/>
                </a:path>
                <a:path w="422275" h="299719">
                  <a:moveTo>
                    <a:pt x="169227" y="161658"/>
                  </a:moveTo>
                  <a:lnTo>
                    <a:pt x="166116" y="158889"/>
                  </a:lnTo>
                  <a:lnTo>
                    <a:pt x="163106" y="155765"/>
                  </a:lnTo>
                  <a:lnTo>
                    <a:pt x="159893" y="153098"/>
                  </a:lnTo>
                  <a:lnTo>
                    <a:pt x="158889" y="152323"/>
                  </a:lnTo>
                  <a:lnTo>
                    <a:pt x="156997" y="152768"/>
                  </a:lnTo>
                  <a:lnTo>
                    <a:pt x="155219" y="153657"/>
                  </a:lnTo>
                  <a:lnTo>
                    <a:pt x="150393" y="158089"/>
                  </a:lnTo>
                  <a:lnTo>
                    <a:pt x="150228" y="157213"/>
                  </a:lnTo>
                  <a:lnTo>
                    <a:pt x="150380" y="158127"/>
                  </a:lnTo>
                  <a:lnTo>
                    <a:pt x="150558" y="159105"/>
                  </a:lnTo>
                  <a:lnTo>
                    <a:pt x="150672" y="159435"/>
                  </a:lnTo>
                  <a:lnTo>
                    <a:pt x="150622" y="159207"/>
                  </a:lnTo>
                  <a:lnTo>
                    <a:pt x="156514" y="167474"/>
                  </a:lnTo>
                  <a:lnTo>
                    <a:pt x="163182" y="167970"/>
                  </a:lnTo>
                  <a:lnTo>
                    <a:pt x="168198" y="164668"/>
                  </a:lnTo>
                  <a:lnTo>
                    <a:pt x="169227" y="161658"/>
                  </a:lnTo>
                  <a:close/>
                </a:path>
                <a:path w="422275" h="299719">
                  <a:moveTo>
                    <a:pt x="199326" y="236385"/>
                  </a:moveTo>
                  <a:lnTo>
                    <a:pt x="196659" y="234708"/>
                  </a:lnTo>
                  <a:lnTo>
                    <a:pt x="193332" y="233718"/>
                  </a:lnTo>
                  <a:lnTo>
                    <a:pt x="188328" y="232156"/>
                  </a:lnTo>
                  <a:lnTo>
                    <a:pt x="182219" y="232384"/>
                  </a:lnTo>
                  <a:lnTo>
                    <a:pt x="185115" y="238277"/>
                  </a:lnTo>
                  <a:lnTo>
                    <a:pt x="186994" y="239166"/>
                  </a:lnTo>
                  <a:lnTo>
                    <a:pt x="189001" y="239610"/>
                  </a:lnTo>
                  <a:lnTo>
                    <a:pt x="191109" y="239382"/>
                  </a:lnTo>
                  <a:lnTo>
                    <a:pt x="195884" y="239268"/>
                  </a:lnTo>
                  <a:lnTo>
                    <a:pt x="197993" y="238493"/>
                  </a:lnTo>
                  <a:lnTo>
                    <a:pt x="199326" y="236385"/>
                  </a:lnTo>
                  <a:close/>
                </a:path>
                <a:path w="422275" h="299719">
                  <a:moveTo>
                    <a:pt x="221780" y="261620"/>
                  </a:moveTo>
                  <a:lnTo>
                    <a:pt x="221221" y="262953"/>
                  </a:lnTo>
                  <a:lnTo>
                    <a:pt x="221107" y="263283"/>
                  </a:lnTo>
                  <a:lnTo>
                    <a:pt x="221335" y="262953"/>
                  </a:lnTo>
                  <a:lnTo>
                    <a:pt x="221780" y="261620"/>
                  </a:lnTo>
                  <a:close/>
                </a:path>
                <a:path w="422275" h="299719">
                  <a:moveTo>
                    <a:pt x="222669" y="258178"/>
                  </a:moveTo>
                  <a:lnTo>
                    <a:pt x="216890" y="260515"/>
                  </a:lnTo>
                  <a:lnTo>
                    <a:pt x="212775" y="259067"/>
                  </a:lnTo>
                  <a:lnTo>
                    <a:pt x="211328" y="253060"/>
                  </a:lnTo>
                  <a:lnTo>
                    <a:pt x="206336" y="257060"/>
                  </a:lnTo>
                  <a:lnTo>
                    <a:pt x="210439" y="266065"/>
                  </a:lnTo>
                  <a:lnTo>
                    <a:pt x="211886" y="267843"/>
                  </a:lnTo>
                  <a:lnTo>
                    <a:pt x="217106" y="273634"/>
                  </a:lnTo>
                  <a:lnTo>
                    <a:pt x="219113" y="267957"/>
                  </a:lnTo>
                  <a:lnTo>
                    <a:pt x="221107" y="263067"/>
                  </a:lnTo>
                  <a:lnTo>
                    <a:pt x="222669" y="258178"/>
                  </a:lnTo>
                  <a:close/>
                </a:path>
                <a:path w="422275" h="299719">
                  <a:moveTo>
                    <a:pt x="260883" y="264172"/>
                  </a:moveTo>
                  <a:lnTo>
                    <a:pt x="259219" y="257060"/>
                  </a:lnTo>
                  <a:lnTo>
                    <a:pt x="256997" y="256057"/>
                  </a:lnTo>
                  <a:lnTo>
                    <a:pt x="253441" y="258178"/>
                  </a:lnTo>
                  <a:lnTo>
                    <a:pt x="251891" y="258724"/>
                  </a:lnTo>
                  <a:lnTo>
                    <a:pt x="250558" y="262064"/>
                  </a:lnTo>
                  <a:lnTo>
                    <a:pt x="250215" y="263512"/>
                  </a:lnTo>
                  <a:lnTo>
                    <a:pt x="249999" y="263842"/>
                  </a:lnTo>
                  <a:lnTo>
                    <a:pt x="249999" y="264617"/>
                  </a:lnTo>
                  <a:lnTo>
                    <a:pt x="249224" y="271411"/>
                  </a:lnTo>
                  <a:lnTo>
                    <a:pt x="260883" y="264172"/>
                  </a:lnTo>
                  <a:close/>
                </a:path>
                <a:path w="422275" h="299719">
                  <a:moveTo>
                    <a:pt x="274662" y="291312"/>
                  </a:moveTo>
                  <a:lnTo>
                    <a:pt x="272326" y="284187"/>
                  </a:lnTo>
                  <a:lnTo>
                    <a:pt x="267665" y="286753"/>
                  </a:lnTo>
                  <a:lnTo>
                    <a:pt x="266992" y="287197"/>
                  </a:lnTo>
                  <a:lnTo>
                    <a:pt x="266103" y="287858"/>
                  </a:lnTo>
                  <a:lnTo>
                    <a:pt x="265214" y="288861"/>
                  </a:lnTo>
                  <a:lnTo>
                    <a:pt x="261112" y="293649"/>
                  </a:lnTo>
                  <a:lnTo>
                    <a:pt x="268554" y="299313"/>
                  </a:lnTo>
                  <a:lnTo>
                    <a:pt x="274662" y="291312"/>
                  </a:lnTo>
                  <a:close/>
                </a:path>
                <a:path w="422275" h="299719">
                  <a:moveTo>
                    <a:pt x="276110" y="177787"/>
                  </a:moveTo>
                  <a:lnTo>
                    <a:pt x="275882" y="172453"/>
                  </a:lnTo>
                  <a:lnTo>
                    <a:pt x="267665" y="171780"/>
                  </a:lnTo>
                  <a:lnTo>
                    <a:pt x="265772" y="177787"/>
                  </a:lnTo>
                  <a:lnTo>
                    <a:pt x="264325" y="182016"/>
                  </a:lnTo>
                  <a:lnTo>
                    <a:pt x="273773" y="186016"/>
                  </a:lnTo>
                  <a:lnTo>
                    <a:pt x="275780" y="180124"/>
                  </a:lnTo>
                  <a:lnTo>
                    <a:pt x="275996" y="179235"/>
                  </a:lnTo>
                  <a:lnTo>
                    <a:pt x="276110" y="178447"/>
                  </a:lnTo>
                  <a:lnTo>
                    <a:pt x="276110" y="177787"/>
                  </a:lnTo>
                  <a:close/>
                </a:path>
                <a:path w="422275" h="299719">
                  <a:moveTo>
                    <a:pt x="289775" y="109626"/>
                  </a:moveTo>
                  <a:lnTo>
                    <a:pt x="285661" y="107962"/>
                  </a:lnTo>
                  <a:lnTo>
                    <a:pt x="285000" y="107632"/>
                  </a:lnTo>
                  <a:lnTo>
                    <a:pt x="284327" y="107403"/>
                  </a:lnTo>
                  <a:lnTo>
                    <a:pt x="283438" y="107188"/>
                  </a:lnTo>
                  <a:lnTo>
                    <a:pt x="283222" y="107073"/>
                  </a:lnTo>
                  <a:lnTo>
                    <a:pt x="282879" y="107073"/>
                  </a:lnTo>
                  <a:lnTo>
                    <a:pt x="278447" y="106299"/>
                  </a:lnTo>
                  <a:lnTo>
                    <a:pt x="272999" y="109067"/>
                  </a:lnTo>
                  <a:lnTo>
                    <a:pt x="272999" y="111518"/>
                  </a:lnTo>
                  <a:lnTo>
                    <a:pt x="272770" y="116522"/>
                  </a:lnTo>
                  <a:lnTo>
                    <a:pt x="279882" y="116078"/>
                  </a:lnTo>
                  <a:lnTo>
                    <a:pt x="284327" y="113855"/>
                  </a:lnTo>
                  <a:lnTo>
                    <a:pt x="287769" y="112191"/>
                  </a:lnTo>
                  <a:lnTo>
                    <a:pt x="289775" y="109626"/>
                  </a:lnTo>
                  <a:close/>
                </a:path>
                <a:path w="422275" h="299719">
                  <a:moveTo>
                    <a:pt x="290664" y="136867"/>
                  </a:moveTo>
                  <a:lnTo>
                    <a:pt x="290334" y="136753"/>
                  </a:lnTo>
                  <a:lnTo>
                    <a:pt x="290664" y="136867"/>
                  </a:lnTo>
                  <a:close/>
                </a:path>
                <a:path w="422275" h="299719">
                  <a:moveTo>
                    <a:pt x="295554" y="204584"/>
                  </a:moveTo>
                  <a:lnTo>
                    <a:pt x="289661" y="204025"/>
                  </a:lnTo>
                  <a:lnTo>
                    <a:pt x="293547" y="204470"/>
                  </a:lnTo>
                  <a:lnTo>
                    <a:pt x="295554" y="204584"/>
                  </a:lnTo>
                  <a:close/>
                </a:path>
                <a:path w="422275" h="299719">
                  <a:moveTo>
                    <a:pt x="296443" y="146761"/>
                  </a:moveTo>
                  <a:lnTo>
                    <a:pt x="296214" y="140322"/>
                  </a:lnTo>
                  <a:lnTo>
                    <a:pt x="296214" y="136652"/>
                  </a:lnTo>
                  <a:lnTo>
                    <a:pt x="291998" y="137541"/>
                  </a:lnTo>
                  <a:lnTo>
                    <a:pt x="290664" y="136867"/>
                  </a:lnTo>
                  <a:lnTo>
                    <a:pt x="290995" y="137096"/>
                  </a:lnTo>
                  <a:lnTo>
                    <a:pt x="290118" y="136753"/>
                  </a:lnTo>
                  <a:lnTo>
                    <a:pt x="290334" y="136753"/>
                  </a:lnTo>
                  <a:lnTo>
                    <a:pt x="286550" y="135318"/>
                  </a:lnTo>
                  <a:lnTo>
                    <a:pt x="287451" y="135712"/>
                  </a:lnTo>
                  <a:lnTo>
                    <a:pt x="284772" y="134645"/>
                  </a:lnTo>
                  <a:lnTo>
                    <a:pt x="281660" y="134645"/>
                  </a:lnTo>
                  <a:lnTo>
                    <a:pt x="280771" y="139534"/>
                  </a:lnTo>
                  <a:lnTo>
                    <a:pt x="279666" y="146761"/>
                  </a:lnTo>
                  <a:lnTo>
                    <a:pt x="296443" y="146761"/>
                  </a:lnTo>
                  <a:close/>
                </a:path>
                <a:path w="422275" h="299719">
                  <a:moveTo>
                    <a:pt x="326440" y="290423"/>
                  </a:moveTo>
                  <a:lnTo>
                    <a:pt x="322999" y="289420"/>
                  </a:lnTo>
                  <a:lnTo>
                    <a:pt x="320890" y="291858"/>
                  </a:lnTo>
                  <a:lnTo>
                    <a:pt x="320776" y="292087"/>
                  </a:lnTo>
                  <a:lnTo>
                    <a:pt x="320776" y="292417"/>
                  </a:lnTo>
                  <a:lnTo>
                    <a:pt x="320890" y="292747"/>
                  </a:lnTo>
                  <a:lnTo>
                    <a:pt x="320992" y="294195"/>
                  </a:lnTo>
                  <a:lnTo>
                    <a:pt x="322224" y="295427"/>
                  </a:lnTo>
                  <a:lnTo>
                    <a:pt x="324332" y="295643"/>
                  </a:lnTo>
                  <a:lnTo>
                    <a:pt x="325221" y="295198"/>
                  </a:lnTo>
                  <a:lnTo>
                    <a:pt x="325551" y="293751"/>
                  </a:lnTo>
                  <a:lnTo>
                    <a:pt x="326440" y="290423"/>
                  </a:lnTo>
                  <a:close/>
                </a:path>
                <a:path w="422275" h="299719">
                  <a:moveTo>
                    <a:pt x="329107" y="116293"/>
                  </a:moveTo>
                  <a:lnTo>
                    <a:pt x="322884" y="114630"/>
                  </a:lnTo>
                  <a:lnTo>
                    <a:pt x="320890" y="115303"/>
                  </a:lnTo>
                  <a:lnTo>
                    <a:pt x="319557" y="115747"/>
                  </a:lnTo>
                  <a:lnTo>
                    <a:pt x="318439" y="117081"/>
                  </a:lnTo>
                  <a:lnTo>
                    <a:pt x="317881" y="118630"/>
                  </a:lnTo>
                  <a:lnTo>
                    <a:pt x="317106" y="120523"/>
                  </a:lnTo>
                  <a:lnTo>
                    <a:pt x="317106" y="122643"/>
                  </a:lnTo>
                  <a:lnTo>
                    <a:pt x="318223" y="123977"/>
                  </a:lnTo>
                  <a:lnTo>
                    <a:pt x="320548" y="126530"/>
                  </a:lnTo>
                  <a:lnTo>
                    <a:pt x="324777" y="121081"/>
                  </a:lnTo>
                  <a:lnTo>
                    <a:pt x="326212" y="119418"/>
                  </a:lnTo>
                  <a:lnTo>
                    <a:pt x="329107" y="116293"/>
                  </a:lnTo>
                  <a:close/>
                </a:path>
                <a:path w="422275" h="299719">
                  <a:moveTo>
                    <a:pt x="331546" y="9677"/>
                  </a:moveTo>
                  <a:lnTo>
                    <a:pt x="331101" y="7556"/>
                  </a:lnTo>
                  <a:lnTo>
                    <a:pt x="330111" y="3225"/>
                  </a:lnTo>
                  <a:lnTo>
                    <a:pt x="327888" y="2222"/>
                  </a:lnTo>
                  <a:lnTo>
                    <a:pt x="324332" y="4445"/>
                  </a:lnTo>
                  <a:lnTo>
                    <a:pt x="322770" y="5334"/>
                  </a:lnTo>
                  <a:lnTo>
                    <a:pt x="320776" y="8331"/>
                  </a:lnTo>
                  <a:lnTo>
                    <a:pt x="320548" y="10782"/>
                  </a:lnTo>
                  <a:lnTo>
                    <a:pt x="320548" y="11785"/>
                  </a:lnTo>
                  <a:lnTo>
                    <a:pt x="320890" y="12788"/>
                  </a:lnTo>
                  <a:lnTo>
                    <a:pt x="321665" y="13233"/>
                  </a:lnTo>
                  <a:lnTo>
                    <a:pt x="324002" y="14681"/>
                  </a:lnTo>
                  <a:lnTo>
                    <a:pt x="331546" y="9677"/>
                  </a:lnTo>
                  <a:close/>
                </a:path>
                <a:path w="422275" h="299719">
                  <a:moveTo>
                    <a:pt x="336880" y="199351"/>
                  </a:moveTo>
                  <a:lnTo>
                    <a:pt x="334213" y="192570"/>
                  </a:lnTo>
                  <a:lnTo>
                    <a:pt x="329933" y="191414"/>
                  </a:lnTo>
                  <a:lnTo>
                    <a:pt x="324015" y="195313"/>
                  </a:lnTo>
                  <a:lnTo>
                    <a:pt x="320865" y="200063"/>
                  </a:lnTo>
                  <a:lnTo>
                    <a:pt x="324891" y="201472"/>
                  </a:lnTo>
                  <a:lnTo>
                    <a:pt x="322554" y="201803"/>
                  </a:lnTo>
                  <a:lnTo>
                    <a:pt x="325234" y="201460"/>
                  </a:lnTo>
                  <a:lnTo>
                    <a:pt x="329552" y="201244"/>
                  </a:lnTo>
                  <a:lnTo>
                    <a:pt x="336880" y="199351"/>
                  </a:lnTo>
                  <a:close/>
                </a:path>
                <a:path w="422275" h="299719">
                  <a:moveTo>
                    <a:pt x="358546" y="152209"/>
                  </a:moveTo>
                  <a:lnTo>
                    <a:pt x="356666" y="150545"/>
                  </a:lnTo>
                  <a:lnTo>
                    <a:pt x="354330" y="150545"/>
                  </a:lnTo>
                  <a:lnTo>
                    <a:pt x="353326" y="150545"/>
                  </a:lnTo>
                  <a:lnTo>
                    <a:pt x="352221" y="150761"/>
                  </a:lnTo>
                  <a:lnTo>
                    <a:pt x="351218" y="151549"/>
                  </a:lnTo>
                  <a:lnTo>
                    <a:pt x="347332" y="154774"/>
                  </a:lnTo>
                  <a:lnTo>
                    <a:pt x="352552" y="158546"/>
                  </a:lnTo>
                  <a:lnTo>
                    <a:pt x="355993" y="154876"/>
                  </a:lnTo>
                  <a:lnTo>
                    <a:pt x="358546" y="152209"/>
                  </a:lnTo>
                  <a:close/>
                </a:path>
                <a:path w="422275" h="299719">
                  <a:moveTo>
                    <a:pt x="362331" y="81495"/>
                  </a:moveTo>
                  <a:lnTo>
                    <a:pt x="360553" y="79159"/>
                  </a:lnTo>
                  <a:lnTo>
                    <a:pt x="357555" y="75488"/>
                  </a:lnTo>
                  <a:lnTo>
                    <a:pt x="353441" y="81381"/>
                  </a:lnTo>
                  <a:lnTo>
                    <a:pt x="351663" y="83502"/>
                  </a:lnTo>
                  <a:lnTo>
                    <a:pt x="349110" y="86614"/>
                  </a:lnTo>
                  <a:lnTo>
                    <a:pt x="347776" y="92722"/>
                  </a:lnTo>
                  <a:lnTo>
                    <a:pt x="353771" y="91389"/>
                  </a:lnTo>
                  <a:lnTo>
                    <a:pt x="355333" y="91059"/>
                  </a:lnTo>
                  <a:lnTo>
                    <a:pt x="357212" y="89611"/>
                  </a:lnTo>
                  <a:lnTo>
                    <a:pt x="358775" y="87833"/>
                  </a:lnTo>
                  <a:lnTo>
                    <a:pt x="360997" y="85051"/>
                  </a:lnTo>
                  <a:lnTo>
                    <a:pt x="362331" y="81495"/>
                  </a:lnTo>
                  <a:close/>
                </a:path>
                <a:path w="422275" h="299719">
                  <a:moveTo>
                    <a:pt x="369328" y="278968"/>
                  </a:moveTo>
                  <a:lnTo>
                    <a:pt x="365213" y="272186"/>
                  </a:lnTo>
                  <a:lnTo>
                    <a:pt x="362661" y="272072"/>
                  </a:lnTo>
                  <a:lnTo>
                    <a:pt x="362216" y="271957"/>
                  </a:lnTo>
                  <a:lnTo>
                    <a:pt x="361886" y="272300"/>
                  </a:lnTo>
                  <a:lnTo>
                    <a:pt x="361556" y="272402"/>
                  </a:lnTo>
                  <a:lnTo>
                    <a:pt x="360553" y="272846"/>
                  </a:lnTo>
                  <a:lnTo>
                    <a:pt x="359778" y="273634"/>
                  </a:lnTo>
                  <a:lnTo>
                    <a:pt x="359549" y="274853"/>
                  </a:lnTo>
                  <a:lnTo>
                    <a:pt x="359105" y="277634"/>
                  </a:lnTo>
                  <a:lnTo>
                    <a:pt x="360997" y="280962"/>
                  </a:lnTo>
                  <a:lnTo>
                    <a:pt x="364667" y="280416"/>
                  </a:lnTo>
                  <a:lnTo>
                    <a:pt x="365112" y="280301"/>
                  </a:lnTo>
                  <a:lnTo>
                    <a:pt x="365328" y="280416"/>
                  </a:lnTo>
                  <a:lnTo>
                    <a:pt x="365772" y="280301"/>
                  </a:lnTo>
                  <a:lnTo>
                    <a:pt x="369328" y="278968"/>
                  </a:lnTo>
                  <a:close/>
                </a:path>
                <a:path w="422275" h="299719">
                  <a:moveTo>
                    <a:pt x="371767" y="8890"/>
                  </a:moveTo>
                  <a:lnTo>
                    <a:pt x="371551" y="7785"/>
                  </a:lnTo>
                  <a:lnTo>
                    <a:pt x="370103" y="0"/>
                  </a:lnTo>
                  <a:lnTo>
                    <a:pt x="367436" y="2108"/>
                  </a:lnTo>
                  <a:lnTo>
                    <a:pt x="366217" y="5448"/>
                  </a:lnTo>
                  <a:lnTo>
                    <a:pt x="365442" y="7785"/>
                  </a:lnTo>
                  <a:lnTo>
                    <a:pt x="365328" y="10668"/>
                  </a:lnTo>
                  <a:lnTo>
                    <a:pt x="368223" y="11899"/>
                  </a:lnTo>
                  <a:lnTo>
                    <a:pt x="371767" y="8890"/>
                  </a:lnTo>
                  <a:close/>
                </a:path>
                <a:path w="422275" h="299719">
                  <a:moveTo>
                    <a:pt x="386994" y="246938"/>
                  </a:moveTo>
                  <a:lnTo>
                    <a:pt x="379107" y="241388"/>
                  </a:lnTo>
                  <a:lnTo>
                    <a:pt x="377659" y="235496"/>
                  </a:lnTo>
                  <a:lnTo>
                    <a:pt x="366991" y="236601"/>
                  </a:lnTo>
                  <a:lnTo>
                    <a:pt x="375348" y="242785"/>
                  </a:lnTo>
                  <a:lnTo>
                    <a:pt x="378764" y="244602"/>
                  </a:lnTo>
                  <a:lnTo>
                    <a:pt x="386994" y="246938"/>
                  </a:lnTo>
                  <a:close/>
                </a:path>
                <a:path w="422275" h="299719">
                  <a:moveTo>
                    <a:pt x="391769" y="184683"/>
                  </a:moveTo>
                  <a:lnTo>
                    <a:pt x="391325" y="183896"/>
                  </a:lnTo>
                  <a:lnTo>
                    <a:pt x="389991" y="180898"/>
                  </a:lnTo>
                  <a:lnTo>
                    <a:pt x="386880" y="184124"/>
                  </a:lnTo>
                  <a:lnTo>
                    <a:pt x="386207" y="186347"/>
                  </a:lnTo>
                  <a:lnTo>
                    <a:pt x="386334" y="189572"/>
                  </a:lnTo>
                  <a:lnTo>
                    <a:pt x="386778" y="191579"/>
                  </a:lnTo>
                  <a:lnTo>
                    <a:pt x="387223" y="191579"/>
                  </a:lnTo>
                  <a:lnTo>
                    <a:pt x="389001" y="189014"/>
                  </a:lnTo>
                  <a:lnTo>
                    <a:pt x="389445" y="188455"/>
                  </a:lnTo>
                  <a:lnTo>
                    <a:pt x="389572" y="188239"/>
                  </a:lnTo>
                  <a:lnTo>
                    <a:pt x="389877" y="187680"/>
                  </a:lnTo>
                  <a:lnTo>
                    <a:pt x="390766" y="186347"/>
                  </a:lnTo>
                  <a:lnTo>
                    <a:pt x="391769" y="184683"/>
                  </a:lnTo>
                  <a:close/>
                </a:path>
                <a:path w="422275" h="299719">
                  <a:moveTo>
                    <a:pt x="391998" y="151663"/>
                  </a:moveTo>
                  <a:lnTo>
                    <a:pt x="386549" y="151765"/>
                  </a:lnTo>
                  <a:lnTo>
                    <a:pt x="384441" y="151879"/>
                  </a:lnTo>
                  <a:lnTo>
                    <a:pt x="380441" y="151879"/>
                  </a:lnTo>
                  <a:lnTo>
                    <a:pt x="379882" y="154330"/>
                  </a:lnTo>
                  <a:lnTo>
                    <a:pt x="379552" y="155879"/>
                  </a:lnTo>
                  <a:lnTo>
                    <a:pt x="381215" y="158216"/>
                  </a:lnTo>
                  <a:lnTo>
                    <a:pt x="382778" y="158445"/>
                  </a:lnTo>
                  <a:lnTo>
                    <a:pt x="384556" y="158661"/>
                  </a:lnTo>
                  <a:lnTo>
                    <a:pt x="385660" y="156997"/>
                  </a:lnTo>
                  <a:lnTo>
                    <a:pt x="389661" y="153987"/>
                  </a:lnTo>
                  <a:lnTo>
                    <a:pt x="391998" y="151663"/>
                  </a:lnTo>
                  <a:close/>
                </a:path>
                <a:path w="422275" h="299719">
                  <a:moveTo>
                    <a:pt x="397433" y="47472"/>
                  </a:moveTo>
                  <a:lnTo>
                    <a:pt x="397332" y="43802"/>
                  </a:lnTo>
                  <a:lnTo>
                    <a:pt x="396989" y="37909"/>
                  </a:lnTo>
                  <a:lnTo>
                    <a:pt x="390664" y="37363"/>
                  </a:lnTo>
                  <a:lnTo>
                    <a:pt x="390550" y="43256"/>
                  </a:lnTo>
                  <a:lnTo>
                    <a:pt x="390550" y="45250"/>
                  </a:lnTo>
                  <a:lnTo>
                    <a:pt x="391439" y="46583"/>
                  </a:lnTo>
                  <a:lnTo>
                    <a:pt x="392658" y="47358"/>
                  </a:lnTo>
                  <a:lnTo>
                    <a:pt x="394665" y="48475"/>
                  </a:lnTo>
                  <a:lnTo>
                    <a:pt x="397433" y="47472"/>
                  </a:lnTo>
                  <a:close/>
                </a:path>
                <a:path w="422275" h="299719">
                  <a:moveTo>
                    <a:pt x="422211" y="137871"/>
                  </a:moveTo>
                  <a:lnTo>
                    <a:pt x="418655" y="134315"/>
                  </a:lnTo>
                  <a:lnTo>
                    <a:pt x="415886" y="136652"/>
                  </a:lnTo>
                  <a:lnTo>
                    <a:pt x="414769" y="137642"/>
                  </a:lnTo>
                  <a:lnTo>
                    <a:pt x="414324" y="138760"/>
                  </a:lnTo>
                  <a:lnTo>
                    <a:pt x="414210" y="139649"/>
                  </a:lnTo>
                  <a:lnTo>
                    <a:pt x="414210" y="141427"/>
                  </a:lnTo>
                  <a:lnTo>
                    <a:pt x="415886" y="142646"/>
                  </a:lnTo>
                  <a:lnTo>
                    <a:pt x="418439" y="140652"/>
                  </a:lnTo>
                  <a:lnTo>
                    <a:pt x="422211" y="137871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6" name="object 476"/>
          <p:cNvGrpSpPr/>
          <p:nvPr/>
        </p:nvGrpSpPr>
        <p:grpSpPr>
          <a:xfrm>
            <a:off x="10805046" y="18400977"/>
            <a:ext cx="1558925" cy="1703705"/>
            <a:chOff x="10805046" y="18400977"/>
            <a:chExt cx="1558925" cy="1703705"/>
          </a:xfrm>
        </p:grpSpPr>
        <p:sp>
          <p:nvSpPr>
            <p:cNvPr id="477" name="object 477"/>
            <p:cNvSpPr/>
            <p:nvPr/>
          </p:nvSpPr>
          <p:spPr>
            <a:xfrm>
              <a:off x="11347438" y="20085049"/>
              <a:ext cx="480695" cy="19050"/>
            </a:xfrm>
            <a:custGeom>
              <a:avLst/>
              <a:gdLst/>
              <a:ahLst/>
              <a:cxnLst/>
              <a:rect l="l" t="t" r="r" b="b"/>
              <a:pathLst>
                <a:path w="480695" h="19050">
                  <a:moveTo>
                    <a:pt x="480566" y="19050"/>
                  </a:moveTo>
                  <a:lnTo>
                    <a:pt x="0" y="19050"/>
                  </a:lnTo>
                  <a:lnTo>
                    <a:pt x="1212" y="16808"/>
                  </a:lnTo>
                  <a:lnTo>
                    <a:pt x="1803" y="15400"/>
                  </a:lnTo>
                  <a:lnTo>
                    <a:pt x="2963" y="14189"/>
                  </a:lnTo>
                  <a:lnTo>
                    <a:pt x="4810" y="13562"/>
                  </a:lnTo>
                  <a:lnTo>
                    <a:pt x="46082" y="3655"/>
                  </a:lnTo>
                  <a:lnTo>
                    <a:pt x="88323" y="0"/>
                  </a:lnTo>
                  <a:lnTo>
                    <a:pt x="130961" y="47"/>
                  </a:lnTo>
                  <a:lnTo>
                    <a:pt x="173419" y="1248"/>
                  </a:lnTo>
                  <a:lnTo>
                    <a:pt x="366311" y="5496"/>
                  </a:lnTo>
                  <a:lnTo>
                    <a:pt x="387705" y="5751"/>
                  </a:lnTo>
                  <a:lnTo>
                    <a:pt x="409193" y="5865"/>
                  </a:lnTo>
                  <a:lnTo>
                    <a:pt x="430664" y="6285"/>
                  </a:lnTo>
                  <a:lnTo>
                    <a:pt x="452010" y="7456"/>
                  </a:lnTo>
                  <a:lnTo>
                    <a:pt x="461505" y="8690"/>
                  </a:lnTo>
                  <a:lnTo>
                    <a:pt x="470483" y="11326"/>
                  </a:lnTo>
                  <a:lnTo>
                    <a:pt x="478262" y="16084"/>
                  </a:lnTo>
                  <a:lnTo>
                    <a:pt x="480566" y="19050"/>
                  </a:lnTo>
                  <a:close/>
                </a:path>
              </a:pathLst>
            </a:custGeom>
            <a:solidFill>
              <a:srgbClr val="B34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1346716" y="20085049"/>
              <a:ext cx="481330" cy="19050"/>
            </a:xfrm>
            <a:custGeom>
              <a:avLst/>
              <a:gdLst/>
              <a:ahLst/>
              <a:cxnLst/>
              <a:rect l="l" t="t" r="r" b="b"/>
              <a:pathLst>
                <a:path w="481329" h="19050">
                  <a:moveTo>
                    <a:pt x="481296" y="19050"/>
                  </a:moveTo>
                  <a:lnTo>
                    <a:pt x="0" y="19050"/>
                  </a:lnTo>
                  <a:lnTo>
                    <a:pt x="1934" y="16808"/>
                  </a:lnTo>
                  <a:lnTo>
                    <a:pt x="2525" y="15400"/>
                  </a:lnTo>
                  <a:lnTo>
                    <a:pt x="3685" y="14189"/>
                  </a:lnTo>
                  <a:lnTo>
                    <a:pt x="5533" y="13562"/>
                  </a:lnTo>
                  <a:lnTo>
                    <a:pt x="46804" y="3655"/>
                  </a:lnTo>
                  <a:lnTo>
                    <a:pt x="89045" y="0"/>
                  </a:lnTo>
                  <a:lnTo>
                    <a:pt x="131683" y="47"/>
                  </a:lnTo>
                  <a:lnTo>
                    <a:pt x="174141" y="1248"/>
                  </a:lnTo>
                  <a:lnTo>
                    <a:pt x="367034" y="5496"/>
                  </a:lnTo>
                  <a:lnTo>
                    <a:pt x="388428" y="5751"/>
                  </a:lnTo>
                  <a:lnTo>
                    <a:pt x="409915" y="5865"/>
                  </a:lnTo>
                  <a:lnTo>
                    <a:pt x="431386" y="6285"/>
                  </a:lnTo>
                  <a:lnTo>
                    <a:pt x="452732" y="7456"/>
                  </a:lnTo>
                  <a:lnTo>
                    <a:pt x="462227" y="8689"/>
                  </a:lnTo>
                  <a:lnTo>
                    <a:pt x="471205" y="11324"/>
                  </a:lnTo>
                  <a:lnTo>
                    <a:pt x="478984" y="16077"/>
                  </a:lnTo>
                  <a:lnTo>
                    <a:pt x="481296" y="19050"/>
                  </a:lnTo>
                  <a:close/>
                </a:path>
              </a:pathLst>
            </a:custGeom>
            <a:solidFill>
              <a:srgbClr val="40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0805046" y="18500124"/>
              <a:ext cx="1558925" cy="1604010"/>
            </a:xfrm>
            <a:custGeom>
              <a:avLst/>
              <a:gdLst/>
              <a:ahLst/>
              <a:cxnLst/>
              <a:rect l="l" t="t" r="r" b="b"/>
              <a:pathLst>
                <a:path w="1558925" h="1604009">
                  <a:moveTo>
                    <a:pt x="303634" y="1027324"/>
                  </a:moveTo>
                  <a:lnTo>
                    <a:pt x="297034" y="1026113"/>
                  </a:lnTo>
                  <a:lnTo>
                    <a:pt x="297296" y="1026113"/>
                  </a:lnTo>
                  <a:lnTo>
                    <a:pt x="292627" y="1023167"/>
                  </a:lnTo>
                  <a:lnTo>
                    <a:pt x="286541" y="1010818"/>
                  </a:lnTo>
                  <a:lnTo>
                    <a:pt x="287703" y="997806"/>
                  </a:lnTo>
                  <a:lnTo>
                    <a:pt x="292190" y="984562"/>
                  </a:lnTo>
                  <a:lnTo>
                    <a:pt x="296081" y="971516"/>
                  </a:lnTo>
                  <a:lnTo>
                    <a:pt x="297364" y="964317"/>
                  </a:lnTo>
                  <a:lnTo>
                    <a:pt x="295603" y="958939"/>
                  </a:lnTo>
                  <a:lnTo>
                    <a:pt x="292036" y="954885"/>
                  </a:lnTo>
                  <a:lnTo>
                    <a:pt x="284168" y="941863"/>
                  </a:lnTo>
                  <a:lnTo>
                    <a:pt x="281443" y="927432"/>
                  </a:lnTo>
                  <a:lnTo>
                    <a:pt x="283924" y="912999"/>
                  </a:lnTo>
                  <a:lnTo>
                    <a:pt x="291676" y="899971"/>
                  </a:lnTo>
                  <a:lnTo>
                    <a:pt x="327174" y="866477"/>
                  </a:lnTo>
                  <a:lnTo>
                    <a:pt x="360004" y="841234"/>
                  </a:lnTo>
                  <a:lnTo>
                    <a:pt x="385342" y="825727"/>
                  </a:lnTo>
                  <a:lnTo>
                    <a:pt x="402851" y="815450"/>
                  </a:lnTo>
                  <a:lnTo>
                    <a:pt x="420111" y="804865"/>
                  </a:lnTo>
                  <a:lnTo>
                    <a:pt x="437006" y="793830"/>
                  </a:lnTo>
                  <a:lnTo>
                    <a:pt x="442399" y="790166"/>
                  </a:lnTo>
                  <a:lnTo>
                    <a:pt x="441163" y="782480"/>
                  </a:lnTo>
                  <a:lnTo>
                    <a:pt x="429696" y="777440"/>
                  </a:lnTo>
                  <a:lnTo>
                    <a:pt x="425517" y="772898"/>
                  </a:lnTo>
                  <a:lnTo>
                    <a:pt x="423906" y="765136"/>
                  </a:lnTo>
                  <a:lnTo>
                    <a:pt x="428881" y="744089"/>
                  </a:lnTo>
                  <a:lnTo>
                    <a:pt x="446206" y="723434"/>
                  </a:lnTo>
                  <a:lnTo>
                    <a:pt x="466316" y="703545"/>
                  </a:lnTo>
                  <a:lnTo>
                    <a:pt x="479648" y="684796"/>
                  </a:lnTo>
                  <a:lnTo>
                    <a:pt x="476332" y="681395"/>
                  </a:lnTo>
                  <a:lnTo>
                    <a:pt x="468804" y="681395"/>
                  </a:lnTo>
                  <a:lnTo>
                    <a:pt x="435601" y="668220"/>
                  </a:lnTo>
                  <a:lnTo>
                    <a:pt x="434421" y="640644"/>
                  </a:lnTo>
                  <a:lnTo>
                    <a:pt x="450563" y="609493"/>
                  </a:lnTo>
                  <a:lnTo>
                    <a:pt x="469330" y="585591"/>
                  </a:lnTo>
                  <a:lnTo>
                    <a:pt x="530657" y="519019"/>
                  </a:lnTo>
                  <a:lnTo>
                    <a:pt x="560215" y="484852"/>
                  </a:lnTo>
                  <a:lnTo>
                    <a:pt x="587761" y="449112"/>
                  </a:lnTo>
                  <a:lnTo>
                    <a:pt x="591542" y="443804"/>
                  </a:lnTo>
                  <a:lnTo>
                    <a:pt x="589426" y="436578"/>
                  </a:lnTo>
                  <a:lnTo>
                    <a:pt x="581262" y="435260"/>
                  </a:lnTo>
                  <a:lnTo>
                    <a:pt x="579672" y="434891"/>
                  </a:lnTo>
                  <a:lnTo>
                    <a:pt x="578024" y="434342"/>
                  </a:lnTo>
                  <a:lnTo>
                    <a:pt x="569121" y="428701"/>
                  </a:lnTo>
                  <a:lnTo>
                    <a:pt x="565386" y="420248"/>
                  </a:lnTo>
                  <a:lnTo>
                    <a:pt x="565760" y="410467"/>
                  </a:lnTo>
                  <a:lnTo>
                    <a:pt x="569117" y="400803"/>
                  </a:lnTo>
                  <a:lnTo>
                    <a:pt x="573887" y="392784"/>
                  </a:lnTo>
                  <a:lnTo>
                    <a:pt x="579633" y="385313"/>
                  </a:lnTo>
                  <a:lnTo>
                    <a:pt x="591977" y="371048"/>
                  </a:lnTo>
                  <a:lnTo>
                    <a:pt x="600395" y="360769"/>
                  </a:lnTo>
                  <a:lnTo>
                    <a:pt x="624747" y="329280"/>
                  </a:lnTo>
                  <a:lnTo>
                    <a:pt x="651843" y="290579"/>
                  </a:lnTo>
                  <a:lnTo>
                    <a:pt x="677187" y="250777"/>
                  </a:lnTo>
                  <a:lnTo>
                    <a:pt x="713475" y="187790"/>
                  </a:lnTo>
                  <a:lnTo>
                    <a:pt x="741815" y="132223"/>
                  </a:lnTo>
                  <a:lnTo>
                    <a:pt x="762955" y="85873"/>
                  </a:lnTo>
                  <a:lnTo>
                    <a:pt x="777646" y="50535"/>
                  </a:lnTo>
                  <a:lnTo>
                    <a:pt x="786637" y="28007"/>
                  </a:lnTo>
                  <a:lnTo>
                    <a:pt x="787808" y="25168"/>
                  </a:lnTo>
                  <a:lnTo>
                    <a:pt x="789027" y="22345"/>
                  </a:lnTo>
                  <a:lnTo>
                    <a:pt x="790407" y="19602"/>
                  </a:lnTo>
                  <a:lnTo>
                    <a:pt x="810415" y="0"/>
                  </a:lnTo>
                  <a:lnTo>
                    <a:pt x="828394" y="13688"/>
                  </a:lnTo>
                  <a:lnTo>
                    <a:pt x="843491" y="45628"/>
                  </a:lnTo>
                  <a:lnTo>
                    <a:pt x="854853" y="80778"/>
                  </a:lnTo>
                  <a:lnTo>
                    <a:pt x="861630" y="104099"/>
                  </a:lnTo>
                  <a:lnTo>
                    <a:pt x="880364" y="155252"/>
                  </a:lnTo>
                  <a:lnTo>
                    <a:pt x="902057" y="205215"/>
                  </a:lnTo>
                  <a:lnTo>
                    <a:pt x="927342" y="253404"/>
                  </a:lnTo>
                  <a:lnTo>
                    <a:pt x="956846" y="299236"/>
                  </a:lnTo>
                  <a:lnTo>
                    <a:pt x="982170" y="333664"/>
                  </a:lnTo>
                  <a:lnTo>
                    <a:pt x="994195" y="351288"/>
                  </a:lnTo>
                  <a:lnTo>
                    <a:pt x="1004887" y="369688"/>
                  </a:lnTo>
                  <a:lnTo>
                    <a:pt x="1010994" y="381655"/>
                  </a:lnTo>
                  <a:lnTo>
                    <a:pt x="1016866" y="395428"/>
                  </a:lnTo>
                  <a:lnTo>
                    <a:pt x="1020270" y="409594"/>
                  </a:lnTo>
                  <a:lnTo>
                    <a:pt x="1018975" y="422742"/>
                  </a:lnTo>
                  <a:lnTo>
                    <a:pt x="1012664" y="434342"/>
                  </a:lnTo>
                  <a:lnTo>
                    <a:pt x="1004471" y="442452"/>
                  </a:lnTo>
                  <a:lnTo>
                    <a:pt x="971076" y="442452"/>
                  </a:lnTo>
                  <a:lnTo>
                    <a:pt x="980631" y="459780"/>
                  </a:lnTo>
                  <a:lnTo>
                    <a:pt x="1004459" y="489995"/>
                  </a:lnTo>
                  <a:lnTo>
                    <a:pt x="1034012" y="525175"/>
                  </a:lnTo>
                  <a:lnTo>
                    <a:pt x="1060742" y="557401"/>
                  </a:lnTo>
                  <a:lnTo>
                    <a:pt x="1091098" y="595469"/>
                  </a:lnTo>
                  <a:lnTo>
                    <a:pt x="1120605" y="634147"/>
                  </a:lnTo>
                  <a:lnTo>
                    <a:pt x="1145264" y="683331"/>
                  </a:lnTo>
                  <a:lnTo>
                    <a:pt x="1144399" y="701787"/>
                  </a:lnTo>
                  <a:lnTo>
                    <a:pt x="1138330" y="715699"/>
                  </a:lnTo>
                  <a:lnTo>
                    <a:pt x="1128249" y="725680"/>
                  </a:lnTo>
                  <a:lnTo>
                    <a:pt x="1114988" y="731276"/>
                  </a:lnTo>
                  <a:lnTo>
                    <a:pt x="1106988" y="731664"/>
                  </a:lnTo>
                  <a:lnTo>
                    <a:pt x="1096058" y="731664"/>
                  </a:lnTo>
                  <a:lnTo>
                    <a:pt x="1093238" y="733121"/>
                  </a:lnTo>
                  <a:lnTo>
                    <a:pt x="1091493" y="735350"/>
                  </a:lnTo>
                  <a:lnTo>
                    <a:pt x="1092545" y="736180"/>
                  </a:lnTo>
                  <a:lnTo>
                    <a:pt x="1093587" y="737069"/>
                  </a:lnTo>
                  <a:lnTo>
                    <a:pt x="1131708" y="771512"/>
                  </a:lnTo>
                  <a:lnTo>
                    <a:pt x="1172840" y="800188"/>
                  </a:lnTo>
                  <a:lnTo>
                    <a:pt x="1215248" y="822983"/>
                  </a:lnTo>
                  <a:lnTo>
                    <a:pt x="1236881" y="833475"/>
                  </a:lnTo>
                  <a:lnTo>
                    <a:pt x="1258458" y="844260"/>
                  </a:lnTo>
                  <a:lnTo>
                    <a:pt x="1277038" y="858617"/>
                  </a:lnTo>
                  <a:lnTo>
                    <a:pt x="1287969" y="877496"/>
                  </a:lnTo>
                  <a:lnTo>
                    <a:pt x="1289203" y="898484"/>
                  </a:lnTo>
                  <a:lnTo>
                    <a:pt x="1278691" y="919169"/>
                  </a:lnTo>
                  <a:lnTo>
                    <a:pt x="1273916" y="924686"/>
                  </a:lnTo>
                  <a:lnTo>
                    <a:pt x="1268389" y="929490"/>
                  </a:lnTo>
                  <a:lnTo>
                    <a:pt x="1262346" y="933647"/>
                  </a:lnTo>
                  <a:lnTo>
                    <a:pt x="1282860" y="969333"/>
                  </a:lnTo>
                  <a:lnTo>
                    <a:pt x="1291134" y="1004531"/>
                  </a:lnTo>
                  <a:lnTo>
                    <a:pt x="1284802" y="1024828"/>
                  </a:lnTo>
                  <a:lnTo>
                    <a:pt x="324978" y="1024828"/>
                  </a:lnTo>
                  <a:lnTo>
                    <a:pt x="317775" y="1026113"/>
                  </a:lnTo>
                  <a:lnTo>
                    <a:pt x="310648" y="1027125"/>
                  </a:lnTo>
                  <a:lnTo>
                    <a:pt x="303634" y="1027324"/>
                  </a:lnTo>
                  <a:close/>
                </a:path>
                <a:path w="1558925" h="1604009">
                  <a:moveTo>
                    <a:pt x="993792" y="447573"/>
                  </a:moveTo>
                  <a:lnTo>
                    <a:pt x="984342" y="445930"/>
                  </a:lnTo>
                  <a:lnTo>
                    <a:pt x="971076" y="442452"/>
                  </a:lnTo>
                  <a:lnTo>
                    <a:pt x="1004471" y="442452"/>
                  </a:lnTo>
                  <a:lnTo>
                    <a:pt x="1003751" y="443164"/>
                  </a:lnTo>
                  <a:lnTo>
                    <a:pt x="993792" y="447573"/>
                  </a:lnTo>
                  <a:close/>
                </a:path>
                <a:path w="1558925" h="1604009">
                  <a:moveTo>
                    <a:pt x="1099378" y="732034"/>
                  </a:moveTo>
                  <a:lnTo>
                    <a:pt x="1096058" y="731664"/>
                  </a:lnTo>
                  <a:lnTo>
                    <a:pt x="1106988" y="731664"/>
                  </a:lnTo>
                  <a:lnTo>
                    <a:pt x="1099378" y="732034"/>
                  </a:lnTo>
                  <a:close/>
                </a:path>
                <a:path w="1558925" h="1604009">
                  <a:moveTo>
                    <a:pt x="133268" y="1603975"/>
                  </a:moveTo>
                  <a:lnTo>
                    <a:pt x="90921" y="1603975"/>
                  </a:lnTo>
                  <a:lnTo>
                    <a:pt x="58634" y="1599737"/>
                  </a:lnTo>
                  <a:lnTo>
                    <a:pt x="16856" y="1571539"/>
                  </a:lnTo>
                  <a:lnTo>
                    <a:pt x="660" y="1536471"/>
                  </a:lnTo>
                  <a:lnTo>
                    <a:pt x="0" y="1496909"/>
                  </a:lnTo>
                  <a:lnTo>
                    <a:pt x="11732" y="1458171"/>
                  </a:lnTo>
                  <a:lnTo>
                    <a:pt x="32712" y="1425574"/>
                  </a:lnTo>
                  <a:lnTo>
                    <a:pt x="61777" y="1402862"/>
                  </a:lnTo>
                  <a:lnTo>
                    <a:pt x="113342" y="1364580"/>
                  </a:lnTo>
                  <a:lnTo>
                    <a:pt x="160484" y="1325524"/>
                  </a:lnTo>
                  <a:lnTo>
                    <a:pt x="176275" y="1300492"/>
                  </a:lnTo>
                  <a:lnTo>
                    <a:pt x="162217" y="1284129"/>
                  </a:lnTo>
                  <a:lnTo>
                    <a:pt x="145176" y="1265978"/>
                  </a:lnTo>
                  <a:lnTo>
                    <a:pt x="132012" y="1246906"/>
                  </a:lnTo>
                  <a:lnTo>
                    <a:pt x="143071" y="1199895"/>
                  </a:lnTo>
                  <a:lnTo>
                    <a:pt x="170983" y="1168864"/>
                  </a:lnTo>
                  <a:lnTo>
                    <a:pt x="206138" y="1139800"/>
                  </a:lnTo>
                  <a:lnTo>
                    <a:pt x="265661" y="1100592"/>
                  </a:lnTo>
                  <a:lnTo>
                    <a:pt x="291384" y="1082352"/>
                  </a:lnTo>
                  <a:lnTo>
                    <a:pt x="315063" y="1060863"/>
                  </a:lnTo>
                  <a:lnTo>
                    <a:pt x="329103" y="1038144"/>
                  </a:lnTo>
                  <a:lnTo>
                    <a:pt x="331112" y="1031336"/>
                  </a:lnTo>
                  <a:lnTo>
                    <a:pt x="324978" y="1024828"/>
                  </a:lnTo>
                  <a:lnTo>
                    <a:pt x="1284802" y="1024828"/>
                  </a:lnTo>
                  <a:lnTo>
                    <a:pt x="1281268" y="1036156"/>
                  </a:lnTo>
                  <a:lnTo>
                    <a:pt x="1247361" y="1061123"/>
                  </a:lnTo>
                  <a:lnTo>
                    <a:pt x="1254345" y="1067073"/>
                  </a:lnTo>
                  <a:lnTo>
                    <a:pt x="1290660" y="1094909"/>
                  </a:lnTo>
                  <a:lnTo>
                    <a:pt x="1306058" y="1104899"/>
                  </a:lnTo>
                  <a:lnTo>
                    <a:pt x="1321266" y="1115107"/>
                  </a:lnTo>
                  <a:lnTo>
                    <a:pt x="1335589" y="1126293"/>
                  </a:lnTo>
                  <a:lnTo>
                    <a:pt x="1348743" y="1141464"/>
                  </a:lnTo>
                  <a:lnTo>
                    <a:pt x="1357199" y="1159126"/>
                  </a:lnTo>
                  <a:lnTo>
                    <a:pt x="1360524" y="1177788"/>
                  </a:lnTo>
                  <a:lnTo>
                    <a:pt x="1358288" y="1195963"/>
                  </a:lnTo>
                  <a:lnTo>
                    <a:pt x="1366311" y="1203738"/>
                  </a:lnTo>
                  <a:lnTo>
                    <a:pt x="1404136" y="1250678"/>
                  </a:lnTo>
                  <a:lnTo>
                    <a:pt x="1416111" y="1299568"/>
                  </a:lnTo>
                  <a:lnTo>
                    <a:pt x="1402101" y="1321280"/>
                  </a:lnTo>
                  <a:lnTo>
                    <a:pt x="1396520" y="1325844"/>
                  </a:lnTo>
                  <a:lnTo>
                    <a:pt x="1390252" y="1328447"/>
                  </a:lnTo>
                  <a:lnTo>
                    <a:pt x="1380143" y="1333305"/>
                  </a:lnTo>
                  <a:lnTo>
                    <a:pt x="1399628" y="1368210"/>
                  </a:lnTo>
                  <a:lnTo>
                    <a:pt x="1442835" y="1413956"/>
                  </a:lnTo>
                  <a:lnTo>
                    <a:pt x="1496397" y="1455863"/>
                  </a:lnTo>
                  <a:lnTo>
                    <a:pt x="1523906" y="1479396"/>
                  </a:lnTo>
                  <a:lnTo>
                    <a:pt x="1546048" y="1506781"/>
                  </a:lnTo>
                  <a:lnTo>
                    <a:pt x="1558882" y="1540001"/>
                  </a:lnTo>
                  <a:lnTo>
                    <a:pt x="1556793" y="1575470"/>
                  </a:lnTo>
                  <a:lnTo>
                    <a:pt x="267116" y="1575470"/>
                  </a:lnTo>
                  <a:lnTo>
                    <a:pt x="241885" y="1579654"/>
                  </a:lnTo>
                  <a:lnTo>
                    <a:pt x="211226" y="1588733"/>
                  </a:lnTo>
                  <a:lnTo>
                    <a:pt x="164858" y="1600243"/>
                  </a:lnTo>
                  <a:lnTo>
                    <a:pt x="133268" y="1603975"/>
                  </a:lnTo>
                  <a:close/>
                </a:path>
                <a:path w="1558925" h="1604009">
                  <a:moveTo>
                    <a:pt x="1113455" y="1603975"/>
                  </a:moveTo>
                  <a:lnTo>
                    <a:pt x="309528" y="1603975"/>
                  </a:lnTo>
                  <a:lnTo>
                    <a:pt x="308725" y="1602778"/>
                  </a:lnTo>
                  <a:lnTo>
                    <a:pt x="288776" y="1581429"/>
                  </a:lnTo>
                  <a:lnTo>
                    <a:pt x="267116" y="1575470"/>
                  </a:lnTo>
                  <a:lnTo>
                    <a:pt x="1556793" y="1575470"/>
                  </a:lnTo>
                  <a:lnTo>
                    <a:pt x="1556546" y="1579654"/>
                  </a:lnTo>
                  <a:lnTo>
                    <a:pt x="1556519" y="1580117"/>
                  </a:lnTo>
                  <a:lnTo>
                    <a:pt x="1540428" y="1602997"/>
                  </a:lnTo>
                  <a:lnTo>
                    <a:pt x="1119176" y="1602997"/>
                  </a:lnTo>
                  <a:lnTo>
                    <a:pt x="1113455" y="1603975"/>
                  </a:lnTo>
                  <a:close/>
                </a:path>
                <a:path w="1558925" h="1604009">
                  <a:moveTo>
                    <a:pt x="1539740" y="1603975"/>
                  </a:moveTo>
                  <a:lnTo>
                    <a:pt x="1129046" y="1603975"/>
                  </a:lnTo>
                  <a:lnTo>
                    <a:pt x="1119176" y="1602997"/>
                  </a:lnTo>
                  <a:lnTo>
                    <a:pt x="1540428" y="1602997"/>
                  </a:lnTo>
                  <a:lnTo>
                    <a:pt x="1539740" y="1603975"/>
                  </a:lnTo>
                  <a:close/>
                </a:path>
              </a:pathLst>
            </a:custGeom>
            <a:solidFill>
              <a:srgbClr val="57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626017" y="19048404"/>
              <a:ext cx="248339" cy="183400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417623" y="18758936"/>
              <a:ext cx="225350" cy="194050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11311063" y="19163614"/>
              <a:ext cx="283845" cy="80645"/>
            </a:xfrm>
            <a:custGeom>
              <a:avLst/>
              <a:gdLst/>
              <a:ahLst/>
              <a:cxnLst/>
              <a:rect l="l" t="t" r="r" b="b"/>
              <a:pathLst>
                <a:path w="283845" h="80644">
                  <a:moveTo>
                    <a:pt x="201240" y="80155"/>
                  </a:moveTo>
                  <a:lnTo>
                    <a:pt x="184913" y="78191"/>
                  </a:lnTo>
                  <a:lnTo>
                    <a:pt x="169313" y="71943"/>
                  </a:lnTo>
                  <a:lnTo>
                    <a:pt x="154584" y="62931"/>
                  </a:lnTo>
                  <a:lnTo>
                    <a:pt x="138949" y="51415"/>
                  </a:lnTo>
                  <a:lnTo>
                    <a:pt x="122515" y="40027"/>
                  </a:lnTo>
                  <a:lnTo>
                    <a:pt x="104892" y="31510"/>
                  </a:lnTo>
                  <a:lnTo>
                    <a:pt x="85692" y="28608"/>
                  </a:lnTo>
                  <a:lnTo>
                    <a:pt x="64603" y="33285"/>
                  </a:lnTo>
                  <a:lnTo>
                    <a:pt x="42044" y="40458"/>
                  </a:lnTo>
                  <a:lnTo>
                    <a:pt x="20283" y="42239"/>
                  </a:lnTo>
                  <a:lnTo>
                    <a:pt x="1589" y="30740"/>
                  </a:lnTo>
                  <a:lnTo>
                    <a:pt x="0" y="28731"/>
                  </a:lnTo>
                  <a:lnTo>
                    <a:pt x="2836" y="25865"/>
                  </a:lnTo>
                  <a:lnTo>
                    <a:pt x="4442" y="27895"/>
                  </a:lnTo>
                  <a:lnTo>
                    <a:pt x="23221" y="38663"/>
                  </a:lnTo>
                  <a:lnTo>
                    <a:pt x="45562" y="35921"/>
                  </a:lnTo>
                  <a:lnTo>
                    <a:pt x="68832" y="28350"/>
                  </a:lnTo>
                  <a:lnTo>
                    <a:pt x="90398" y="24628"/>
                  </a:lnTo>
                  <a:lnTo>
                    <a:pt x="105920" y="27712"/>
                  </a:lnTo>
                  <a:lnTo>
                    <a:pt x="120303" y="34261"/>
                  </a:lnTo>
                  <a:lnTo>
                    <a:pt x="133768" y="42883"/>
                  </a:lnTo>
                  <a:lnTo>
                    <a:pt x="146538" y="52186"/>
                  </a:lnTo>
                  <a:lnTo>
                    <a:pt x="161640" y="62803"/>
                  </a:lnTo>
                  <a:lnTo>
                    <a:pt x="177905" y="71643"/>
                  </a:lnTo>
                  <a:lnTo>
                    <a:pt x="195267" y="76153"/>
                  </a:lnTo>
                  <a:lnTo>
                    <a:pt x="213662" y="73778"/>
                  </a:lnTo>
                  <a:lnTo>
                    <a:pt x="252817" y="44436"/>
                  </a:lnTo>
                  <a:lnTo>
                    <a:pt x="278880" y="2356"/>
                  </a:lnTo>
                  <a:lnTo>
                    <a:pt x="279954" y="0"/>
                  </a:lnTo>
                  <a:lnTo>
                    <a:pt x="283429" y="2046"/>
                  </a:lnTo>
                  <a:lnTo>
                    <a:pt x="256487" y="46177"/>
                  </a:lnTo>
                  <a:lnTo>
                    <a:pt x="218147" y="76317"/>
                  </a:lnTo>
                  <a:lnTo>
                    <a:pt x="201240" y="80155"/>
                  </a:lnTo>
                  <a:close/>
                </a:path>
              </a:pathLst>
            </a:custGeom>
            <a:solidFill>
              <a:srgbClr val="374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252382" y="19250349"/>
              <a:ext cx="182181" cy="79894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11000766" y="19333845"/>
              <a:ext cx="1175385" cy="758190"/>
            </a:xfrm>
            <a:custGeom>
              <a:avLst/>
              <a:gdLst/>
              <a:ahLst/>
              <a:cxnLst/>
              <a:rect l="l" t="t" r="r" b="b"/>
              <a:pathLst>
                <a:path w="1175384" h="758190">
                  <a:moveTo>
                    <a:pt x="167030" y="638479"/>
                  </a:moveTo>
                  <a:lnTo>
                    <a:pt x="163550" y="636473"/>
                  </a:lnTo>
                  <a:lnTo>
                    <a:pt x="162153" y="638644"/>
                  </a:lnTo>
                  <a:lnTo>
                    <a:pt x="148793" y="666102"/>
                  </a:lnTo>
                  <a:lnTo>
                    <a:pt x="142049" y="695540"/>
                  </a:lnTo>
                  <a:lnTo>
                    <a:pt x="142074" y="725728"/>
                  </a:lnTo>
                  <a:lnTo>
                    <a:pt x="149009" y="755459"/>
                  </a:lnTo>
                  <a:lnTo>
                    <a:pt x="149872" y="757885"/>
                  </a:lnTo>
                  <a:lnTo>
                    <a:pt x="153771" y="756843"/>
                  </a:lnTo>
                  <a:lnTo>
                    <a:pt x="152895" y="754405"/>
                  </a:lnTo>
                  <a:lnTo>
                    <a:pt x="146113" y="725424"/>
                  </a:lnTo>
                  <a:lnTo>
                    <a:pt x="146062" y="696061"/>
                  </a:lnTo>
                  <a:lnTo>
                    <a:pt x="152603" y="667435"/>
                  </a:lnTo>
                  <a:lnTo>
                    <a:pt x="165633" y="640676"/>
                  </a:lnTo>
                  <a:lnTo>
                    <a:pt x="167030" y="638479"/>
                  </a:lnTo>
                  <a:close/>
                </a:path>
                <a:path w="1175384" h="758190">
                  <a:moveTo>
                    <a:pt x="429336" y="18313"/>
                  </a:moveTo>
                  <a:lnTo>
                    <a:pt x="425437" y="17272"/>
                  </a:lnTo>
                  <a:lnTo>
                    <a:pt x="424472" y="19646"/>
                  </a:lnTo>
                  <a:lnTo>
                    <a:pt x="405930" y="61353"/>
                  </a:lnTo>
                  <a:lnTo>
                    <a:pt x="381584" y="101180"/>
                  </a:lnTo>
                  <a:lnTo>
                    <a:pt x="348869" y="132003"/>
                  </a:lnTo>
                  <a:lnTo>
                    <a:pt x="305219" y="146710"/>
                  </a:lnTo>
                  <a:lnTo>
                    <a:pt x="298005" y="147320"/>
                  </a:lnTo>
                  <a:lnTo>
                    <a:pt x="290677" y="147027"/>
                  </a:lnTo>
                  <a:lnTo>
                    <a:pt x="276644" y="144094"/>
                  </a:lnTo>
                  <a:lnTo>
                    <a:pt x="270243" y="140792"/>
                  </a:lnTo>
                  <a:lnTo>
                    <a:pt x="263309" y="139420"/>
                  </a:lnTo>
                  <a:lnTo>
                    <a:pt x="226987" y="158724"/>
                  </a:lnTo>
                  <a:lnTo>
                    <a:pt x="209537" y="176517"/>
                  </a:lnTo>
                  <a:lnTo>
                    <a:pt x="200837" y="185407"/>
                  </a:lnTo>
                  <a:lnTo>
                    <a:pt x="195491" y="190817"/>
                  </a:lnTo>
                  <a:lnTo>
                    <a:pt x="190309" y="196646"/>
                  </a:lnTo>
                  <a:lnTo>
                    <a:pt x="184492" y="201574"/>
                  </a:lnTo>
                  <a:lnTo>
                    <a:pt x="177253" y="206298"/>
                  </a:lnTo>
                  <a:lnTo>
                    <a:pt x="168668" y="209080"/>
                  </a:lnTo>
                  <a:lnTo>
                    <a:pt x="160528" y="207975"/>
                  </a:lnTo>
                  <a:lnTo>
                    <a:pt x="154609" y="201041"/>
                  </a:lnTo>
                  <a:lnTo>
                    <a:pt x="153644" y="198666"/>
                  </a:lnTo>
                  <a:lnTo>
                    <a:pt x="149745" y="199707"/>
                  </a:lnTo>
                  <a:lnTo>
                    <a:pt x="150710" y="202120"/>
                  </a:lnTo>
                  <a:lnTo>
                    <a:pt x="154482" y="207911"/>
                  </a:lnTo>
                  <a:lnTo>
                    <a:pt x="159905" y="211632"/>
                  </a:lnTo>
                  <a:lnTo>
                    <a:pt x="166395" y="213194"/>
                  </a:lnTo>
                  <a:lnTo>
                    <a:pt x="173380" y="212547"/>
                  </a:lnTo>
                  <a:lnTo>
                    <a:pt x="183337" y="207949"/>
                  </a:lnTo>
                  <a:lnTo>
                    <a:pt x="192265" y="200609"/>
                  </a:lnTo>
                  <a:lnTo>
                    <a:pt x="200355" y="192125"/>
                  </a:lnTo>
                  <a:lnTo>
                    <a:pt x="207822" y="184086"/>
                  </a:lnTo>
                  <a:lnTo>
                    <a:pt x="229844" y="161823"/>
                  </a:lnTo>
                  <a:lnTo>
                    <a:pt x="235724" y="155702"/>
                  </a:lnTo>
                  <a:lnTo>
                    <a:pt x="242214" y="149593"/>
                  </a:lnTo>
                  <a:lnTo>
                    <a:pt x="249466" y="144843"/>
                  </a:lnTo>
                  <a:lnTo>
                    <a:pt x="257657" y="142786"/>
                  </a:lnTo>
                  <a:lnTo>
                    <a:pt x="264629" y="143560"/>
                  </a:lnTo>
                  <a:lnTo>
                    <a:pt x="271602" y="145694"/>
                  </a:lnTo>
                  <a:lnTo>
                    <a:pt x="278549" y="148158"/>
                  </a:lnTo>
                  <a:lnTo>
                    <a:pt x="285445" y="149961"/>
                  </a:lnTo>
                  <a:lnTo>
                    <a:pt x="291973" y="151053"/>
                  </a:lnTo>
                  <a:lnTo>
                    <a:pt x="298615" y="151282"/>
                  </a:lnTo>
                  <a:lnTo>
                    <a:pt x="305219" y="150723"/>
                  </a:lnTo>
                  <a:lnTo>
                    <a:pt x="350266" y="135775"/>
                  </a:lnTo>
                  <a:lnTo>
                    <a:pt x="384048" y="104381"/>
                  </a:lnTo>
                  <a:lnTo>
                    <a:pt x="409194" y="63652"/>
                  </a:lnTo>
                  <a:lnTo>
                    <a:pt x="428358" y="20713"/>
                  </a:lnTo>
                  <a:lnTo>
                    <a:pt x="429336" y="18313"/>
                  </a:lnTo>
                  <a:close/>
                </a:path>
                <a:path w="1175384" h="758190">
                  <a:moveTo>
                    <a:pt x="463042" y="455764"/>
                  </a:moveTo>
                  <a:lnTo>
                    <a:pt x="459549" y="453745"/>
                  </a:lnTo>
                  <a:lnTo>
                    <a:pt x="458139" y="455904"/>
                  </a:lnTo>
                  <a:lnTo>
                    <a:pt x="430530" y="495922"/>
                  </a:lnTo>
                  <a:lnTo>
                    <a:pt x="397992" y="534860"/>
                  </a:lnTo>
                  <a:lnTo>
                    <a:pt x="360045" y="566889"/>
                  </a:lnTo>
                  <a:lnTo>
                    <a:pt x="316179" y="586143"/>
                  </a:lnTo>
                  <a:lnTo>
                    <a:pt x="265938" y="586790"/>
                  </a:lnTo>
                  <a:lnTo>
                    <a:pt x="251561" y="582561"/>
                  </a:lnTo>
                  <a:lnTo>
                    <a:pt x="238391" y="576287"/>
                  </a:lnTo>
                  <a:lnTo>
                    <a:pt x="225920" y="568591"/>
                  </a:lnTo>
                  <a:lnTo>
                    <a:pt x="213652" y="560082"/>
                  </a:lnTo>
                  <a:lnTo>
                    <a:pt x="203149" y="553097"/>
                  </a:lnTo>
                  <a:lnTo>
                    <a:pt x="192138" y="547179"/>
                  </a:lnTo>
                  <a:lnTo>
                    <a:pt x="180454" y="543013"/>
                  </a:lnTo>
                  <a:lnTo>
                    <a:pt x="167932" y="541299"/>
                  </a:lnTo>
                  <a:lnTo>
                    <a:pt x="138074" y="547230"/>
                  </a:lnTo>
                  <a:lnTo>
                    <a:pt x="110959" y="561352"/>
                  </a:lnTo>
                  <a:lnTo>
                    <a:pt x="84112" y="576326"/>
                  </a:lnTo>
                  <a:lnTo>
                    <a:pt x="55067" y="584822"/>
                  </a:lnTo>
                  <a:lnTo>
                    <a:pt x="10998" y="565175"/>
                  </a:lnTo>
                  <a:lnTo>
                    <a:pt x="3581" y="528828"/>
                  </a:lnTo>
                  <a:lnTo>
                    <a:pt x="5232" y="509308"/>
                  </a:lnTo>
                  <a:lnTo>
                    <a:pt x="9512" y="490143"/>
                  </a:lnTo>
                  <a:lnTo>
                    <a:pt x="15989" y="471805"/>
                  </a:lnTo>
                  <a:lnTo>
                    <a:pt x="16979" y="469430"/>
                  </a:lnTo>
                  <a:lnTo>
                    <a:pt x="13081" y="468376"/>
                  </a:lnTo>
                  <a:lnTo>
                    <a:pt x="76" y="521284"/>
                  </a:lnTo>
                  <a:lnTo>
                    <a:pt x="0" y="538708"/>
                  </a:lnTo>
                  <a:lnTo>
                    <a:pt x="1625" y="551637"/>
                  </a:lnTo>
                  <a:lnTo>
                    <a:pt x="5461" y="563791"/>
                  </a:lnTo>
                  <a:lnTo>
                    <a:pt x="12128" y="574382"/>
                  </a:lnTo>
                  <a:lnTo>
                    <a:pt x="22250" y="582612"/>
                  </a:lnTo>
                  <a:lnTo>
                    <a:pt x="50469" y="589470"/>
                  </a:lnTo>
                  <a:lnTo>
                    <a:pt x="78168" y="582676"/>
                  </a:lnTo>
                  <a:lnTo>
                    <a:pt x="104838" y="568985"/>
                  </a:lnTo>
                  <a:lnTo>
                    <a:pt x="130022" y="555155"/>
                  </a:lnTo>
                  <a:lnTo>
                    <a:pt x="148551" y="548309"/>
                  </a:lnTo>
                  <a:lnTo>
                    <a:pt x="202488" y="557364"/>
                  </a:lnTo>
                  <a:lnTo>
                    <a:pt x="226783" y="574001"/>
                  </a:lnTo>
                  <a:lnTo>
                    <a:pt x="239306" y="581583"/>
                  </a:lnTo>
                  <a:lnTo>
                    <a:pt x="252869" y="587489"/>
                  </a:lnTo>
                  <a:lnTo>
                    <a:pt x="281965" y="592747"/>
                  </a:lnTo>
                  <a:lnTo>
                    <a:pt x="311480" y="590372"/>
                  </a:lnTo>
                  <a:lnTo>
                    <a:pt x="366090" y="567804"/>
                  </a:lnTo>
                  <a:lnTo>
                    <a:pt x="419404" y="517918"/>
                  </a:lnTo>
                  <a:lnTo>
                    <a:pt x="461619" y="457923"/>
                  </a:lnTo>
                  <a:lnTo>
                    <a:pt x="463042" y="455764"/>
                  </a:lnTo>
                  <a:close/>
                </a:path>
                <a:path w="1175384" h="758190">
                  <a:moveTo>
                    <a:pt x="970927" y="171488"/>
                  </a:moveTo>
                  <a:lnTo>
                    <a:pt x="968070" y="168656"/>
                  </a:lnTo>
                  <a:lnTo>
                    <a:pt x="966101" y="170319"/>
                  </a:lnTo>
                  <a:lnTo>
                    <a:pt x="953058" y="179171"/>
                  </a:lnTo>
                  <a:lnTo>
                    <a:pt x="938580" y="185064"/>
                  </a:lnTo>
                  <a:lnTo>
                    <a:pt x="923188" y="187769"/>
                  </a:lnTo>
                  <a:lnTo>
                    <a:pt x="907415" y="187096"/>
                  </a:lnTo>
                  <a:lnTo>
                    <a:pt x="867625" y="167894"/>
                  </a:lnTo>
                  <a:lnTo>
                    <a:pt x="838530" y="138925"/>
                  </a:lnTo>
                  <a:lnTo>
                    <a:pt x="820229" y="119811"/>
                  </a:lnTo>
                  <a:lnTo>
                    <a:pt x="799998" y="103314"/>
                  </a:lnTo>
                  <a:lnTo>
                    <a:pt x="776236" y="92252"/>
                  </a:lnTo>
                  <a:lnTo>
                    <a:pt x="751890" y="90525"/>
                  </a:lnTo>
                  <a:lnTo>
                    <a:pt x="730186" y="97955"/>
                  </a:lnTo>
                  <a:lnTo>
                    <a:pt x="710666" y="111442"/>
                  </a:lnTo>
                  <a:lnTo>
                    <a:pt x="692861" y="127863"/>
                  </a:lnTo>
                  <a:lnTo>
                    <a:pt x="681761" y="138455"/>
                  </a:lnTo>
                  <a:lnTo>
                    <a:pt x="669747" y="148323"/>
                  </a:lnTo>
                  <a:lnTo>
                    <a:pt x="656590" y="156324"/>
                  </a:lnTo>
                  <a:lnTo>
                    <a:pt x="642061" y="161315"/>
                  </a:lnTo>
                  <a:lnTo>
                    <a:pt x="626364" y="161683"/>
                  </a:lnTo>
                  <a:lnTo>
                    <a:pt x="612101" y="156946"/>
                  </a:lnTo>
                  <a:lnTo>
                    <a:pt x="571258" y="106578"/>
                  </a:lnTo>
                  <a:lnTo>
                    <a:pt x="552767" y="37439"/>
                  </a:lnTo>
                  <a:lnTo>
                    <a:pt x="550697" y="2603"/>
                  </a:lnTo>
                  <a:lnTo>
                    <a:pt x="550697" y="0"/>
                  </a:lnTo>
                  <a:lnTo>
                    <a:pt x="546658" y="0"/>
                  </a:lnTo>
                  <a:lnTo>
                    <a:pt x="546658" y="2603"/>
                  </a:lnTo>
                  <a:lnTo>
                    <a:pt x="548462" y="34569"/>
                  </a:lnTo>
                  <a:lnTo>
                    <a:pt x="563549" y="97243"/>
                  </a:lnTo>
                  <a:lnTo>
                    <a:pt x="592404" y="146405"/>
                  </a:lnTo>
                  <a:lnTo>
                    <a:pt x="633679" y="165811"/>
                  </a:lnTo>
                  <a:lnTo>
                    <a:pt x="658368" y="159816"/>
                  </a:lnTo>
                  <a:lnTo>
                    <a:pt x="683247" y="141935"/>
                  </a:lnTo>
                  <a:lnTo>
                    <a:pt x="706361" y="119748"/>
                  </a:lnTo>
                  <a:lnTo>
                    <a:pt x="731024" y="101104"/>
                  </a:lnTo>
                  <a:lnTo>
                    <a:pt x="760590" y="93802"/>
                  </a:lnTo>
                  <a:lnTo>
                    <a:pt x="791210" y="102298"/>
                  </a:lnTo>
                  <a:lnTo>
                    <a:pt x="816749" y="121666"/>
                  </a:lnTo>
                  <a:lnTo>
                    <a:pt x="839508" y="145732"/>
                  </a:lnTo>
                  <a:lnTo>
                    <a:pt x="861809" y="168300"/>
                  </a:lnTo>
                  <a:lnTo>
                    <a:pt x="887056" y="184340"/>
                  </a:lnTo>
                  <a:lnTo>
                    <a:pt x="914730" y="191249"/>
                  </a:lnTo>
                  <a:lnTo>
                    <a:pt x="942721" y="187909"/>
                  </a:lnTo>
                  <a:lnTo>
                    <a:pt x="968946" y="173164"/>
                  </a:lnTo>
                  <a:lnTo>
                    <a:pt x="970927" y="171488"/>
                  </a:lnTo>
                  <a:close/>
                </a:path>
                <a:path w="1175384" h="758190">
                  <a:moveTo>
                    <a:pt x="1060716" y="94322"/>
                  </a:moveTo>
                  <a:lnTo>
                    <a:pt x="1018501" y="81241"/>
                  </a:lnTo>
                  <a:lnTo>
                    <a:pt x="1006881" y="72809"/>
                  </a:lnTo>
                  <a:lnTo>
                    <a:pt x="996188" y="65519"/>
                  </a:lnTo>
                  <a:lnTo>
                    <a:pt x="984758" y="59207"/>
                  </a:lnTo>
                  <a:lnTo>
                    <a:pt x="972616" y="54648"/>
                  </a:lnTo>
                  <a:lnTo>
                    <a:pt x="959815" y="52603"/>
                  </a:lnTo>
                  <a:lnTo>
                    <a:pt x="947077" y="53987"/>
                  </a:lnTo>
                  <a:lnTo>
                    <a:pt x="935215" y="58127"/>
                  </a:lnTo>
                  <a:lnTo>
                    <a:pt x="923620" y="63334"/>
                  </a:lnTo>
                  <a:lnTo>
                    <a:pt x="911733" y="67983"/>
                  </a:lnTo>
                  <a:lnTo>
                    <a:pt x="895985" y="71234"/>
                  </a:lnTo>
                  <a:lnTo>
                    <a:pt x="880059" y="71424"/>
                  </a:lnTo>
                  <a:lnTo>
                    <a:pt x="864349" y="68681"/>
                  </a:lnTo>
                  <a:lnTo>
                    <a:pt x="849287" y="63144"/>
                  </a:lnTo>
                  <a:lnTo>
                    <a:pt x="846950" y="62039"/>
                  </a:lnTo>
                  <a:lnTo>
                    <a:pt x="844905" y="65506"/>
                  </a:lnTo>
                  <a:lnTo>
                    <a:pt x="847255" y="66611"/>
                  </a:lnTo>
                  <a:lnTo>
                    <a:pt x="859383" y="71399"/>
                  </a:lnTo>
                  <a:lnTo>
                    <a:pt x="871931" y="74460"/>
                  </a:lnTo>
                  <a:lnTo>
                    <a:pt x="884796" y="75717"/>
                  </a:lnTo>
                  <a:lnTo>
                    <a:pt x="897826" y="75044"/>
                  </a:lnTo>
                  <a:lnTo>
                    <a:pt x="911390" y="71729"/>
                  </a:lnTo>
                  <a:lnTo>
                    <a:pt x="924140" y="66522"/>
                  </a:lnTo>
                  <a:lnTo>
                    <a:pt x="936777" y="61125"/>
                  </a:lnTo>
                  <a:lnTo>
                    <a:pt x="950010" y="57264"/>
                  </a:lnTo>
                  <a:lnTo>
                    <a:pt x="979271" y="61125"/>
                  </a:lnTo>
                  <a:lnTo>
                    <a:pt x="1004633" y="76898"/>
                  </a:lnTo>
                  <a:lnTo>
                    <a:pt x="1029728" y="93205"/>
                  </a:lnTo>
                  <a:lnTo>
                    <a:pt x="1058151" y="98653"/>
                  </a:lnTo>
                  <a:lnTo>
                    <a:pt x="1060691" y="98336"/>
                  </a:lnTo>
                  <a:lnTo>
                    <a:pt x="1060716" y="94322"/>
                  </a:lnTo>
                  <a:close/>
                </a:path>
                <a:path w="1175384" h="758190">
                  <a:moveTo>
                    <a:pt x="1175346" y="495096"/>
                  </a:moveTo>
                  <a:lnTo>
                    <a:pt x="1171460" y="494004"/>
                  </a:lnTo>
                  <a:lnTo>
                    <a:pt x="1171105" y="496557"/>
                  </a:lnTo>
                  <a:lnTo>
                    <a:pt x="1170063" y="503999"/>
                  </a:lnTo>
                  <a:lnTo>
                    <a:pt x="1164412" y="508457"/>
                  </a:lnTo>
                  <a:lnTo>
                    <a:pt x="1157109" y="509765"/>
                  </a:lnTo>
                  <a:lnTo>
                    <a:pt x="1150531" y="509892"/>
                  </a:lnTo>
                  <a:lnTo>
                    <a:pt x="1144435" y="508152"/>
                  </a:lnTo>
                  <a:lnTo>
                    <a:pt x="1138821" y="504990"/>
                  </a:lnTo>
                  <a:lnTo>
                    <a:pt x="1133703" y="500862"/>
                  </a:lnTo>
                  <a:lnTo>
                    <a:pt x="1127239" y="494309"/>
                  </a:lnTo>
                  <a:lnTo>
                    <a:pt x="1121181" y="487349"/>
                  </a:lnTo>
                  <a:lnTo>
                    <a:pt x="1115098" y="480428"/>
                  </a:lnTo>
                  <a:lnTo>
                    <a:pt x="1108519" y="473938"/>
                  </a:lnTo>
                  <a:lnTo>
                    <a:pt x="1095121" y="464566"/>
                  </a:lnTo>
                  <a:lnTo>
                    <a:pt x="1080973" y="459587"/>
                  </a:lnTo>
                  <a:lnTo>
                    <a:pt x="1066139" y="459473"/>
                  </a:lnTo>
                  <a:lnTo>
                    <a:pt x="1050683" y="464705"/>
                  </a:lnTo>
                  <a:lnTo>
                    <a:pt x="1040955" y="469912"/>
                  </a:lnTo>
                  <a:lnTo>
                    <a:pt x="1031316" y="474878"/>
                  </a:lnTo>
                  <a:lnTo>
                    <a:pt x="1021283" y="478815"/>
                  </a:lnTo>
                  <a:lnTo>
                    <a:pt x="1010386" y="480961"/>
                  </a:lnTo>
                  <a:lnTo>
                    <a:pt x="999388" y="481037"/>
                  </a:lnTo>
                  <a:lnTo>
                    <a:pt x="988504" y="479399"/>
                  </a:lnTo>
                  <a:lnTo>
                    <a:pt x="952461" y="460768"/>
                  </a:lnTo>
                  <a:lnTo>
                    <a:pt x="925830" y="432155"/>
                  </a:lnTo>
                  <a:lnTo>
                    <a:pt x="912444" y="401878"/>
                  </a:lnTo>
                  <a:lnTo>
                    <a:pt x="902474" y="372935"/>
                  </a:lnTo>
                  <a:lnTo>
                    <a:pt x="890333" y="344817"/>
                  </a:lnTo>
                  <a:lnTo>
                    <a:pt x="889215" y="342480"/>
                  </a:lnTo>
                  <a:lnTo>
                    <a:pt x="885736" y="344512"/>
                  </a:lnTo>
                  <a:lnTo>
                    <a:pt x="886853" y="346849"/>
                  </a:lnTo>
                  <a:lnTo>
                    <a:pt x="897343" y="370878"/>
                  </a:lnTo>
                  <a:lnTo>
                    <a:pt x="906233" y="395503"/>
                  </a:lnTo>
                  <a:lnTo>
                    <a:pt x="911948" y="415455"/>
                  </a:lnTo>
                  <a:lnTo>
                    <a:pt x="911733" y="415582"/>
                  </a:lnTo>
                  <a:lnTo>
                    <a:pt x="912368" y="416941"/>
                  </a:lnTo>
                  <a:lnTo>
                    <a:pt x="913447" y="420674"/>
                  </a:lnTo>
                  <a:lnTo>
                    <a:pt x="918933" y="446303"/>
                  </a:lnTo>
                  <a:lnTo>
                    <a:pt x="922375" y="469988"/>
                  </a:lnTo>
                  <a:lnTo>
                    <a:pt x="923569" y="494220"/>
                  </a:lnTo>
                  <a:lnTo>
                    <a:pt x="921207" y="518172"/>
                  </a:lnTo>
                  <a:lnTo>
                    <a:pt x="902500" y="558939"/>
                  </a:lnTo>
                  <a:lnTo>
                    <a:pt x="868349" y="582015"/>
                  </a:lnTo>
                  <a:lnTo>
                    <a:pt x="847534" y="586663"/>
                  </a:lnTo>
                  <a:lnTo>
                    <a:pt x="826947" y="586663"/>
                  </a:lnTo>
                  <a:lnTo>
                    <a:pt x="807275" y="582549"/>
                  </a:lnTo>
                  <a:lnTo>
                    <a:pt x="788771" y="574649"/>
                  </a:lnTo>
                  <a:lnTo>
                    <a:pt x="771677" y="563308"/>
                  </a:lnTo>
                  <a:lnTo>
                    <a:pt x="757339" y="551345"/>
                  </a:lnTo>
                  <a:lnTo>
                    <a:pt x="742569" y="539635"/>
                  </a:lnTo>
                  <a:lnTo>
                    <a:pt x="726554" y="530212"/>
                  </a:lnTo>
                  <a:lnTo>
                    <a:pt x="708545" y="525132"/>
                  </a:lnTo>
                  <a:lnTo>
                    <a:pt x="688568" y="526186"/>
                  </a:lnTo>
                  <a:lnTo>
                    <a:pt x="669848" y="532866"/>
                  </a:lnTo>
                  <a:lnTo>
                    <a:pt x="652576" y="543344"/>
                  </a:lnTo>
                  <a:lnTo>
                    <a:pt x="636955" y="555790"/>
                  </a:lnTo>
                  <a:lnTo>
                    <a:pt x="620090" y="571296"/>
                  </a:lnTo>
                  <a:lnTo>
                    <a:pt x="602767" y="586765"/>
                  </a:lnTo>
                  <a:lnTo>
                    <a:pt x="583984" y="599922"/>
                  </a:lnTo>
                  <a:lnTo>
                    <a:pt x="562711" y="608545"/>
                  </a:lnTo>
                  <a:lnTo>
                    <a:pt x="539203" y="609346"/>
                  </a:lnTo>
                  <a:lnTo>
                    <a:pt x="517956" y="601268"/>
                  </a:lnTo>
                  <a:lnTo>
                    <a:pt x="500253" y="586397"/>
                  </a:lnTo>
                  <a:lnTo>
                    <a:pt x="487349" y="566813"/>
                  </a:lnTo>
                  <a:lnTo>
                    <a:pt x="478523" y="538416"/>
                  </a:lnTo>
                  <a:lnTo>
                    <a:pt x="476275" y="508304"/>
                  </a:lnTo>
                  <a:lnTo>
                    <a:pt x="478510" y="477837"/>
                  </a:lnTo>
                  <a:lnTo>
                    <a:pt x="489331" y="419214"/>
                  </a:lnTo>
                  <a:lnTo>
                    <a:pt x="501116" y="379882"/>
                  </a:lnTo>
                  <a:lnTo>
                    <a:pt x="501865" y="378752"/>
                  </a:lnTo>
                  <a:lnTo>
                    <a:pt x="501573" y="378587"/>
                  </a:lnTo>
                  <a:lnTo>
                    <a:pt x="507288" y="362292"/>
                  </a:lnTo>
                  <a:lnTo>
                    <a:pt x="518922" y="334759"/>
                  </a:lnTo>
                  <a:lnTo>
                    <a:pt x="519988" y="332422"/>
                  </a:lnTo>
                  <a:lnTo>
                    <a:pt x="516509" y="330377"/>
                  </a:lnTo>
                  <a:lnTo>
                    <a:pt x="515429" y="332727"/>
                  </a:lnTo>
                  <a:lnTo>
                    <a:pt x="504532" y="358343"/>
                  </a:lnTo>
                  <a:lnTo>
                    <a:pt x="497319" y="378345"/>
                  </a:lnTo>
                  <a:lnTo>
                    <a:pt x="496963" y="378891"/>
                  </a:lnTo>
                  <a:lnTo>
                    <a:pt x="478421" y="397751"/>
                  </a:lnTo>
                  <a:lnTo>
                    <a:pt x="455015" y="407644"/>
                  </a:lnTo>
                  <a:lnTo>
                    <a:pt x="430136" y="406819"/>
                  </a:lnTo>
                  <a:lnTo>
                    <a:pt x="407136" y="393509"/>
                  </a:lnTo>
                  <a:lnTo>
                    <a:pt x="400875" y="386410"/>
                  </a:lnTo>
                  <a:lnTo>
                    <a:pt x="394957" y="379488"/>
                  </a:lnTo>
                  <a:lnTo>
                    <a:pt x="387985" y="374408"/>
                  </a:lnTo>
                  <a:lnTo>
                    <a:pt x="350583" y="384683"/>
                  </a:lnTo>
                  <a:lnTo>
                    <a:pt x="322605" y="404977"/>
                  </a:lnTo>
                  <a:lnTo>
                    <a:pt x="294970" y="422668"/>
                  </a:lnTo>
                  <a:lnTo>
                    <a:pt x="268414" y="430491"/>
                  </a:lnTo>
                  <a:lnTo>
                    <a:pt x="251815" y="415594"/>
                  </a:lnTo>
                  <a:lnTo>
                    <a:pt x="251002" y="402043"/>
                  </a:lnTo>
                  <a:lnTo>
                    <a:pt x="254469" y="387832"/>
                  </a:lnTo>
                  <a:lnTo>
                    <a:pt x="260083" y="373964"/>
                  </a:lnTo>
                  <a:lnTo>
                    <a:pt x="265734" y="361391"/>
                  </a:lnTo>
                  <a:lnTo>
                    <a:pt x="270916" y="349643"/>
                  </a:lnTo>
                  <a:lnTo>
                    <a:pt x="287985" y="315087"/>
                  </a:lnTo>
                  <a:lnTo>
                    <a:pt x="318350" y="264401"/>
                  </a:lnTo>
                  <a:lnTo>
                    <a:pt x="353504" y="216877"/>
                  </a:lnTo>
                  <a:lnTo>
                    <a:pt x="355130" y="214884"/>
                  </a:lnTo>
                  <a:lnTo>
                    <a:pt x="352298" y="212026"/>
                  </a:lnTo>
                  <a:lnTo>
                    <a:pt x="315658" y="261213"/>
                  </a:lnTo>
                  <a:lnTo>
                    <a:pt x="285330" y="311492"/>
                  </a:lnTo>
                  <a:lnTo>
                    <a:pt x="266458" y="349808"/>
                  </a:lnTo>
                  <a:lnTo>
                    <a:pt x="260769" y="362864"/>
                  </a:lnTo>
                  <a:lnTo>
                    <a:pt x="255524" y="374815"/>
                  </a:lnTo>
                  <a:lnTo>
                    <a:pt x="250482" y="387553"/>
                  </a:lnTo>
                  <a:lnTo>
                    <a:pt x="247205" y="400646"/>
                  </a:lnTo>
                  <a:lnTo>
                    <a:pt x="247256" y="413626"/>
                  </a:lnTo>
                  <a:lnTo>
                    <a:pt x="258165" y="431596"/>
                  </a:lnTo>
                  <a:lnTo>
                    <a:pt x="277088" y="433108"/>
                  </a:lnTo>
                  <a:lnTo>
                    <a:pt x="298246" y="425081"/>
                  </a:lnTo>
                  <a:lnTo>
                    <a:pt x="315874" y="414426"/>
                  </a:lnTo>
                  <a:lnTo>
                    <a:pt x="326923" y="406476"/>
                  </a:lnTo>
                  <a:lnTo>
                    <a:pt x="337883" y="398399"/>
                  </a:lnTo>
                  <a:lnTo>
                    <a:pt x="349059" y="390626"/>
                  </a:lnTo>
                  <a:lnTo>
                    <a:pt x="360705" y="383590"/>
                  </a:lnTo>
                  <a:lnTo>
                    <a:pt x="365404" y="381050"/>
                  </a:lnTo>
                  <a:lnTo>
                    <a:pt x="370395" y="378269"/>
                  </a:lnTo>
                  <a:lnTo>
                    <a:pt x="375704" y="377342"/>
                  </a:lnTo>
                  <a:lnTo>
                    <a:pt x="382587" y="377190"/>
                  </a:lnTo>
                  <a:lnTo>
                    <a:pt x="388086" y="379171"/>
                  </a:lnTo>
                  <a:lnTo>
                    <a:pt x="392709" y="382866"/>
                  </a:lnTo>
                  <a:lnTo>
                    <a:pt x="396989" y="387858"/>
                  </a:lnTo>
                  <a:lnTo>
                    <a:pt x="401637" y="393852"/>
                  </a:lnTo>
                  <a:lnTo>
                    <a:pt x="406692" y="399186"/>
                  </a:lnTo>
                  <a:lnTo>
                    <a:pt x="413092" y="403377"/>
                  </a:lnTo>
                  <a:lnTo>
                    <a:pt x="436918" y="412356"/>
                  </a:lnTo>
                  <a:lnTo>
                    <a:pt x="461048" y="410489"/>
                  </a:lnTo>
                  <a:lnTo>
                    <a:pt x="483031" y="399465"/>
                  </a:lnTo>
                  <a:lnTo>
                    <a:pt x="494182" y="387578"/>
                  </a:lnTo>
                  <a:lnTo>
                    <a:pt x="487210" y="411175"/>
                  </a:lnTo>
                  <a:lnTo>
                    <a:pt x="480936" y="438302"/>
                  </a:lnTo>
                  <a:lnTo>
                    <a:pt x="476326" y="463905"/>
                  </a:lnTo>
                  <a:lnTo>
                    <a:pt x="473202" y="490080"/>
                  </a:lnTo>
                  <a:lnTo>
                    <a:pt x="472541" y="516318"/>
                  </a:lnTo>
                  <a:lnTo>
                    <a:pt x="475348" y="542163"/>
                  </a:lnTo>
                  <a:lnTo>
                    <a:pt x="491655" y="581952"/>
                  </a:lnTo>
                  <a:lnTo>
                    <a:pt x="524408" y="609371"/>
                  </a:lnTo>
                  <a:lnTo>
                    <a:pt x="545122" y="614095"/>
                  </a:lnTo>
                  <a:lnTo>
                    <a:pt x="565365" y="611670"/>
                  </a:lnTo>
                  <a:lnTo>
                    <a:pt x="584593" y="603796"/>
                  </a:lnTo>
                  <a:lnTo>
                    <a:pt x="602259" y="592150"/>
                  </a:lnTo>
                  <a:lnTo>
                    <a:pt x="621360" y="575576"/>
                  </a:lnTo>
                  <a:lnTo>
                    <a:pt x="640156" y="558279"/>
                  </a:lnTo>
                  <a:lnTo>
                    <a:pt x="660184" y="542836"/>
                  </a:lnTo>
                  <a:lnTo>
                    <a:pt x="682980" y="531850"/>
                  </a:lnTo>
                  <a:lnTo>
                    <a:pt x="709117" y="529678"/>
                  </a:lnTo>
                  <a:lnTo>
                    <a:pt x="731799" y="538200"/>
                  </a:lnTo>
                  <a:lnTo>
                    <a:pt x="752475" y="552869"/>
                  </a:lnTo>
                  <a:lnTo>
                    <a:pt x="772604" y="569112"/>
                  </a:lnTo>
                  <a:lnTo>
                    <a:pt x="805776" y="586028"/>
                  </a:lnTo>
                  <a:lnTo>
                    <a:pt x="878776" y="582422"/>
                  </a:lnTo>
                  <a:lnTo>
                    <a:pt x="920102" y="536752"/>
                  </a:lnTo>
                  <a:lnTo>
                    <a:pt x="927430" y="486841"/>
                  </a:lnTo>
                  <a:lnTo>
                    <a:pt x="925385" y="461657"/>
                  </a:lnTo>
                  <a:lnTo>
                    <a:pt x="920127" y="431482"/>
                  </a:lnTo>
                  <a:lnTo>
                    <a:pt x="919594" y="429463"/>
                  </a:lnTo>
                  <a:lnTo>
                    <a:pt x="922629" y="434632"/>
                  </a:lnTo>
                  <a:lnTo>
                    <a:pt x="949985" y="463956"/>
                  </a:lnTo>
                  <a:lnTo>
                    <a:pt x="985608" y="482790"/>
                  </a:lnTo>
                  <a:lnTo>
                    <a:pt x="1005420" y="484720"/>
                  </a:lnTo>
                  <a:lnTo>
                    <a:pt x="1025093" y="481228"/>
                  </a:lnTo>
                  <a:lnTo>
                    <a:pt x="1044282" y="472859"/>
                  </a:lnTo>
                  <a:lnTo>
                    <a:pt x="1056703" y="466763"/>
                  </a:lnTo>
                  <a:lnTo>
                    <a:pt x="1069047" y="463334"/>
                  </a:lnTo>
                  <a:lnTo>
                    <a:pt x="1113243" y="484593"/>
                  </a:lnTo>
                  <a:lnTo>
                    <a:pt x="1121308" y="493776"/>
                  </a:lnTo>
                  <a:lnTo>
                    <a:pt x="1129766" y="502716"/>
                  </a:lnTo>
                  <a:lnTo>
                    <a:pt x="1135392" y="507466"/>
                  </a:lnTo>
                  <a:lnTo>
                    <a:pt x="1141615" y="511251"/>
                  </a:lnTo>
                  <a:lnTo>
                    <a:pt x="1148422" y="513575"/>
                  </a:lnTo>
                  <a:lnTo>
                    <a:pt x="1155776" y="513969"/>
                  </a:lnTo>
                  <a:lnTo>
                    <a:pt x="1165161" y="513054"/>
                  </a:lnTo>
                  <a:lnTo>
                    <a:pt x="1173632" y="507352"/>
                  </a:lnTo>
                  <a:lnTo>
                    <a:pt x="1175346" y="495096"/>
                  </a:lnTo>
                  <a:close/>
                </a:path>
              </a:pathLst>
            </a:custGeom>
            <a:solidFill>
              <a:srgbClr val="374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560690" y="19963048"/>
              <a:ext cx="76836" cy="141051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031573" y="19956165"/>
              <a:ext cx="142574" cy="118321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11456188" y="18897918"/>
              <a:ext cx="314960" cy="185420"/>
            </a:xfrm>
            <a:custGeom>
              <a:avLst/>
              <a:gdLst/>
              <a:ahLst/>
              <a:cxnLst/>
              <a:rect l="l" t="t" r="r" b="b"/>
              <a:pathLst>
                <a:path w="314959" h="185419">
                  <a:moveTo>
                    <a:pt x="314680" y="37630"/>
                  </a:moveTo>
                  <a:lnTo>
                    <a:pt x="312089" y="37642"/>
                  </a:lnTo>
                  <a:lnTo>
                    <a:pt x="296545" y="32512"/>
                  </a:lnTo>
                  <a:lnTo>
                    <a:pt x="284340" y="20789"/>
                  </a:lnTo>
                  <a:lnTo>
                    <a:pt x="272440" y="8077"/>
                  </a:lnTo>
                  <a:lnTo>
                    <a:pt x="257733" y="0"/>
                  </a:lnTo>
                  <a:lnTo>
                    <a:pt x="244030" y="1524"/>
                  </a:lnTo>
                  <a:lnTo>
                    <a:pt x="235089" y="10922"/>
                  </a:lnTo>
                  <a:lnTo>
                    <a:pt x="229336" y="24130"/>
                  </a:lnTo>
                  <a:lnTo>
                    <a:pt x="222148" y="46672"/>
                  </a:lnTo>
                  <a:lnTo>
                    <a:pt x="218732" y="56311"/>
                  </a:lnTo>
                  <a:lnTo>
                    <a:pt x="181914" y="81826"/>
                  </a:lnTo>
                  <a:lnTo>
                    <a:pt x="172758" y="81343"/>
                  </a:lnTo>
                  <a:lnTo>
                    <a:pt x="139141" y="62636"/>
                  </a:lnTo>
                  <a:lnTo>
                    <a:pt x="118452" y="29286"/>
                  </a:lnTo>
                  <a:lnTo>
                    <a:pt x="117436" y="26911"/>
                  </a:lnTo>
                  <a:lnTo>
                    <a:pt x="113969" y="28968"/>
                  </a:lnTo>
                  <a:lnTo>
                    <a:pt x="144475" y="73126"/>
                  </a:lnTo>
                  <a:lnTo>
                    <a:pt x="173177" y="85483"/>
                  </a:lnTo>
                  <a:lnTo>
                    <a:pt x="183273" y="85432"/>
                  </a:lnTo>
                  <a:lnTo>
                    <a:pt x="183299" y="86664"/>
                  </a:lnTo>
                  <a:lnTo>
                    <a:pt x="182359" y="108699"/>
                  </a:lnTo>
                  <a:lnTo>
                    <a:pt x="177495" y="134150"/>
                  </a:lnTo>
                  <a:lnTo>
                    <a:pt x="166408" y="155371"/>
                  </a:lnTo>
                  <a:lnTo>
                    <a:pt x="146786" y="164744"/>
                  </a:lnTo>
                  <a:lnTo>
                    <a:pt x="137223" y="163944"/>
                  </a:lnTo>
                  <a:lnTo>
                    <a:pt x="127787" y="161620"/>
                  </a:lnTo>
                  <a:lnTo>
                    <a:pt x="118389" y="158902"/>
                  </a:lnTo>
                  <a:lnTo>
                    <a:pt x="108966" y="156921"/>
                  </a:lnTo>
                  <a:lnTo>
                    <a:pt x="63182" y="166624"/>
                  </a:lnTo>
                  <a:lnTo>
                    <a:pt x="54330" y="171792"/>
                  </a:lnTo>
                  <a:lnTo>
                    <a:pt x="45313" y="176555"/>
                  </a:lnTo>
                  <a:lnTo>
                    <a:pt x="35750" y="179920"/>
                  </a:lnTo>
                  <a:lnTo>
                    <a:pt x="23418" y="180594"/>
                  </a:lnTo>
                  <a:lnTo>
                    <a:pt x="13081" y="176745"/>
                  </a:lnTo>
                  <a:lnTo>
                    <a:pt x="6096" y="168617"/>
                  </a:lnTo>
                  <a:lnTo>
                    <a:pt x="3810" y="156464"/>
                  </a:lnTo>
                  <a:lnTo>
                    <a:pt x="5334" y="145707"/>
                  </a:lnTo>
                  <a:lnTo>
                    <a:pt x="22263" y="104940"/>
                  </a:lnTo>
                  <a:lnTo>
                    <a:pt x="39751" y="73710"/>
                  </a:lnTo>
                  <a:lnTo>
                    <a:pt x="36258" y="71678"/>
                  </a:lnTo>
                  <a:lnTo>
                    <a:pt x="15011" y="110744"/>
                  </a:lnTo>
                  <a:lnTo>
                    <a:pt x="38" y="152412"/>
                  </a:lnTo>
                  <a:lnTo>
                    <a:pt x="0" y="162471"/>
                  </a:lnTo>
                  <a:lnTo>
                    <a:pt x="2057" y="170154"/>
                  </a:lnTo>
                  <a:lnTo>
                    <a:pt x="6096" y="176568"/>
                  </a:lnTo>
                  <a:lnTo>
                    <a:pt x="11925" y="181394"/>
                  </a:lnTo>
                  <a:lnTo>
                    <a:pt x="19329" y="184315"/>
                  </a:lnTo>
                  <a:lnTo>
                    <a:pt x="29248" y="185026"/>
                  </a:lnTo>
                  <a:lnTo>
                    <a:pt x="38862" y="183134"/>
                  </a:lnTo>
                  <a:lnTo>
                    <a:pt x="48082" y="179463"/>
                  </a:lnTo>
                  <a:lnTo>
                    <a:pt x="56832" y="174828"/>
                  </a:lnTo>
                  <a:lnTo>
                    <a:pt x="71208" y="167513"/>
                  </a:lnTo>
                  <a:lnTo>
                    <a:pt x="85686" y="162547"/>
                  </a:lnTo>
                  <a:lnTo>
                    <a:pt x="100736" y="160629"/>
                  </a:lnTo>
                  <a:lnTo>
                    <a:pt x="116852" y="162483"/>
                  </a:lnTo>
                  <a:lnTo>
                    <a:pt x="126809" y="165201"/>
                  </a:lnTo>
                  <a:lnTo>
                    <a:pt x="136931" y="167767"/>
                  </a:lnTo>
                  <a:lnTo>
                    <a:pt x="175361" y="148247"/>
                  </a:lnTo>
                  <a:lnTo>
                    <a:pt x="187007" y="100266"/>
                  </a:lnTo>
                  <a:lnTo>
                    <a:pt x="187325" y="86664"/>
                  </a:lnTo>
                  <a:lnTo>
                    <a:pt x="187312" y="85407"/>
                  </a:lnTo>
                  <a:lnTo>
                    <a:pt x="187667" y="85394"/>
                  </a:lnTo>
                  <a:lnTo>
                    <a:pt x="221869" y="59016"/>
                  </a:lnTo>
                  <a:lnTo>
                    <a:pt x="230835" y="31381"/>
                  </a:lnTo>
                  <a:lnTo>
                    <a:pt x="235559" y="18059"/>
                  </a:lnTo>
                  <a:lnTo>
                    <a:pt x="242887" y="7429"/>
                  </a:lnTo>
                  <a:lnTo>
                    <a:pt x="254203" y="3632"/>
                  </a:lnTo>
                  <a:lnTo>
                    <a:pt x="270129" y="10350"/>
                  </a:lnTo>
                  <a:lnTo>
                    <a:pt x="282587" y="23355"/>
                  </a:lnTo>
                  <a:lnTo>
                    <a:pt x="295325" y="36004"/>
                  </a:lnTo>
                  <a:lnTo>
                    <a:pt x="312089" y="41656"/>
                  </a:lnTo>
                  <a:lnTo>
                    <a:pt x="314680" y="41656"/>
                  </a:lnTo>
                  <a:lnTo>
                    <a:pt x="314680" y="37630"/>
                  </a:lnTo>
                  <a:close/>
                </a:path>
              </a:pathLst>
            </a:custGeom>
            <a:solidFill>
              <a:srgbClr val="374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8" name="object 4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507117" y="18684467"/>
              <a:ext cx="85893" cy="112933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921552" y="19500372"/>
              <a:ext cx="88187" cy="97734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351962" y="19339152"/>
              <a:ext cx="94467" cy="96130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11655269" y="18934437"/>
              <a:ext cx="75565" cy="85725"/>
            </a:xfrm>
            <a:custGeom>
              <a:avLst/>
              <a:gdLst/>
              <a:ahLst/>
              <a:cxnLst/>
              <a:rect l="l" t="t" r="r" b="b"/>
              <a:pathLst>
                <a:path w="75565" h="85725">
                  <a:moveTo>
                    <a:pt x="42029" y="85467"/>
                  </a:moveTo>
                  <a:lnTo>
                    <a:pt x="18022" y="80544"/>
                  </a:lnTo>
                  <a:lnTo>
                    <a:pt x="1009" y="62621"/>
                  </a:lnTo>
                  <a:lnTo>
                    <a:pt x="0" y="32255"/>
                  </a:lnTo>
                  <a:lnTo>
                    <a:pt x="11754" y="11255"/>
                  </a:lnTo>
                  <a:lnTo>
                    <a:pt x="29958" y="0"/>
                  </a:lnTo>
                  <a:lnTo>
                    <a:pt x="49660" y="977"/>
                  </a:lnTo>
                  <a:lnTo>
                    <a:pt x="65910" y="16674"/>
                  </a:lnTo>
                  <a:lnTo>
                    <a:pt x="74983" y="54088"/>
                  </a:lnTo>
                  <a:lnTo>
                    <a:pt x="64019" y="76834"/>
                  </a:lnTo>
                  <a:lnTo>
                    <a:pt x="42029" y="85467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875503" y="19738812"/>
              <a:ext cx="74978" cy="85471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442597" y="19698776"/>
              <a:ext cx="88754" cy="113233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069074" y="19469246"/>
              <a:ext cx="103515" cy="111454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201746" y="20028198"/>
              <a:ext cx="82904" cy="75902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11111153" y="19889282"/>
              <a:ext cx="95250" cy="111760"/>
            </a:xfrm>
            <a:custGeom>
              <a:avLst/>
              <a:gdLst/>
              <a:ahLst/>
              <a:cxnLst/>
              <a:rect l="l" t="t" r="r" b="b"/>
              <a:pathLst>
                <a:path w="95250" h="111759">
                  <a:moveTo>
                    <a:pt x="39906" y="111455"/>
                  </a:moveTo>
                  <a:lnTo>
                    <a:pt x="20114" y="104654"/>
                  </a:lnTo>
                  <a:lnTo>
                    <a:pt x="5191" y="87382"/>
                  </a:lnTo>
                  <a:lnTo>
                    <a:pt x="1126" y="76032"/>
                  </a:lnTo>
                  <a:lnTo>
                    <a:pt x="0" y="64762"/>
                  </a:lnTo>
                  <a:lnTo>
                    <a:pt x="1544" y="53873"/>
                  </a:lnTo>
                  <a:lnTo>
                    <a:pt x="5492" y="43669"/>
                  </a:lnTo>
                  <a:lnTo>
                    <a:pt x="5266" y="41076"/>
                  </a:lnTo>
                  <a:lnTo>
                    <a:pt x="39910" y="4856"/>
                  </a:lnTo>
                  <a:lnTo>
                    <a:pt x="60321" y="0"/>
                  </a:lnTo>
                  <a:lnTo>
                    <a:pt x="81183" y="8938"/>
                  </a:lnTo>
                  <a:lnTo>
                    <a:pt x="92974" y="27654"/>
                  </a:lnTo>
                  <a:lnTo>
                    <a:pt x="95069" y="51038"/>
                  </a:lnTo>
                  <a:lnTo>
                    <a:pt x="89641" y="74622"/>
                  </a:lnTo>
                  <a:lnTo>
                    <a:pt x="78863" y="93938"/>
                  </a:lnTo>
                  <a:lnTo>
                    <a:pt x="60758" y="107858"/>
                  </a:lnTo>
                  <a:lnTo>
                    <a:pt x="39906" y="111455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825220" y="19849017"/>
              <a:ext cx="107071" cy="122152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698418" y="19356198"/>
              <a:ext cx="80437" cy="105812"/>
            </a:xfrm>
            <a:prstGeom prst="rect">
              <a:avLst/>
            </a:prstGeom>
          </p:spPr>
        </p:pic>
        <p:sp>
          <p:nvSpPr>
            <p:cNvPr id="499" name="object 499"/>
            <p:cNvSpPr/>
            <p:nvPr/>
          </p:nvSpPr>
          <p:spPr>
            <a:xfrm>
              <a:off x="11413611" y="18888715"/>
              <a:ext cx="70485" cy="74930"/>
            </a:xfrm>
            <a:custGeom>
              <a:avLst/>
              <a:gdLst/>
              <a:ahLst/>
              <a:cxnLst/>
              <a:rect l="l" t="t" r="r" b="b"/>
              <a:pathLst>
                <a:path w="70484" h="74930">
                  <a:moveTo>
                    <a:pt x="28922" y="74648"/>
                  </a:moveTo>
                  <a:lnTo>
                    <a:pt x="16218" y="72793"/>
                  </a:lnTo>
                  <a:lnTo>
                    <a:pt x="5043" y="64839"/>
                  </a:lnTo>
                  <a:lnTo>
                    <a:pt x="0" y="51162"/>
                  </a:lnTo>
                  <a:lnTo>
                    <a:pt x="2542" y="34918"/>
                  </a:lnTo>
                  <a:lnTo>
                    <a:pt x="9825" y="19504"/>
                  </a:lnTo>
                  <a:lnTo>
                    <a:pt x="19003" y="8319"/>
                  </a:lnTo>
                  <a:lnTo>
                    <a:pt x="30509" y="2013"/>
                  </a:lnTo>
                  <a:lnTo>
                    <a:pt x="44332" y="0"/>
                  </a:lnTo>
                  <a:lnTo>
                    <a:pt x="57474" y="3352"/>
                  </a:lnTo>
                  <a:lnTo>
                    <a:pt x="70486" y="29884"/>
                  </a:lnTo>
                  <a:lnTo>
                    <a:pt x="67694" y="42485"/>
                  </a:lnTo>
                  <a:lnTo>
                    <a:pt x="61282" y="54125"/>
                  </a:lnTo>
                  <a:lnTo>
                    <a:pt x="52369" y="64250"/>
                  </a:lnTo>
                  <a:lnTo>
                    <a:pt x="41517" y="71451"/>
                  </a:lnTo>
                  <a:lnTo>
                    <a:pt x="28922" y="74648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1158627" y="19018060"/>
              <a:ext cx="842644" cy="635635"/>
            </a:xfrm>
            <a:custGeom>
              <a:avLst/>
              <a:gdLst/>
              <a:ahLst/>
              <a:cxnLst/>
              <a:rect l="l" t="t" r="r" b="b"/>
              <a:pathLst>
                <a:path w="842645" h="635634">
                  <a:moveTo>
                    <a:pt x="680059" y="2032"/>
                  </a:moveTo>
                  <a:lnTo>
                    <a:pt x="676567" y="0"/>
                  </a:lnTo>
                  <a:lnTo>
                    <a:pt x="675360" y="2298"/>
                  </a:lnTo>
                  <a:lnTo>
                    <a:pt x="648982" y="40220"/>
                  </a:lnTo>
                  <a:lnTo>
                    <a:pt x="615353" y="72377"/>
                  </a:lnTo>
                  <a:lnTo>
                    <a:pt x="577176" y="99618"/>
                  </a:lnTo>
                  <a:lnTo>
                    <a:pt x="537133" y="122758"/>
                  </a:lnTo>
                  <a:lnTo>
                    <a:pt x="486422" y="147447"/>
                  </a:lnTo>
                  <a:lnTo>
                    <a:pt x="434124" y="168795"/>
                  </a:lnTo>
                  <a:lnTo>
                    <a:pt x="380707" y="187312"/>
                  </a:lnTo>
                  <a:lnTo>
                    <a:pt x="326644" y="203492"/>
                  </a:lnTo>
                  <a:lnTo>
                    <a:pt x="275386" y="216954"/>
                  </a:lnTo>
                  <a:lnTo>
                    <a:pt x="223672" y="228739"/>
                  </a:lnTo>
                  <a:lnTo>
                    <a:pt x="171602" y="238798"/>
                  </a:lnTo>
                  <a:lnTo>
                    <a:pt x="119227" y="247053"/>
                  </a:lnTo>
                  <a:lnTo>
                    <a:pt x="78193" y="252056"/>
                  </a:lnTo>
                  <a:lnTo>
                    <a:pt x="78092" y="253415"/>
                  </a:lnTo>
                  <a:lnTo>
                    <a:pt x="77914" y="254762"/>
                  </a:lnTo>
                  <a:lnTo>
                    <a:pt x="77711" y="256108"/>
                  </a:lnTo>
                  <a:lnTo>
                    <a:pt x="83680" y="255498"/>
                  </a:lnTo>
                  <a:lnTo>
                    <a:pt x="138696" y="248310"/>
                  </a:lnTo>
                  <a:lnTo>
                    <a:pt x="190487" y="239483"/>
                  </a:lnTo>
                  <a:lnTo>
                    <a:pt x="241947" y="228879"/>
                  </a:lnTo>
                  <a:lnTo>
                    <a:pt x="293001" y="216649"/>
                  </a:lnTo>
                  <a:lnTo>
                    <a:pt x="338543" y="204355"/>
                  </a:lnTo>
                  <a:lnTo>
                    <a:pt x="383743" y="190601"/>
                  </a:lnTo>
                  <a:lnTo>
                    <a:pt x="428396" y="175183"/>
                  </a:lnTo>
                  <a:lnTo>
                    <a:pt x="472313" y="157848"/>
                  </a:lnTo>
                  <a:lnTo>
                    <a:pt x="515277" y="138379"/>
                  </a:lnTo>
                  <a:lnTo>
                    <a:pt x="562406" y="113525"/>
                  </a:lnTo>
                  <a:lnTo>
                    <a:pt x="607847" y="83654"/>
                  </a:lnTo>
                  <a:lnTo>
                    <a:pt x="647890" y="47625"/>
                  </a:lnTo>
                  <a:lnTo>
                    <a:pt x="678840" y="4318"/>
                  </a:lnTo>
                  <a:lnTo>
                    <a:pt x="680059" y="2032"/>
                  </a:lnTo>
                  <a:close/>
                </a:path>
                <a:path w="842645" h="635634">
                  <a:moveTo>
                    <a:pt x="842073" y="297637"/>
                  </a:moveTo>
                  <a:lnTo>
                    <a:pt x="838187" y="296583"/>
                  </a:lnTo>
                  <a:lnTo>
                    <a:pt x="837412" y="299046"/>
                  </a:lnTo>
                  <a:lnTo>
                    <a:pt x="820204" y="346583"/>
                  </a:lnTo>
                  <a:lnTo>
                    <a:pt x="798550" y="392518"/>
                  </a:lnTo>
                  <a:lnTo>
                    <a:pt x="772604" y="436257"/>
                  </a:lnTo>
                  <a:lnTo>
                    <a:pt x="742480" y="477164"/>
                  </a:lnTo>
                  <a:lnTo>
                    <a:pt x="708355" y="514616"/>
                  </a:lnTo>
                  <a:lnTo>
                    <a:pt x="670331" y="547992"/>
                  </a:lnTo>
                  <a:lnTo>
                    <a:pt x="628586" y="576681"/>
                  </a:lnTo>
                  <a:lnTo>
                    <a:pt x="583234" y="600062"/>
                  </a:lnTo>
                  <a:lnTo>
                    <a:pt x="532485" y="618070"/>
                  </a:lnTo>
                  <a:lnTo>
                    <a:pt x="479628" y="628954"/>
                  </a:lnTo>
                  <a:lnTo>
                    <a:pt x="425780" y="632396"/>
                  </a:lnTo>
                  <a:lnTo>
                    <a:pt x="372071" y="628091"/>
                  </a:lnTo>
                  <a:lnTo>
                    <a:pt x="320675" y="616077"/>
                  </a:lnTo>
                  <a:lnTo>
                    <a:pt x="271843" y="596087"/>
                  </a:lnTo>
                  <a:lnTo>
                    <a:pt x="221437" y="564273"/>
                  </a:lnTo>
                  <a:lnTo>
                    <a:pt x="175539" y="526148"/>
                  </a:lnTo>
                  <a:lnTo>
                    <a:pt x="137439" y="490016"/>
                  </a:lnTo>
                  <a:lnTo>
                    <a:pt x="101257" y="452005"/>
                  </a:lnTo>
                  <a:lnTo>
                    <a:pt x="67068" y="412229"/>
                  </a:lnTo>
                  <a:lnTo>
                    <a:pt x="34937" y="370763"/>
                  </a:lnTo>
                  <a:lnTo>
                    <a:pt x="4914" y="327723"/>
                  </a:lnTo>
                  <a:lnTo>
                    <a:pt x="3479" y="325564"/>
                  </a:lnTo>
                  <a:lnTo>
                    <a:pt x="0" y="327583"/>
                  </a:lnTo>
                  <a:lnTo>
                    <a:pt x="28816" y="369201"/>
                  </a:lnTo>
                  <a:lnTo>
                    <a:pt x="57962" y="407365"/>
                  </a:lnTo>
                  <a:lnTo>
                    <a:pt x="88836" y="444144"/>
                  </a:lnTo>
                  <a:lnTo>
                    <a:pt x="121386" y="479463"/>
                  </a:lnTo>
                  <a:lnTo>
                    <a:pt x="155575" y="513232"/>
                  </a:lnTo>
                  <a:lnTo>
                    <a:pt x="200685" y="553262"/>
                  </a:lnTo>
                  <a:lnTo>
                    <a:pt x="249682" y="588327"/>
                  </a:lnTo>
                  <a:lnTo>
                    <a:pt x="297637" y="612127"/>
                  </a:lnTo>
                  <a:lnTo>
                    <a:pt x="348856" y="627811"/>
                  </a:lnTo>
                  <a:lnTo>
                    <a:pt x="402005" y="635482"/>
                  </a:lnTo>
                  <a:lnTo>
                    <a:pt x="455739" y="635419"/>
                  </a:lnTo>
                  <a:lnTo>
                    <a:pt x="508965" y="627913"/>
                  </a:lnTo>
                  <a:lnTo>
                    <a:pt x="560628" y="613295"/>
                  </a:lnTo>
                  <a:lnTo>
                    <a:pt x="607669" y="592810"/>
                  </a:lnTo>
                  <a:lnTo>
                    <a:pt x="651598" y="566521"/>
                  </a:lnTo>
                  <a:lnTo>
                    <a:pt x="692073" y="535101"/>
                  </a:lnTo>
                  <a:lnTo>
                    <a:pt x="728700" y="499249"/>
                  </a:lnTo>
                  <a:lnTo>
                    <a:pt x="758202" y="463753"/>
                  </a:lnTo>
                  <a:lnTo>
                    <a:pt x="784250" y="425729"/>
                  </a:lnTo>
                  <a:lnTo>
                    <a:pt x="806805" y="385533"/>
                  </a:lnTo>
                  <a:lnTo>
                    <a:pt x="825842" y="343547"/>
                  </a:lnTo>
                  <a:lnTo>
                    <a:pt x="841311" y="300113"/>
                  </a:lnTo>
                  <a:lnTo>
                    <a:pt x="842073" y="297637"/>
                  </a:lnTo>
                  <a:close/>
                </a:path>
              </a:pathLst>
            </a:custGeom>
            <a:solidFill>
              <a:srgbClr val="40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1963569" y="19373276"/>
              <a:ext cx="38735" cy="36195"/>
            </a:xfrm>
            <a:custGeom>
              <a:avLst/>
              <a:gdLst/>
              <a:ahLst/>
              <a:cxnLst/>
              <a:rect l="l" t="t" r="r" b="b"/>
              <a:pathLst>
                <a:path w="38734" h="36194">
                  <a:moveTo>
                    <a:pt x="27772" y="36108"/>
                  </a:moveTo>
                  <a:lnTo>
                    <a:pt x="13611" y="35940"/>
                  </a:lnTo>
                  <a:lnTo>
                    <a:pt x="3222" y="27452"/>
                  </a:lnTo>
                  <a:lnTo>
                    <a:pt x="0" y="15072"/>
                  </a:lnTo>
                  <a:lnTo>
                    <a:pt x="7335" y="3226"/>
                  </a:lnTo>
                  <a:lnTo>
                    <a:pt x="14983" y="0"/>
                  </a:lnTo>
                  <a:lnTo>
                    <a:pt x="22983" y="420"/>
                  </a:lnTo>
                  <a:lnTo>
                    <a:pt x="30245" y="3954"/>
                  </a:lnTo>
                  <a:lnTo>
                    <a:pt x="35679" y="10071"/>
                  </a:lnTo>
                  <a:lnTo>
                    <a:pt x="38342" y="17588"/>
                  </a:lnTo>
                  <a:lnTo>
                    <a:pt x="38006" y="25124"/>
                  </a:lnTo>
                  <a:lnTo>
                    <a:pt x="34529" y="31643"/>
                  </a:lnTo>
                  <a:lnTo>
                    <a:pt x="27772" y="36108"/>
                  </a:lnTo>
                  <a:close/>
                </a:path>
              </a:pathLst>
            </a:custGeom>
            <a:solidFill>
              <a:srgbClr val="F5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1854472" y="19485119"/>
              <a:ext cx="43815" cy="34925"/>
            </a:xfrm>
            <a:custGeom>
              <a:avLst/>
              <a:gdLst/>
              <a:ahLst/>
              <a:cxnLst/>
              <a:rect l="l" t="t" r="r" b="b"/>
              <a:pathLst>
                <a:path w="43815" h="34925">
                  <a:moveTo>
                    <a:pt x="25701" y="34829"/>
                  </a:moveTo>
                  <a:lnTo>
                    <a:pt x="10620" y="33656"/>
                  </a:lnTo>
                  <a:lnTo>
                    <a:pt x="115" y="25718"/>
                  </a:lnTo>
                  <a:lnTo>
                    <a:pt x="0" y="12661"/>
                  </a:lnTo>
                  <a:lnTo>
                    <a:pt x="5865" y="5576"/>
                  </a:lnTo>
                  <a:lnTo>
                    <a:pt x="14691" y="1085"/>
                  </a:lnTo>
                  <a:lnTo>
                    <a:pt x="24653" y="0"/>
                  </a:lnTo>
                  <a:lnTo>
                    <a:pt x="33930" y="3132"/>
                  </a:lnTo>
                  <a:lnTo>
                    <a:pt x="40337" y="8674"/>
                  </a:lnTo>
                  <a:lnTo>
                    <a:pt x="43653" y="14766"/>
                  </a:lnTo>
                  <a:lnTo>
                    <a:pt x="43510" y="21157"/>
                  </a:lnTo>
                  <a:lnTo>
                    <a:pt x="39543" y="27594"/>
                  </a:lnTo>
                  <a:lnTo>
                    <a:pt x="25701" y="34829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1742875" y="19601715"/>
              <a:ext cx="33655" cy="48260"/>
            </a:xfrm>
            <a:custGeom>
              <a:avLst/>
              <a:gdLst/>
              <a:ahLst/>
              <a:cxnLst/>
              <a:rect l="l" t="t" r="r" b="b"/>
              <a:pathLst>
                <a:path w="33654" h="48259">
                  <a:moveTo>
                    <a:pt x="19707" y="48175"/>
                  </a:moveTo>
                  <a:lnTo>
                    <a:pt x="9790" y="46960"/>
                  </a:lnTo>
                  <a:lnTo>
                    <a:pt x="2179" y="36091"/>
                  </a:lnTo>
                  <a:lnTo>
                    <a:pt x="0" y="23992"/>
                  </a:lnTo>
                  <a:lnTo>
                    <a:pt x="1036" y="11318"/>
                  </a:lnTo>
                  <a:lnTo>
                    <a:pt x="6271" y="2007"/>
                  </a:lnTo>
                  <a:lnTo>
                    <a:pt x="16687" y="0"/>
                  </a:lnTo>
                  <a:lnTo>
                    <a:pt x="23963" y="3669"/>
                  </a:lnTo>
                  <a:lnTo>
                    <a:pt x="29450" y="10375"/>
                  </a:lnTo>
                  <a:lnTo>
                    <a:pt x="32712" y="19013"/>
                  </a:lnTo>
                  <a:lnTo>
                    <a:pt x="33311" y="28479"/>
                  </a:lnTo>
                  <a:lnTo>
                    <a:pt x="28643" y="41445"/>
                  </a:lnTo>
                  <a:lnTo>
                    <a:pt x="19707" y="48175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1543860" y="19603471"/>
              <a:ext cx="38735" cy="50800"/>
            </a:xfrm>
            <a:custGeom>
              <a:avLst/>
              <a:gdLst/>
              <a:ahLst/>
              <a:cxnLst/>
              <a:rect l="l" t="t" r="r" b="b"/>
              <a:pathLst>
                <a:path w="38734" h="50800">
                  <a:moveTo>
                    <a:pt x="15658" y="50307"/>
                  </a:moveTo>
                  <a:lnTo>
                    <a:pt x="0" y="19319"/>
                  </a:lnTo>
                  <a:lnTo>
                    <a:pt x="2148" y="9526"/>
                  </a:lnTo>
                  <a:lnTo>
                    <a:pt x="7682" y="2278"/>
                  </a:lnTo>
                  <a:lnTo>
                    <a:pt x="17439" y="0"/>
                  </a:lnTo>
                  <a:lnTo>
                    <a:pt x="26320" y="3028"/>
                  </a:lnTo>
                  <a:lnTo>
                    <a:pt x="33178" y="9540"/>
                  </a:lnTo>
                  <a:lnTo>
                    <a:pt x="37472" y="18117"/>
                  </a:lnTo>
                  <a:lnTo>
                    <a:pt x="38660" y="27344"/>
                  </a:lnTo>
                  <a:lnTo>
                    <a:pt x="34800" y="39108"/>
                  </a:lnTo>
                  <a:lnTo>
                    <a:pt x="26311" y="47892"/>
                  </a:lnTo>
                  <a:lnTo>
                    <a:pt x="15658" y="50307"/>
                  </a:lnTo>
                  <a:close/>
                </a:path>
              </a:pathLst>
            </a:custGeom>
            <a:solidFill>
              <a:srgbClr val="F1A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1300744" y="19549706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25523" y="44103"/>
                  </a:moveTo>
                  <a:lnTo>
                    <a:pt x="15942" y="44097"/>
                  </a:lnTo>
                  <a:lnTo>
                    <a:pt x="7119" y="40835"/>
                  </a:lnTo>
                  <a:lnTo>
                    <a:pt x="1494" y="34827"/>
                  </a:lnTo>
                  <a:lnTo>
                    <a:pt x="0" y="27012"/>
                  </a:lnTo>
                  <a:lnTo>
                    <a:pt x="3567" y="18327"/>
                  </a:lnTo>
                  <a:lnTo>
                    <a:pt x="11533" y="10063"/>
                  </a:lnTo>
                  <a:lnTo>
                    <a:pt x="22356" y="3154"/>
                  </a:lnTo>
                  <a:lnTo>
                    <a:pt x="34197" y="0"/>
                  </a:lnTo>
                  <a:lnTo>
                    <a:pt x="45221" y="2997"/>
                  </a:lnTo>
                  <a:lnTo>
                    <a:pt x="50262" y="8354"/>
                  </a:lnTo>
                  <a:lnTo>
                    <a:pt x="52947" y="15271"/>
                  </a:lnTo>
                  <a:lnTo>
                    <a:pt x="53061" y="22685"/>
                  </a:lnTo>
                  <a:lnTo>
                    <a:pt x="50388" y="29533"/>
                  </a:lnTo>
                  <a:lnTo>
                    <a:pt x="43789" y="36498"/>
                  </a:lnTo>
                  <a:lnTo>
                    <a:pt x="35153" y="41463"/>
                  </a:lnTo>
                  <a:lnTo>
                    <a:pt x="25523" y="44103"/>
                  </a:lnTo>
                  <a:close/>
                </a:path>
              </a:pathLst>
            </a:custGeom>
            <a:solidFill>
              <a:srgbClr val="F5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1229608" y="19400085"/>
              <a:ext cx="40640" cy="49530"/>
            </a:xfrm>
            <a:custGeom>
              <a:avLst/>
              <a:gdLst/>
              <a:ahLst/>
              <a:cxnLst/>
              <a:rect l="l" t="t" r="r" b="b"/>
              <a:pathLst>
                <a:path w="40640" h="49530">
                  <a:moveTo>
                    <a:pt x="12384" y="49498"/>
                  </a:moveTo>
                  <a:lnTo>
                    <a:pt x="4844" y="47494"/>
                  </a:lnTo>
                  <a:lnTo>
                    <a:pt x="0" y="43413"/>
                  </a:lnTo>
                  <a:lnTo>
                    <a:pt x="2551" y="29277"/>
                  </a:lnTo>
                  <a:lnTo>
                    <a:pt x="3733" y="23900"/>
                  </a:lnTo>
                  <a:lnTo>
                    <a:pt x="7851" y="12412"/>
                  </a:lnTo>
                  <a:lnTo>
                    <a:pt x="14709" y="3509"/>
                  </a:lnTo>
                  <a:lnTo>
                    <a:pt x="23833" y="0"/>
                  </a:lnTo>
                  <a:lnTo>
                    <a:pt x="34746" y="4692"/>
                  </a:lnTo>
                  <a:lnTo>
                    <a:pt x="39572" y="11541"/>
                  </a:lnTo>
                  <a:lnTo>
                    <a:pt x="40351" y="19445"/>
                  </a:lnTo>
                  <a:lnTo>
                    <a:pt x="38177" y="27522"/>
                  </a:lnTo>
                  <a:lnTo>
                    <a:pt x="34145" y="34886"/>
                  </a:lnTo>
                  <a:lnTo>
                    <a:pt x="28837" y="40685"/>
                  </a:lnTo>
                  <a:lnTo>
                    <a:pt x="20983" y="46392"/>
                  </a:lnTo>
                  <a:lnTo>
                    <a:pt x="12384" y="49498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1123043" y="19322467"/>
              <a:ext cx="46355" cy="40005"/>
            </a:xfrm>
            <a:custGeom>
              <a:avLst/>
              <a:gdLst/>
              <a:ahLst/>
              <a:cxnLst/>
              <a:rect l="l" t="t" r="r" b="b"/>
              <a:pathLst>
                <a:path w="46354" h="40005">
                  <a:moveTo>
                    <a:pt x="22960" y="39939"/>
                  </a:moveTo>
                  <a:lnTo>
                    <a:pt x="0" y="16454"/>
                  </a:lnTo>
                  <a:lnTo>
                    <a:pt x="2345" y="8528"/>
                  </a:lnTo>
                  <a:lnTo>
                    <a:pt x="7334" y="3085"/>
                  </a:lnTo>
                  <a:lnTo>
                    <a:pt x="14309" y="213"/>
                  </a:lnTo>
                  <a:lnTo>
                    <a:pt x="22612" y="0"/>
                  </a:lnTo>
                  <a:lnTo>
                    <a:pt x="29600" y="2579"/>
                  </a:lnTo>
                  <a:lnTo>
                    <a:pt x="36515" y="7903"/>
                  </a:lnTo>
                  <a:lnTo>
                    <a:pt x="42108" y="14954"/>
                  </a:lnTo>
                  <a:lnTo>
                    <a:pt x="45129" y="22716"/>
                  </a:lnTo>
                  <a:lnTo>
                    <a:pt x="45843" y="26915"/>
                  </a:lnTo>
                  <a:lnTo>
                    <a:pt x="44882" y="30986"/>
                  </a:lnTo>
                  <a:lnTo>
                    <a:pt x="41358" y="34200"/>
                  </a:lnTo>
                  <a:lnTo>
                    <a:pt x="36029" y="37548"/>
                  </a:lnTo>
                  <a:lnTo>
                    <a:pt x="29648" y="39403"/>
                  </a:lnTo>
                  <a:lnTo>
                    <a:pt x="22960" y="39939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1486923" y="18581063"/>
              <a:ext cx="186690" cy="168910"/>
            </a:xfrm>
            <a:custGeom>
              <a:avLst/>
              <a:gdLst/>
              <a:ahLst/>
              <a:cxnLst/>
              <a:rect l="l" t="t" r="r" b="b"/>
              <a:pathLst>
                <a:path w="186690" h="168909">
                  <a:moveTo>
                    <a:pt x="1090" y="168398"/>
                  </a:moveTo>
                  <a:lnTo>
                    <a:pt x="0" y="164520"/>
                  </a:lnTo>
                  <a:lnTo>
                    <a:pt x="2562" y="164161"/>
                  </a:lnTo>
                  <a:lnTo>
                    <a:pt x="22469" y="160954"/>
                  </a:lnTo>
                  <a:lnTo>
                    <a:pt x="61823" y="152312"/>
                  </a:lnTo>
                  <a:lnTo>
                    <a:pt x="114272" y="135134"/>
                  </a:lnTo>
                  <a:lnTo>
                    <a:pt x="158175" y="107779"/>
                  </a:lnTo>
                  <a:lnTo>
                    <a:pt x="181301" y="65229"/>
                  </a:lnTo>
                  <a:lnTo>
                    <a:pt x="182939" y="49645"/>
                  </a:lnTo>
                  <a:lnTo>
                    <a:pt x="182153" y="33864"/>
                  </a:lnTo>
                  <a:lnTo>
                    <a:pt x="178668" y="18520"/>
                  </a:lnTo>
                  <a:lnTo>
                    <a:pt x="172212" y="4247"/>
                  </a:lnTo>
                  <a:lnTo>
                    <a:pt x="170886" y="2013"/>
                  </a:lnTo>
                  <a:lnTo>
                    <a:pt x="174372" y="0"/>
                  </a:lnTo>
                  <a:lnTo>
                    <a:pt x="175698" y="2217"/>
                  </a:lnTo>
                  <a:lnTo>
                    <a:pt x="186105" y="30850"/>
                  </a:lnTo>
                  <a:lnTo>
                    <a:pt x="186173" y="61326"/>
                  </a:lnTo>
                  <a:lnTo>
                    <a:pt x="176489" y="90146"/>
                  </a:lnTo>
                  <a:lnTo>
                    <a:pt x="142785" y="124799"/>
                  </a:lnTo>
                  <a:lnTo>
                    <a:pt x="92304" y="147540"/>
                  </a:lnTo>
                  <a:lnTo>
                    <a:pt x="48425" y="159757"/>
                  </a:lnTo>
                  <a:lnTo>
                    <a:pt x="3630" y="168044"/>
                  </a:lnTo>
                  <a:lnTo>
                    <a:pt x="1090" y="168398"/>
                  </a:lnTo>
                  <a:close/>
                </a:path>
              </a:pathLst>
            </a:custGeom>
            <a:solidFill>
              <a:srgbClr val="40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1825646" y="18992428"/>
              <a:ext cx="41910" cy="44450"/>
            </a:xfrm>
            <a:custGeom>
              <a:avLst/>
              <a:gdLst/>
              <a:ahLst/>
              <a:cxnLst/>
              <a:rect l="l" t="t" r="r" b="b"/>
              <a:pathLst>
                <a:path w="41909" h="44450">
                  <a:moveTo>
                    <a:pt x="15040" y="43944"/>
                  </a:moveTo>
                  <a:lnTo>
                    <a:pt x="4139" y="41733"/>
                  </a:lnTo>
                  <a:lnTo>
                    <a:pt x="1658" y="40576"/>
                  </a:lnTo>
                  <a:lnTo>
                    <a:pt x="836" y="38535"/>
                  </a:lnTo>
                  <a:lnTo>
                    <a:pt x="1088" y="36527"/>
                  </a:lnTo>
                  <a:lnTo>
                    <a:pt x="986" y="36318"/>
                  </a:lnTo>
                  <a:lnTo>
                    <a:pt x="0" y="29214"/>
                  </a:lnTo>
                  <a:lnTo>
                    <a:pt x="835" y="22078"/>
                  </a:lnTo>
                  <a:lnTo>
                    <a:pt x="3160" y="15105"/>
                  </a:lnTo>
                  <a:lnTo>
                    <a:pt x="6674" y="8609"/>
                  </a:lnTo>
                  <a:lnTo>
                    <a:pt x="18915" y="0"/>
                  </a:lnTo>
                  <a:lnTo>
                    <a:pt x="32512" y="1999"/>
                  </a:lnTo>
                  <a:lnTo>
                    <a:pt x="41842" y="11746"/>
                  </a:lnTo>
                  <a:lnTo>
                    <a:pt x="41281" y="26382"/>
                  </a:lnTo>
                  <a:lnTo>
                    <a:pt x="34939" y="35210"/>
                  </a:lnTo>
                  <a:lnTo>
                    <a:pt x="25750" y="41417"/>
                  </a:lnTo>
                  <a:lnTo>
                    <a:pt x="15040" y="43944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1724466" y="19067250"/>
              <a:ext cx="35560" cy="53340"/>
            </a:xfrm>
            <a:custGeom>
              <a:avLst/>
              <a:gdLst/>
              <a:ahLst/>
              <a:cxnLst/>
              <a:rect l="l" t="t" r="r" b="b"/>
              <a:pathLst>
                <a:path w="35559" h="53340">
                  <a:moveTo>
                    <a:pt x="19121" y="52885"/>
                  </a:moveTo>
                  <a:lnTo>
                    <a:pt x="17456" y="52543"/>
                  </a:lnTo>
                  <a:lnTo>
                    <a:pt x="10493" y="52529"/>
                  </a:lnTo>
                  <a:lnTo>
                    <a:pt x="5116" y="48573"/>
                  </a:lnTo>
                  <a:lnTo>
                    <a:pt x="1545" y="42194"/>
                  </a:lnTo>
                  <a:lnTo>
                    <a:pt x="0" y="34910"/>
                  </a:lnTo>
                  <a:lnTo>
                    <a:pt x="230" y="25866"/>
                  </a:lnTo>
                  <a:lnTo>
                    <a:pt x="2241" y="16375"/>
                  </a:lnTo>
                  <a:lnTo>
                    <a:pt x="6431" y="7889"/>
                  </a:lnTo>
                  <a:lnTo>
                    <a:pt x="13197" y="1861"/>
                  </a:lnTo>
                  <a:lnTo>
                    <a:pt x="21198" y="0"/>
                  </a:lnTo>
                  <a:lnTo>
                    <a:pt x="27676" y="2625"/>
                  </a:lnTo>
                  <a:lnTo>
                    <a:pt x="32321" y="8349"/>
                  </a:lnTo>
                  <a:lnTo>
                    <a:pt x="34827" y="15782"/>
                  </a:lnTo>
                  <a:lnTo>
                    <a:pt x="35144" y="17667"/>
                  </a:lnTo>
                  <a:lnTo>
                    <a:pt x="35251" y="19585"/>
                  </a:lnTo>
                  <a:lnTo>
                    <a:pt x="35127" y="21444"/>
                  </a:lnTo>
                  <a:lnTo>
                    <a:pt x="20926" y="52430"/>
                  </a:lnTo>
                  <a:lnTo>
                    <a:pt x="19121" y="52885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1633679" y="19162554"/>
              <a:ext cx="39370" cy="42545"/>
            </a:xfrm>
            <a:custGeom>
              <a:avLst/>
              <a:gdLst/>
              <a:ahLst/>
              <a:cxnLst/>
              <a:rect l="l" t="t" r="r" b="b"/>
              <a:pathLst>
                <a:path w="39370" h="42544">
                  <a:moveTo>
                    <a:pt x="21011" y="41982"/>
                  </a:moveTo>
                  <a:lnTo>
                    <a:pt x="0" y="18065"/>
                  </a:lnTo>
                  <a:lnTo>
                    <a:pt x="1068" y="11418"/>
                  </a:lnTo>
                  <a:lnTo>
                    <a:pt x="4176" y="5296"/>
                  </a:lnTo>
                  <a:lnTo>
                    <a:pt x="12885" y="0"/>
                  </a:lnTo>
                  <a:lnTo>
                    <a:pt x="23082" y="1979"/>
                  </a:lnTo>
                  <a:lnTo>
                    <a:pt x="32253" y="8604"/>
                  </a:lnTo>
                  <a:lnTo>
                    <a:pt x="37880" y="17246"/>
                  </a:lnTo>
                  <a:lnTo>
                    <a:pt x="38966" y="24255"/>
                  </a:lnTo>
                  <a:lnTo>
                    <a:pt x="37572" y="30990"/>
                  </a:lnTo>
                  <a:lnTo>
                    <a:pt x="33863" y="36729"/>
                  </a:lnTo>
                  <a:lnTo>
                    <a:pt x="28002" y="40749"/>
                  </a:lnTo>
                  <a:lnTo>
                    <a:pt x="21011" y="41982"/>
                  </a:lnTo>
                  <a:close/>
                </a:path>
              </a:pathLst>
            </a:custGeom>
            <a:solidFill>
              <a:srgbClr val="F1A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1497826" y="19174401"/>
              <a:ext cx="29209" cy="45085"/>
            </a:xfrm>
            <a:custGeom>
              <a:avLst/>
              <a:gdLst/>
              <a:ahLst/>
              <a:cxnLst/>
              <a:rect l="l" t="t" r="r" b="b"/>
              <a:pathLst>
                <a:path w="29209" h="45084">
                  <a:moveTo>
                    <a:pt x="6086" y="44650"/>
                  </a:moveTo>
                  <a:lnTo>
                    <a:pt x="1805" y="40472"/>
                  </a:lnTo>
                  <a:lnTo>
                    <a:pt x="339" y="33249"/>
                  </a:lnTo>
                  <a:lnTo>
                    <a:pt x="0" y="25822"/>
                  </a:lnTo>
                  <a:lnTo>
                    <a:pt x="988" y="18481"/>
                  </a:lnTo>
                  <a:lnTo>
                    <a:pt x="3508" y="11510"/>
                  </a:lnTo>
                  <a:lnTo>
                    <a:pt x="6811" y="4917"/>
                  </a:lnTo>
                  <a:lnTo>
                    <a:pt x="14368" y="0"/>
                  </a:lnTo>
                  <a:lnTo>
                    <a:pt x="21963" y="3535"/>
                  </a:lnTo>
                  <a:lnTo>
                    <a:pt x="27821" y="9395"/>
                  </a:lnTo>
                  <a:lnTo>
                    <a:pt x="28704" y="17486"/>
                  </a:lnTo>
                  <a:lnTo>
                    <a:pt x="26445" y="26096"/>
                  </a:lnTo>
                  <a:lnTo>
                    <a:pt x="22876" y="33514"/>
                  </a:lnTo>
                  <a:lnTo>
                    <a:pt x="19045" y="37857"/>
                  </a:lnTo>
                  <a:lnTo>
                    <a:pt x="12641" y="42674"/>
                  </a:lnTo>
                  <a:lnTo>
                    <a:pt x="6086" y="44650"/>
                  </a:lnTo>
                  <a:close/>
                </a:path>
              </a:pathLst>
            </a:custGeom>
            <a:solidFill>
              <a:srgbClr val="F5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1365420" y="19246841"/>
              <a:ext cx="40640" cy="44450"/>
            </a:xfrm>
            <a:custGeom>
              <a:avLst/>
              <a:gdLst/>
              <a:ahLst/>
              <a:cxnLst/>
              <a:rect l="l" t="t" r="r" b="b"/>
              <a:pathLst>
                <a:path w="40640" h="44450">
                  <a:moveTo>
                    <a:pt x="20072" y="44318"/>
                  </a:moveTo>
                  <a:lnTo>
                    <a:pt x="13242" y="43059"/>
                  </a:lnTo>
                  <a:lnTo>
                    <a:pt x="7421" y="39845"/>
                  </a:lnTo>
                  <a:lnTo>
                    <a:pt x="2908" y="34796"/>
                  </a:lnTo>
                  <a:lnTo>
                    <a:pt x="0" y="28029"/>
                  </a:lnTo>
                  <a:lnTo>
                    <a:pt x="465" y="18366"/>
                  </a:lnTo>
                  <a:lnTo>
                    <a:pt x="5151" y="7828"/>
                  </a:lnTo>
                  <a:lnTo>
                    <a:pt x="12731" y="382"/>
                  </a:lnTo>
                  <a:lnTo>
                    <a:pt x="21877" y="0"/>
                  </a:lnTo>
                  <a:lnTo>
                    <a:pt x="22365" y="230"/>
                  </a:lnTo>
                  <a:lnTo>
                    <a:pt x="40472" y="28281"/>
                  </a:lnTo>
                  <a:lnTo>
                    <a:pt x="37929" y="34905"/>
                  </a:lnTo>
                  <a:lnTo>
                    <a:pt x="33148" y="40038"/>
                  </a:lnTo>
                  <a:lnTo>
                    <a:pt x="26929" y="43301"/>
                  </a:lnTo>
                  <a:lnTo>
                    <a:pt x="20072" y="44318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1217743" y="19270141"/>
              <a:ext cx="34925" cy="40005"/>
            </a:xfrm>
            <a:custGeom>
              <a:avLst/>
              <a:gdLst/>
              <a:ahLst/>
              <a:cxnLst/>
              <a:rect l="l" t="t" r="r" b="b"/>
              <a:pathLst>
                <a:path w="34925" h="40005">
                  <a:moveTo>
                    <a:pt x="9077" y="39985"/>
                  </a:moveTo>
                  <a:lnTo>
                    <a:pt x="1509" y="33278"/>
                  </a:lnTo>
                  <a:lnTo>
                    <a:pt x="0" y="24633"/>
                  </a:lnTo>
                  <a:lnTo>
                    <a:pt x="963" y="13960"/>
                  </a:lnTo>
                  <a:lnTo>
                    <a:pt x="6544" y="5640"/>
                  </a:lnTo>
                  <a:lnTo>
                    <a:pt x="14741" y="658"/>
                  </a:lnTo>
                  <a:lnTo>
                    <a:pt x="23547" y="0"/>
                  </a:lnTo>
                  <a:lnTo>
                    <a:pt x="28848" y="1151"/>
                  </a:lnTo>
                  <a:lnTo>
                    <a:pt x="33328" y="5447"/>
                  </a:lnTo>
                  <a:lnTo>
                    <a:pt x="34746" y="13980"/>
                  </a:lnTo>
                  <a:lnTo>
                    <a:pt x="34496" y="22171"/>
                  </a:lnTo>
                  <a:lnTo>
                    <a:pt x="31313" y="29532"/>
                  </a:lnTo>
                  <a:lnTo>
                    <a:pt x="25684" y="35201"/>
                  </a:lnTo>
                  <a:lnTo>
                    <a:pt x="18095" y="38319"/>
                  </a:lnTo>
                  <a:lnTo>
                    <a:pt x="9077" y="39985"/>
                  </a:lnTo>
                  <a:close/>
                </a:path>
              </a:pathLst>
            </a:custGeom>
            <a:solidFill>
              <a:srgbClr val="F1A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1636099" y="18686936"/>
              <a:ext cx="34925" cy="37465"/>
            </a:xfrm>
            <a:custGeom>
              <a:avLst/>
              <a:gdLst/>
              <a:ahLst/>
              <a:cxnLst/>
              <a:rect l="l" t="t" r="r" b="b"/>
              <a:pathLst>
                <a:path w="34925" h="37465">
                  <a:moveTo>
                    <a:pt x="24197" y="37087"/>
                  </a:moveTo>
                  <a:lnTo>
                    <a:pt x="13771" y="36471"/>
                  </a:lnTo>
                  <a:lnTo>
                    <a:pt x="8894" y="33498"/>
                  </a:lnTo>
                  <a:lnTo>
                    <a:pt x="1632" y="23680"/>
                  </a:lnTo>
                  <a:lnTo>
                    <a:pt x="0" y="15699"/>
                  </a:lnTo>
                  <a:lnTo>
                    <a:pt x="2964" y="9062"/>
                  </a:lnTo>
                  <a:lnTo>
                    <a:pt x="6477" y="2549"/>
                  </a:lnTo>
                  <a:lnTo>
                    <a:pt x="7170" y="5126"/>
                  </a:lnTo>
                  <a:lnTo>
                    <a:pt x="10157" y="1874"/>
                  </a:lnTo>
                  <a:lnTo>
                    <a:pt x="13293" y="0"/>
                  </a:lnTo>
                  <a:lnTo>
                    <a:pt x="17107" y="283"/>
                  </a:lnTo>
                  <a:lnTo>
                    <a:pt x="23096" y="3122"/>
                  </a:lnTo>
                  <a:lnTo>
                    <a:pt x="25389" y="5222"/>
                  </a:lnTo>
                  <a:lnTo>
                    <a:pt x="30105" y="10584"/>
                  </a:lnTo>
                  <a:lnTo>
                    <a:pt x="32404" y="14135"/>
                  </a:lnTo>
                  <a:lnTo>
                    <a:pt x="34553" y="22062"/>
                  </a:lnTo>
                  <a:lnTo>
                    <a:pt x="34306" y="26476"/>
                  </a:lnTo>
                  <a:lnTo>
                    <a:pt x="29606" y="34526"/>
                  </a:lnTo>
                  <a:lnTo>
                    <a:pt x="24197" y="37087"/>
                  </a:lnTo>
                  <a:close/>
                </a:path>
              </a:pathLst>
            </a:custGeom>
            <a:solidFill>
              <a:srgbClr val="F5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1469612" y="18603608"/>
              <a:ext cx="204470" cy="163195"/>
            </a:xfrm>
            <a:custGeom>
              <a:avLst/>
              <a:gdLst/>
              <a:ahLst/>
              <a:cxnLst/>
              <a:rect l="l" t="t" r="r" b="b"/>
              <a:pathLst>
                <a:path w="204470" h="163194">
                  <a:moveTo>
                    <a:pt x="39166" y="142963"/>
                  </a:moveTo>
                  <a:lnTo>
                    <a:pt x="15989" y="118681"/>
                  </a:lnTo>
                  <a:lnTo>
                    <a:pt x="8369" y="121208"/>
                  </a:lnTo>
                  <a:lnTo>
                    <a:pt x="3060" y="126669"/>
                  </a:lnTo>
                  <a:lnTo>
                    <a:pt x="215" y="133934"/>
                  </a:lnTo>
                  <a:lnTo>
                    <a:pt x="0" y="141859"/>
                  </a:lnTo>
                  <a:lnTo>
                    <a:pt x="2247" y="149618"/>
                  </a:lnTo>
                  <a:lnTo>
                    <a:pt x="6642" y="156603"/>
                  </a:lnTo>
                  <a:lnTo>
                    <a:pt x="12954" y="161429"/>
                  </a:lnTo>
                  <a:lnTo>
                    <a:pt x="20980" y="162661"/>
                  </a:lnTo>
                  <a:lnTo>
                    <a:pt x="28816" y="161747"/>
                  </a:lnTo>
                  <a:lnTo>
                    <a:pt x="35941" y="155638"/>
                  </a:lnTo>
                  <a:lnTo>
                    <a:pt x="39001" y="145656"/>
                  </a:lnTo>
                  <a:lnTo>
                    <a:pt x="39166" y="142963"/>
                  </a:lnTo>
                  <a:close/>
                </a:path>
                <a:path w="204470" h="163194">
                  <a:moveTo>
                    <a:pt x="204355" y="31483"/>
                  </a:moveTo>
                  <a:lnTo>
                    <a:pt x="183718" y="0"/>
                  </a:lnTo>
                  <a:lnTo>
                    <a:pt x="175691" y="546"/>
                  </a:lnTo>
                  <a:lnTo>
                    <a:pt x="169443" y="4432"/>
                  </a:lnTo>
                  <a:lnTo>
                    <a:pt x="165671" y="10795"/>
                  </a:lnTo>
                  <a:lnTo>
                    <a:pt x="165100" y="18796"/>
                  </a:lnTo>
                  <a:lnTo>
                    <a:pt x="167703" y="26250"/>
                  </a:lnTo>
                  <a:lnTo>
                    <a:pt x="172669" y="32283"/>
                  </a:lnTo>
                  <a:lnTo>
                    <a:pt x="179336" y="36461"/>
                  </a:lnTo>
                  <a:lnTo>
                    <a:pt x="187007" y="38379"/>
                  </a:lnTo>
                  <a:lnTo>
                    <a:pt x="195707" y="39090"/>
                  </a:lnTo>
                  <a:lnTo>
                    <a:pt x="204355" y="31483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1574549" y="18691720"/>
              <a:ext cx="32384" cy="34925"/>
            </a:xfrm>
            <a:custGeom>
              <a:avLst/>
              <a:gdLst/>
              <a:ahLst/>
              <a:cxnLst/>
              <a:rect l="l" t="t" r="r" b="b"/>
              <a:pathLst>
                <a:path w="32384" h="34925">
                  <a:moveTo>
                    <a:pt x="17424" y="34853"/>
                  </a:moveTo>
                  <a:lnTo>
                    <a:pt x="2715" y="30497"/>
                  </a:lnTo>
                  <a:lnTo>
                    <a:pt x="0" y="15351"/>
                  </a:lnTo>
                  <a:lnTo>
                    <a:pt x="7346" y="1243"/>
                  </a:lnTo>
                  <a:lnTo>
                    <a:pt x="22823" y="0"/>
                  </a:lnTo>
                  <a:lnTo>
                    <a:pt x="28412" y="4538"/>
                  </a:lnTo>
                  <a:lnTo>
                    <a:pt x="31423" y="10839"/>
                  </a:lnTo>
                  <a:lnTo>
                    <a:pt x="31812" y="17902"/>
                  </a:lnTo>
                  <a:lnTo>
                    <a:pt x="29537" y="24724"/>
                  </a:lnTo>
                  <a:lnTo>
                    <a:pt x="26980" y="29208"/>
                  </a:lnTo>
                  <a:lnTo>
                    <a:pt x="22565" y="33648"/>
                  </a:lnTo>
                  <a:lnTo>
                    <a:pt x="17424" y="34853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8" name="object 5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534131" y="18400977"/>
              <a:ext cx="154600" cy="147176"/>
            </a:xfrm>
            <a:prstGeom prst="rect">
              <a:avLst/>
            </a:prstGeom>
          </p:spPr>
        </p:pic>
        <p:sp>
          <p:nvSpPr>
            <p:cNvPr id="519" name="object 519"/>
            <p:cNvSpPr/>
            <p:nvPr/>
          </p:nvSpPr>
          <p:spPr>
            <a:xfrm>
              <a:off x="11018706" y="19633933"/>
              <a:ext cx="1223645" cy="365125"/>
            </a:xfrm>
            <a:custGeom>
              <a:avLst/>
              <a:gdLst/>
              <a:ahLst/>
              <a:cxnLst/>
              <a:rect l="l" t="t" r="r" b="b"/>
              <a:pathLst>
                <a:path w="1223645" h="365125">
                  <a:moveTo>
                    <a:pt x="808834" y="364906"/>
                  </a:moveTo>
                  <a:lnTo>
                    <a:pt x="759153" y="364064"/>
                  </a:lnTo>
                  <a:lnTo>
                    <a:pt x="709482" y="361580"/>
                  </a:lnTo>
                  <a:lnTo>
                    <a:pt x="660559" y="357518"/>
                  </a:lnTo>
                  <a:lnTo>
                    <a:pt x="613116" y="351941"/>
                  </a:lnTo>
                  <a:lnTo>
                    <a:pt x="567889" y="344913"/>
                  </a:lnTo>
                  <a:lnTo>
                    <a:pt x="525614" y="336496"/>
                  </a:lnTo>
                  <a:lnTo>
                    <a:pt x="484613" y="325970"/>
                  </a:lnTo>
                  <a:lnTo>
                    <a:pt x="441682" y="312361"/>
                  </a:lnTo>
                  <a:lnTo>
                    <a:pt x="397374" y="295824"/>
                  </a:lnTo>
                  <a:lnTo>
                    <a:pt x="352245" y="276513"/>
                  </a:lnTo>
                  <a:lnTo>
                    <a:pt x="306850" y="254582"/>
                  </a:lnTo>
                  <a:lnTo>
                    <a:pt x="261741" y="230188"/>
                  </a:lnTo>
                  <a:lnTo>
                    <a:pt x="217475" y="203483"/>
                  </a:lnTo>
                  <a:lnTo>
                    <a:pt x="174606" y="174622"/>
                  </a:lnTo>
                  <a:lnTo>
                    <a:pt x="133688" y="143761"/>
                  </a:lnTo>
                  <a:lnTo>
                    <a:pt x="95275" y="111053"/>
                  </a:lnTo>
                  <a:lnTo>
                    <a:pt x="59923" y="76653"/>
                  </a:lnTo>
                  <a:lnTo>
                    <a:pt x="28185" y="40716"/>
                  </a:lnTo>
                  <a:lnTo>
                    <a:pt x="617" y="3395"/>
                  </a:lnTo>
                  <a:lnTo>
                    <a:pt x="0" y="2469"/>
                  </a:lnTo>
                  <a:lnTo>
                    <a:pt x="252" y="1226"/>
                  </a:lnTo>
                  <a:lnTo>
                    <a:pt x="2094" y="0"/>
                  </a:lnTo>
                  <a:lnTo>
                    <a:pt x="3351" y="246"/>
                  </a:lnTo>
                  <a:lnTo>
                    <a:pt x="3969" y="1173"/>
                  </a:lnTo>
                  <a:lnTo>
                    <a:pt x="31394" y="38294"/>
                  </a:lnTo>
                  <a:lnTo>
                    <a:pt x="62971" y="74042"/>
                  </a:lnTo>
                  <a:lnTo>
                    <a:pt x="98149" y="108262"/>
                  </a:lnTo>
                  <a:lnTo>
                    <a:pt x="136375" y="140800"/>
                  </a:lnTo>
                  <a:lnTo>
                    <a:pt x="177097" y="171503"/>
                  </a:lnTo>
                  <a:lnTo>
                    <a:pt x="219763" y="200216"/>
                  </a:lnTo>
                  <a:lnTo>
                    <a:pt x="263822" y="226786"/>
                  </a:lnTo>
                  <a:lnTo>
                    <a:pt x="308721" y="251058"/>
                  </a:lnTo>
                  <a:lnTo>
                    <a:pt x="353908" y="272879"/>
                  </a:lnTo>
                  <a:lnTo>
                    <a:pt x="398830" y="292094"/>
                  </a:lnTo>
                  <a:lnTo>
                    <a:pt x="442937" y="308551"/>
                  </a:lnTo>
                  <a:lnTo>
                    <a:pt x="485676" y="322094"/>
                  </a:lnTo>
                  <a:lnTo>
                    <a:pt x="526494" y="332570"/>
                  </a:lnTo>
                  <a:lnTo>
                    <a:pt x="597298" y="345562"/>
                  </a:lnTo>
                  <a:lnTo>
                    <a:pt x="639658" y="351203"/>
                  </a:lnTo>
                  <a:lnTo>
                    <a:pt x="685829" y="355861"/>
                  </a:lnTo>
                  <a:lnTo>
                    <a:pt x="735189" y="359229"/>
                  </a:lnTo>
                  <a:lnTo>
                    <a:pt x="787116" y="360998"/>
                  </a:lnTo>
                  <a:lnTo>
                    <a:pt x="840989" y="360859"/>
                  </a:lnTo>
                  <a:lnTo>
                    <a:pt x="896186" y="358503"/>
                  </a:lnTo>
                  <a:lnTo>
                    <a:pt x="952086" y="353623"/>
                  </a:lnTo>
                  <a:lnTo>
                    <a:pt x="1008068" y="345909"/>
                  </a:lnTo>
                  <a:lnTo>
                    <a:pt x="1063509" y="335054"/>
                  </a:lnTo>
                  <a:lnTo>
                    <a:pt x="1117788" y="320748"/>
                  </a:lnTo>
                  <a:lnTo>
                    <a:pt x="1170283" y="302682"/>
                  </a:lnTo>
                  <a:lnTo>
                    <a:pt x="1220374" y="280549"/>
                  </a:lnTo>
                  <a:lnTo>
                    <a:pt x="1221362" y="280056"/>
                  </a:lnTo>
                  <a:lnTo>
                    <a:pt x="1222570" y="280452"/>
                  </a:lnTo>
                  <a:lnTo>
                    <a:pt x="1223564" y="282440"/>
                  </a:lnTo>
                  <a:lnTo>
                    <a:pt x="1223161" y="283645"/>
                  </a:lnTo>
                  <a:lnTo>
                    <a:pt x="1222173" y="284143"/>
                  </a:lnTo>
                  <a:lnTo>
                    <a:pt x="1184638" y="301161"/>
                  </a:lnTo>
                  <a:lnTo>
                    <a:pt x="1144244" y="316249"/>
                  </a:lnTo>
                  <a:lnTo>
                    <a:pt x="1101153" y="329372"/>
                  </a:lnTo>
                  <a:lnTo>
                    <a:pt x="1055527" y="340494"/>
                  </a:lnTo>
                  <a:lnTo>
                    <a:pt x="1007529" y="349581"/>
                  </a:lnTo>
                  <a:lnTo>
                    <a:pt x="957321" y="356597"/>
                  </a:lnTo>
                  <a:lnTo>
                    <a:pt x="905067" y="361506"/>
                  </a:lnTo>
                  <a:lnTo>
                    <a:pt x="850928" y="364274"/>
                  </a:lnTo>
                  <a:lnTo>
                    <a:pt x="819424" y="364865"/>
                  </a:lnTo>
                  <a:lnTo>
                    <a:pt x="808834" y="364906"/>
                  </a:lnTo>
                  <a:close/>
                </a:path>
              </a:pathLst>
            </a:custGeom>
            <a:solidFill>
              <a:srgbClr val="40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1029687" y="19623333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40">
                  <a:moveTo>
                    <a:pt x="8339" y="40467"/>
                  </a:moveTo>
                  <a:lnTo>
                    <a:pt x="5637" y="37981"/>
                  </a:lnTo>
                  <a:lnTo>
                    <a:pt x="4837" y="35073"/>
                  </a:lnTo>
                  <a:lnTo>
                    <a:pt x="3639" y="34676"/>
                  </a:lnTo>
                  <a:lnTo>
                    <a:pt x="2532" y="33857"/>
                  </a:lnTo>
                  <a:lnTo>
                    <a:pt x="1716" y="32454"/>
                  </a:lnTo>
                  <a:lnTo>
                    <a:pt x="0" y="26371"/>
                  </a:lnTo>
                  <a:lnTo>
                    <a:pt x="900" y="19897"/>
                  </a:lnTo>
                  <a:lnTo>
                    <a:pt x="3604" y="13703"/>
                  </a:lnTo>
                  <a:lnTo>
                    <a:pt x="7302" y="8457"/>
                  </a:lnTo>
                  <a:lnTo>
                    <a:pt x="12507" y="2415"/>
                  </a:lnTo>
                  <a:lnTo>
                    <a:pt x="21391" y="0"/>
                  </a:lnTo>
                  <a:lnTo>
                    <a:pt x="28180" y="4943"/>
                  </a:lnTo>
                  <a:lnTo>
                    <a:pt x="34953" y="9882"/>
                  </a:lnTo>
                  <a:lnTo>
                    <a:pt x="36291" y="19015"/>
                  </a:lnTo>
                  <a:lnTo>
                    <a:pt x="28594" y="34039"/>
                  </a:lnTo>
                  <a:lnTo>
                    <a:pt x="20290" y="37767"/>
                  </a:lnTo>
                  <a:lnTo>
                    <a:pt x="8339" y="40467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1661951" y="19944360"/>
              <a:ext cx="37465" cy="41275"/>
            </a:xfrm>
            <a:custGeom>
              <a:avLst/>
              <a:gdLst/>
              <a:ahLst/>
              <a:cxnLst/>
              <a:rect l="l" t="t" r="r" b="b"/>
              <a:pathLst>
                <a:path w="37465" h="41275">
                  <a:moveTo>
                    <a:pt x="23307" y="40809"/>
                  </a:moveTo>
                  <a:lnTo>
                    <a:pt x="9656" y="40231"/>
                  </a:lnTo>
                  <a:lnTo>
                    <a:pt x="4858" y="34663"/>
                  </a:lnTo>
                  <a:lnTo>
                    <a:pt x="1447" y="28180"/>
                  </a:lnTo>
                  <a:lnTo>
                    <a:pt x="0" y="21124"/>
                  </a:lnTo>
                  <a:lnTo>
                    <a:pt x="1089" y="13835"/>
                  </a:lnTo>
                  <a:lnTo>
                    <a:pt x="3909" y="5758"/>
                  </a:lnTo>
                  <a:lnTo>
                    <a:pt x="11542" y="0"/>
                  </a:lnTo>
                  <a:lnTo>
                    <a:pt x="20270" y="1028"/>
                  </a:lnTo>
                  <a:lnTo>
                    <a:pt x="37361" y="11115"/>
                  </a:lnTo>
                  <a:lnTo>
                    <a:pt x="35458" y="27740"/>
                  </a:lnTo>
                  <a:lnTo>
                    <a:pt x="23307" y="40809"/>
                  </a:lnTo>
                  <a:close/>
                </a:path>
              </a:pathLst>
            </a:custGeom>
            <a:solidFill>
              <a:srgbClr val="F1A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1551026" y="19975255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70" h="36194">
                  <a:moveTo>
                    <a:pt x="14710" y="36110"/>
                  </a:moveTo>
                  <a:lnTo>
                    <a:pt x="8615" y="35488"/>
                  </a:lnTo>
                  <a:lnTo>
                    <a:pt x="3333" y="32496"/>
                  </a:lnTo>
                  <a:lnTo>
                    <a:pt x="0" y="26805"/>
                  </a:lnTo>
                  <a:lnTo>
                    <a:pt x="57" y="20382"/>
                  </a:lnTo>
                  <a:lnTo>
                    <a:pt x="29668" y="0"/>
                  </a:lnTo>
                  <a:lnTo>
                    <a:pt x="32165" y="246"/>
                  </a:lnTo>
                  <a:lnTo>
                    <a:pt x="34319" y="1971"/>
                  </a:lnTo>
                  <a:lnTo>
                    <a:pt x="35882" y="4220"/>
                  </a:lnTo>
                  <a:lnTo>
                    <a:pt x="37795" y="6990"/>
                  </a:lnTo>
                  <a:lnTo>
                    <a:pt x="38826" y="10557"/>
                  </a:lnTo>
                  <a:lnTo>
                    <a:pt x="37687" y="20787"/>
                  </a:lnTo>
                  <a:lnTo>
                    <a:pt x="32520" y="28136"/>
                  </a:lnTo>
                  <a:lnTo>
                    <a:pt x="26316" y="32207"/>
                  </a:lnTo>
                  <a:lnTo>
                    <a:pt x="20862" y="34853"/>
                  </a:lnTo>
                  <a:lnTo>
                    <a:pt x="14710" y="36110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1449173" y="19951945"/>
              <a:ext cx="37465" cy="43815"/>
            </a:xfrm>
            <a:custGeom>
              <a:avLst/>
              <a:gdLst/>
              <a:ahLst/>
              <a:cxnLst/>
              <a:rect l="l" t="t" r="r" b="b"/>
              <a:pathLst>
                <a:path w="37465" h="43815">
                  <a:moveTo>
                    <a:pt x="15471" y="43566"/>
                  </a:moveTo>
                  <a:lnTo>
                    <a:pt x="8169" y="41446"/>
                  </a:lnTo>
                  <a:lnTo>
                    <a:pt x="2455" y="35625"/>
                  </a:lnTo>
                  <a:lnTo>
                    <a:pt x="0" y="25410"/>
                  </a:lnTo>
                  <a:lnTo>
                    <a:pt x="2684" y="14889"/>
                  </a:lnTo>
                  <a:lnTo>
                    <a:pt x="9117" y="5830"/>
                  </a:lnTo>
                  <a:lnTo>
                    <a:pt x="17903" y="0"/>
                  </a:lnTo>
                  <a:lnTo>
                    <a:pt x="31390" y="308"/>
                  </a:lnTo>
                  <a:lnTo>
                    <a:pt x="36855" y="10811"/>
                  </a:lnTo>
                  <a:lnTo>
                    <a:pt x="35781" y="25287"/>
                  </a:lnTo>
                  <a:lnTo>
                    <a:pt x="29650" y="37515"/>
                  </a:lnTo>
                  <a:lnTo>
                    <a:pt x="23063" y="42188"/>
                  </a:lnTo>
                  <a:lnTo>
                    <a:pt x="15471" y="43566"/>
                  </a:lnTo>
                  <a:close/>
                </a:path>
              </a:pathLst>
            </a:custGeom>
            <a:solidFill>
              <a:srgbClr val="F5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1382033" y="19872976"/>
              <a:ext cx="33655" cy="48895"/>
            </a:xfrm>
            <a:custGeom>
              <a:avLst/>
              <a:gdLst/>
              <a:ahLst/>
              <a:cxnLst/>
              <a:rect l="l" t="t" r="r" b="b"/>
              <a:pathLst>
                <a:path w="33654" h="48894">
                  <a:moveTo>
                    <a:pt x="20700" y="48432"/>
                  </a:moveTo>
                  <a:lnTo>
                    <a:pt x="0" y="18961"/>
                  </a:lnTo>
                  <a:lnTo>
                    <a:pt x="734" y="11966"/>
                  </a:lnTo>
                  <a:lnTo>
                    <a:pt x="3408" y="5248"/>
                  </a:lnTo>
                  <a:lnTo>
                    <a:pt x="8192" y="646"/>
                  </a:lnTo>
                  <a:lnTo>
                    <a:pt x="15259" y="0"/>
                  </a:lnTo>
                  <a:lnTo>
                    <a:pt x="22219" y="3837"/>
                  </a:lnTo>
                  <a:lnTo>
                    <a:pt x="27367" y="10566"/>
                  </a:lnTo>
                  <a:lnTo>
                    <a:pt x="30870" y="18593"/>
                  </a:lnTo>
                  <a:lnTo>
                    <a:pt x="32893" y="26326"/>
                  </a:lnTo>
                  <a:lnTo>
                    <a:pt x="33323" y="28576"/>
                  </a:lnTo>
                  <a:lnTo>
                    <a:pt x="32909" y="34773"/>
                  </a:lnTo>
                  <a:lnTo>
                    <a:pt x="31190" y="41270"/>
                  </a:lnTo>
                  <a:lnTo>
                    <a:pt x="30492" y="45373"/>
                  </a:lnTo>
                  <a:lnTo>
                    <a:pt x="20700" y="48432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1058222" y="19718670"/>
              <a:ext cx="35560" cy="43180"/>
            </a:xfrm>
            <a:custGeom>
              <a:avLst/>
              <a:gdLst/>
              <a:ahLst/>
              <a:cxnLst/>
              <a:rect l="l" t="t" r="r" b="b"/>
              <a:pathLst>
                <a:path w="35559" h="43180">
                  <a:moveTo>
                    <a:pt x="14509" y="42567"/>
                  </a:moveTo>
                  <a:lnTo>
                    <a:pt x="8078" y="40418"/>
                  </a:lnTo>
                  <a:lnTo>
                    <a:pt x="3188" y="35139"/>
                  </a:lnTo>
                  <a:lnTo>
                    <a:pt x="506" y="28349"/>
                  </a:lnTo>
                  <a:lnTo>
                    <a:pt x="0" y="21001"/>
                  </a:lnTo>
                  <a:lnTo>
                    <a:pt x="1632" y="14049"/>
                  </a:lnTo>
                  <a:lnTo>
                    <a:pt x="24976" y="0"/>
                  </a:lnTo>
                  <a:lnTo>
                    <a:pt x="25996" y="321"/>
                  </a:lnTo>
                  <a:lnTo>
                    <a:pt x="26829" y="830"/>
                  </a:lnTo>
                  <a:lnTo>
                    <a:pt x="29063" y="396"/>
                  </a:lnTo>
                  <a:lnTo>
                    <a:pt x="31378" y="1221"/>
                  </a:lnTo>
                  <a:lnTo>
                    <a:pt x="32533" y="4017"/>
                  </a:lnTo>
                  <a:lnTo>
                    <a:pt x="34564" y="10983"/>
                  </a:lnTo>
                  <a:lnTo>
                    <a:pt x="34964" y="18053"/>
                  </a:lnTo>
                  <a:lnTo>
                    <a:pt x="33663" y="25006"/>
                  </a:lnTo>
                  <a:lnTo>
                    <a:pt x="30594" y="31623"/>
                  </a:lnTo>
                  <a:lnTo>
                    <a:pt x="26335" y="36920"/>
                  </a:lnTo>
                  <a:lnTo>
                    <a:pt x="20784" y="40984"/>
                  </a:lnTo>
                  <a:lnTo>
                    <a:pt x="14509" y="42567"/>
                  </a:lnTo>
                  <a:close/>
                </a:path>
              </a:pathLst>
            </a:custGeom>
            <a:solidFill>
              <a:srgbClr val="F1A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1126108" y="19778838"/>
              <a:ext cx="37465" cy="35560"/>
            </a:xfrm>
            <a:custGeom>
              <a:avLst/>
              <a:gdLst/>
              <a:ahLst/>
              <a:cxnLst/>
              <a:rect l="l" t="t" r="r" b="b"/>
              <a:pathLst>
                <a:path w="37465" h="35559">
                  <a:moveTo>
                    <a:pt x="5883" y="35078"/>
                  </a:moveTo>
                  <a:lnTo>
                    <a:pt x="1559" y="27467"/>
                  </a:lnTo>
                  <a:lnTo>
                    <a:pt x="0" y="21401"/>
                  </a:lnTo>
                  <a:lnTo>
                    <a:pt x="1424" y="15377"/>
                  </a:lnTo>
                  <a:lnTo>
                    <a:pt x="4930" y="9979"/>
                  </a:lnTo>
                  <a:lnTo>
                    <a:pt x="9616" y="5790"/>
                  </a:lnTo>
                  <a:lnTo>
                    <a:pt x="16244" y="1274"/>
                  </a:lnTo>
                  <a:lnTo>
                    <a:pt x="24720" y="0"/>
                  </a:lnTo>
                  <a:lnTo>
                    <a:pt x="34791" y="3883"/>
                  </a:lnTo>
                  <a:lnTo>
                    <a:pt x="35972" y="5913"/>
                  </a:lnTo>
                  <a:lnTo>
                    <a:pt x="36155" y="8023"/>
                  </a:lnTo>
                  <a:lnTo>
                    <a:pt x="36622" y="8912"/>
                  </a:lnTo>
                  <a:lnTo>
                    <a:pt x="36864" y="9968"/>
                  </a:lnTo>
                  <a:lnTo>
                    <a:pt x="36724" y="11259"/>
                  </a:lnTo>
                  <a:lnTo>
                    <a:pt x="35806" y="19722"/>
                  </a:lnTo>
                  <a:lnTo>
                    <a:pt x="31133" y="27194"/>
                  </a:lnTo>
                  <a:lnTo>
                    <a:pt x="16663" y="34832"/>
                  </a:lnTo>
                  <a:lnTo>
                    <a:pt x="5883" y="35078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1218520" y="19793204"/>
              <a:ext cx="91440" cy="114300"/>
            </a:xfrm>
            <a:custGeom>
              <a:avLst/>
              <a:gdLst/>
              <a:ahLst/>
              <a:cxnLst/>
              <a:rect l="l" t="t" r="r" b="b"/>
              <a:pathLst>
                <a:path w="91440" h="114300">
                  <a:moveTo>
                    <a:pt x="48133" y="13881"/>
                  </a:moveTo>
                  <a:lnTo>
                    <a:pt x="45923" y="7391"/>
                  </a:lnTo>
                  <a:lnTo>
                    <a:pt x="41313" y="2654"/>
                  </a:lnTo>
                  <a:lnTo>
                    <a:pt x="35471" y="266"/>
                  </a:lnTo>
                  <a:lnTo>
                    <a:pt x="29044" y="0"/>
                  </a:lnTo>
                  <a:lnTo>
                    <a:pt x="22669" y="1676"/>
                  </a:lnTo>
                  <a:lnTo>
                    <a:pt x="0" y="28981"/>
                  </a:lnTo>
                  <a:lnTo>
                    <a:pt x="1879" y="31597"/>
                  </a:lnTo>
                  <a:lnTo>
                    <a:pt x="4508" y="32651"/>
                  </a:lnTo>
                  <a:lnTo>
                    <a:pt x="5321" y="34366"/>
                  </a:lnTo>
                  <a:lnTo>
                    <a:pt x="6946" y="35712"/>
                  </a:lnTo>
                  <a:lnTo>
                    <a:pt x="9410" y="35877"/>
                  </a:lnTo>
                  <a:lnTo>
                    <a:pt x="16891" y="36055"/>
                  </a:lnTo>
                  <a:lnTo>
                    <a:pt x="24345" y="35344"/>
                  </a:lnTo>
                  <a:lnTo>
                    <a:pt x="31546" y="33451"/>
                  </a:lnTo>
                  <a:lnTo>
                    <a:pt x="38239" y="30111"/>
                  </a:lnTo>
                  <a:lnTo>
                    <a:pt x="43459" y="25654"/>
                  </a:lnTo>
                  <a:lnTo>
                    <a:pt x="47028" y="20116"/>
                  </a:lnTo>
                  <a:lnTo>
                    <a:pt x="48133" y="13881"/>
                  </a:lnTo>
                  <a:close/>
                </a:path>
                <a:path w="91440" h="114300">
                  <a:moveTo>
                    <a:pt x="90982" y="100164"/>
                  </a:moveTo>
                  <a:lnTo>
                    <a:pt x="90068" y="93687"/>
                  </a:lnTo>
                  <a:lnTo>
                    <a:pt x="87477" y="88671"/>
                  </a:lnTo>
                  <a:lnTo>
                    <a:pt x="85039" y="83934"/>
                  </a:lnTo>
                  <a:lnTo>
                    <a:pt x="81102" y="80505"/>
                  </a:lnTo>
                  <a:lnTo>
                    <a:pt x="69570" y="84632"/>
                  </a:lnTo>
                  <a:lnTo>
                    <a:pt x="64884" y="89484"/>
                  </a:lnTo>
                  <a:lnTo>
                    <a:pt x="61226" y="101371"/>
                  </a:lnTo>
                  <a:lnTo>
                    <a:pt x="61582" y="110083"/>
                  </a:lnTo>
                  <a:lnTo>
                    <a:pt x="69291" y="112991"/>
                  </a:lnTo>
                  <a:lnTo>
                    <a:pt x="76111" y="114096"/>
                  </a:lnTo>
                  <a:lnTo>
                    <a:pt x="82156" y="112496"/>
                  </a:lnTo>
                  <a:lnTo>
                    <a:pt x="86931" y="108750"/>
                  </a:lnTo>
                  <a:lnTo>
                    <a:pt x="89928" y="103403"/>
                  </a:lnTo>
                  <a:lnTo>
                    <a:pt x="90982" y="100164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2030945" y="19929593"/>
              <a:ext cx="36830" cy="46990"/>
            </a:xfrm>
            <a:custGeom>
              <a:avLst/>
              <a:gdLst/>
              <a:ahLst/>
              <a:cxnLst/>
              <a:rect l="l" t="t" r="r" b="b"/>
              <a:pathLst>
                <a:path w="36829" h="46990">
                  <a:moveTo>
                    <a:pt x="22665" y="46910"/>
                  </a:moveTo>
                  <a:lnTo>
                    <a:pt x="20270" y="46894"/>
                  </a:lnTo>
                  <a:lnTo>
                    <a:pt x="18325" y="45936"/>
                  </a:lnTo>
                  <a:lnTo>
                    <a:pt x="17219" y="46418"/>
                  </a:lnTo>
                  <a:lnTo>
                    <a:pt x="0" y="33235"/>
                  </a:lnTo>
                  <a:lnTo>
                    <a:pt x="310" y="25421"/>
                  </a:lnTo>
                  <a:lnTo>
                    <a:pt x="2213" y="17704"/>
                  </a:lnTo>
                  <a:lnTo>
                    <a:pt x="5460" y="10057"/>
                  </a:lnTo>
                  <a:lnTo>
                    <a:pt x="10429" y="3736"/>
                  </a:lnTo>
                  <a:lnTo>
                    <a:pt x="17498" y="0"/>
                  </a:lnTo>
                  <a:lnTo>
                    <a:pt x="25119" y="104"/>
                  </a:lnTo>
                  <a:lnTo>
                    <a:pt x="30934" y="3781"/>
                  </a:lnTo>
                  <a:lnTo>
                    <a:pt x="34810" y="9849"/>
                  </a:lnTo>
                  <a:lnTo>
                    <a:pt x="36615" y="17124"/>
                  </a:lnTo>
                  <a:lnTo>
                    <a:pt x="36374" y="25078"/>
                  </a:lnTo>
                  <a:lnTo>
                    <a:pt x="34207" y="32609"/>
                  </a:lnTo>
                  <a:lnTo>
                    <a:pt x="30289" y="39404"/>
                  </a:lnTo>
                  <a:lnTo>
                    <a:pt x="24798" y="45153"/>
                  </a:lnTo>
                  <a:lnTo>
                    <a:pt x="22665" y="46910"/>
                  </a:lnTo>
                  <a:close/>
                </a:path>
              </a:pathLst>
            </a:custGeom>
            <a:solidFill>
              <a:srgbClr val="F5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1921432" y="19992615"/>
              <a:ext cx="34925" cy="47625"/>
            </a:xfrm>
            <a:custGeom>
              <a:avLst/>
              <a:gdLst/>
              <a:ahLst/>
              <a:cxnLst/>
              <a:rect l="l" t="t" r="r" b="b"/>
              <a:pathLst>
                <a:path w="34925" h="47625">
                  <a:moveTo>
                    <a:pt x="24936" y="47125"/>
                  </a:moveTo>
                  <a:lnTo>
                    <a:pt x="16326" y="45603"/>
                  </a:lnTo>
                  <a:lnTo>
                    <a:pt x="7318" y="44013"/>
                  </a:lnTo>
                  <a:lnTo>
                    <a:pt x="1420" y="34650"/>
                  </a:lnTo>
                  <a:lnTo>
                    <a:pt x="169" y="26213"/>
                  </a:lnTo>
                  <a:lnTo>
                    <a:pt x="0" y="19661"/>
                  </a:lnTo>
                  <a:lnTo>
                    <a:pt x="1392" y="13422"/>
                  </a:lnTo>
                  <a:lnTo>
                    <a:pt x="4247" y="7704"/>
                  </a:lnTo>
                  <a:lnTo>
                    <a:pt x="8468" y="2715"/>
                  </a:lnTo>
                  <a:lnTo>
                    <a:pt x="11368" y="0"/>
                  </a:lnTo>
                  <a:lnTo>
                    <a:pt x="14773" y="1108"/>
                  </a:lnTo>
                  <a:lnTo>
                    <a:pt x="16675" y="3551"/>
                  </a:lnTo>
                  <a:lnTo>
                    <a:pt x="18512" y="3245"/>
                  </a:lnTo>
                  <a:lnTo>
                    <a:pt x="34410" y="24483"/>
                  </a:lnTo>
                  <a:lnTo>
                    <a:pt x="34400" y="32277"/>
                  </a:lnTo>
                  <a:lnTo>
                    <a:pt x="32778" y="40477"/>
                  </a:lnTo>
                  <a:lnTo>
                    <a:pt x="24936" y="47125"/>
                  </a:lnTo>
                  <a:close/>
                </a:path>
              </a:pathLst>
            </a:custGeom>
            <a:solidFill>
              <a:srgbClr val="9DC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2163270" y="19942149"/>
              <a:ext cx="48260" cy="45085"/>
            </a:xfrm>
            <a:custGeom>
              <a:avLst/>
              <a:gdLst/>
              <a:ahLst/>
              <a:cxnLst/>
              <a:rect l="l" t="t" r="r" b="b"/>
              <a:pathLst>
                <a:path w="48259" h="45084">
                  <a:moveTo>
                    <a:pt x="24137" y="45018"/>
                  </a:moveTo>
                  <a:lnTo>
                    <a:pt x="0" y="13920"/>
                  </a:lnTo>
                  <a:lnTo>
                    <a:pt x="778" y="12522"/>
                  </a:lnTo>
                  <a:lnTo>
                    <a:pt x="1949" y="11644"/>
                  </a:lnTo>
                  <a:lnTo>
                    <a:pt x="145" y="8848"/>
                  </a:lnTo>
                  <a:lnTo>
                    <a:pt x="349" y="4761"/>
                  </a:lnTo>
                  <a:lnTo>
                    <a:pt x="4307" y="3063"/>
                  </a:lnTo>
                  <a:lnTo>
                    <a:pt x="13079" y="452"/>
                  </a:lnTo>
                  <a:lnTo>
                    <a:pt x="22143" y="0"/>
                  </a:lnTo>
                  <a:lnTo>
                    <a:pt x="30955" y="1914"/>
                  </a:lnTo>
                  <a:lnTo>
                    <a:pt x="38968" y="6405"/>
                  </a:lnTo>
                  <a:lnTo>
                    <a:pt x="44351" y="12261"/>
                  </a:lnTo>
                  <a:lnTo>
                    <a:pt x="47393" y="19286"/>
                  </a:lnTo>
                  <a:lnTo>
                    <a:pt x="47746" y="26851"/>
                  </a:lnTo>
                  <a:lnTo>
                    <a:pt x="45059" y="34328"/>
                  </a:lnTo>
                  <a:lnTo>
                    <a:pt x="39478" y="40558"/>
                  </a:lnTo>
                  <a:lnTo>
                    <a:pt x="32237" y="44162"/>
                  </a:lnTo>
                  <a:lnTo>
                    <a:pt x="24137" y="45018"/>
                  </a:lnTo>
                  <a:close/>
                </a:path>
              </a:pathLst>
            </a:custGeom>
            <a:solidFill>
              <a:srgbClr val="F1A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1769827" y="19994902"/>
              <a:ext cx="44450" cy="51435"/>
            </a:xfrm>
            <a:custGeom>
              <a:avLst/>
              <a:gdLst/>
              <a:ahLst/>
              <a:cxnLst/>
              <a:rect l="l" t="t" r="r" b="b"/>
              <a:pathLst>
                <a:path w="44450" h="51434">
                  <a:moveTo>
                    <a:pt x="22386" y="51324"/>
                  </a:moveTo>
                  <a:lnTo>
                    <a:pt x="0" y="23946"/>
                  </a:lnTo>
                  <a:lnTo>
                    <a:pt x="2974" y="15871"/>
                  </a:lnTo>
                  <a:lnTo>
                    <a:pt x="8141" y="8709"/>
                  </a:lnTo>
                  <a:lnTo>
                    <a:pt x="14496" y="2646"/>
                  </a:lnTo>
                  <a:lnTo>
                    <a:pt x="17713" y="0"/>
                  </a:lnTo>
                  <a:lnTo>
                    <a:pt x="21613" y="1301"/>
                  </a:lnTo>
                  <a:lnTo>
                    <a:pt x="23616" y="3824"/>
                  </a:lnTo>
                  <a:lnTo>
                    <a:pt x="25802" y="2442"/>
                  </a:lnTo>
                  <a:lnTo>
                    <a:pt x="43957" y="35362"/>
                  </a:lnTo>
                  <a:lnTo>
                    <a:pt x="41457" y="42704"/>
                  </a:lnTo>
                  <a:lnTo>
                    <a:pt x="36680" y="47979"/>
                  </a:lnTo>
                  <a:lnTo>
                    <a:pt x="30150" y="50936"/>
                  </a:lnTo>
                  <a:lnTo>
                    <a:pt x="22386" y="51324"/>
                  </a:lnTo>
                  <a:close/>
                </a:path>
              </a:pathLst>
            </a:custGeom>
            <a:solidFill>
              <a:srgbClr val="F6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2" name="object 53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103372" y="18400977"/>
            <a:ext cx="1558882" cy="1703122"/>
          </a:xfrm>
          <a:prstGeom prst="rect">
            <a:avLst/>
          </a:prstGeom>
        </p:spPr>
      </p:pic>
      <p:sp>
        <p:nvSpPr>
          <p:cNvPr id="533" name="object 533"/>
          <p:cNvSpPr/>
          <p:nvPr/>
        </p:nvSpPr>
        <p:spPr>
          <a:xfrm>
            <a:off x="13619441" y="1991006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0" y="77388"/>
                </a:lnTo>
                <a:lnTo>
                  <a:pt x="7863" y="68759"/>
                </a:lnTo>
                <a:lnTo>
                  <a:pt x="2109" y="55958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3"/>
                </a:lnTo>
                <a:lnTo>
                  <a:pt x="45848" y="11791"/>
                </a:lnTo>
                <a:lnTo>
                  <a:pt x="51606" y="24593"/>
                </a:lnTo>
                <a:lnTo>
                  <a:pt x="53717" y="40275"/>
                </a:lnTo>
                <a:lnTo>
                  <a:pt x="51608" y="55958"/>
                </a:lnTo>
                <a:lnTo>
                  <a:pt x="45853" y="68759"/>
                </a:lnTo>
                <a:lnTo>
                  <a:pt x="37316" y="77388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2680492" y="1991091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5" name="object 5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908770" y="19862880"/>
            <a:ext cx="80576" cy="120840"/>
          </a:xfrm>
          <a:prstGeom prst="rect">
            <a:avLst/>
          </a:prstGeom>
        </p:spPr>
      </p:pic>
      <p:sp>
        <p:nvSpPr>
          <p:cNvPr id="536" name="object 536"/>
          <p:cNvSpPr/>
          <p:nvPr/>
        </p:nvSpPr>
        <p:spPr>
          <a:xfrm>
            <a:off x="8226593" y="1918711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4334799" y="1949833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035348" y="1995635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0152743" y="1976299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1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892246" y="1845144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3068892" y="1959887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2" name="object 54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2361140" y="19374806"/>
            <a:ext cx="80576" cy="120840"/>
          </a:xfrm>
          <a:prstGeom prst="rect">
            <a:avLst/>
          </a:prstGeom>
        </p:spPr>
      </p:pic>
      <p:sp>
        <p:nvSpPr>
          <p:cNvPr id="543" name="object 543"/>
          <p:cNvSpPr/>
          <p:nvPr/>
        </p:nvSpPr>
        <p:spPr>
          <a:xfrm>
            <a:off x="11104565" y="19481223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4" y="71134"/>
                </a:moveTo>
                <a:lnTo>
                  <a:pt x="20573" y="71134"/>
                </a:lnTo>
                <a:lnTo>
                  <a:pt x="17547" y="70231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4" y="0"/>
                </a:lnTo>
                <a:lnTo>
                  <a:pt x="47438" y="35567"/>
                </a:lnTo>
                <a:lnTo>
                  <a:pt x="47438" y="40283"/>
                </a:lnTo>
                <a:lnTo>
                  <a:pt x="26864" y="7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284369" y="19361709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650530" y="19853093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834059" y="1845144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895840" y="1915085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3043059" y="1558905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3435183" y="1639449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2801343" y="16885890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984887" y="1548423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735506" y="1602076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3" name="object 5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32388" y="15437049"/>
            <a:ext cx="80576" cy="120827"/>
          </a:xfrm>
          <a:prstGeom prst="rect">
            <a:avLst/>
          </a:prstGeom>
        </p:spPr>
      </p:pic>
      <p:sp>
        <p:nvSpPr>
          <p:cNvPr id="554" name="object 554"/>
          <p:cNvSpPr/>
          <p:nvPr/>
        </p:nvSpPr>
        <p:spPr>
          <a:xfrm>
            <a:off x="9100522" y="1591232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466754" y="1640370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736154" y="1600093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7" name="object 5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40594" y="15507470"/>
            <a:ext cx="80576" cy="120827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4037625" y="16880795"/>
            <a:ext cx="80562" cy="120841"/>
          </a:xfrm>
          <a:prstGeom prst="rect">
            <a:avLst/>
          </a:prstGeom>
        </p:spPr>
      </p:pic>
      <p:sp>
        <p:nvSpPr>
          <p:cNvPr id="559" name="object 559"/>
          <p:cNvSpPr/>
          <p:nvPr/>
        </p:nvSpPr>
        <p:spPr>
          <a:xfrm>
            <a:off x="14574874" y="1647415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3758417" y="1507250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3844361" y="1607137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2" name="object 56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309346" y="15417232"/>
            <a:ext cx="80576" cy="120827"/>
          </a:xfrm>
          <a:prstGeom prst="rect">
            <a:avLst/>
          </a:prstGeom>
        </p:spPr>
      </p:pic>
      <p:sp>
        <p:nvSpPr>
          <p:cNvPr id="563" name="object 563"/>
          <p:cNvSpPr/>
          <p:nvPr/>
        </p:nvSpPr>
        <p:spPr>
          <a:xfrm>
            <a:off x="7896879" y="1659049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4" name="object 56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539294" y="17025492"/>
            <a:ext cx="80576" cy="120841"/>
          </a:xfrm>
          <a:prstGeom prst="rect">
            <a:avLst/>
          </a:prstGeom>
        </p:spPr>
      </p:pic>
      <p:sp>
        <p:nvSpPr>
          <p:cNvPr id="565" name="object 565"/>
          <p:cNvSpPr/>
          <p:nvPr/>
        </p:nvSpPr>
        <p:spPr>
          <a:xfrm>
            <a:off x="8289003" y="1750076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2365264" y="1710347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7" name="object 5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6530" y="17287519"/>
            <a:ext cx="80576" cy="120841"/>
          </a:xfrm>
          <a:prstGeom prst="rect">
            <a:avLst/>
          </a:prstGeom>
        </p:spPr>
      </p:pic>
      <p:sp>
        <p:nvSpPr>
          <p:cNvPr id="568" name="object 568"/>
          <p:cNvSpPr/>
          <p:nvPr/>
        </p:nvSpPr>
        <p:spPr>
          <a:xfrm>
            <a:off x="11425231" y="1679987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458980" y="1553051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0" name="object 5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082985" y="15965512"/>
            <a:ext cx="80576" cy="120827"/>
          </a:xfrm>
          <a:prstGeom prst="rect">
            <a:avLst/>
          </a:prstGeom>
        </p:spPr>
      </p:pic>
      <p:sp>
        <p:nvSpPr>
          <p:cNvPr id="571" name="object 571"/>
          <p:cNvSpPr/>
          <p:nvPr/>
        </p:nvSpPr>
        <p:spPr>
          <a:xfrm>
            <a:off x="10851104" y="1644086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8945"/>
                </a:lnTo>
                <a:lnTo>
                  <a:pt x="6022" y="0"/>
                </a:lnTo>
                <a:lnTo>
                  <a:pt x="20836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0217250" y="1693215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400793" y="1553051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486736" y="1652938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2492509" y="1517303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6"/>
                </a:lnTo>
                <a:lnTo>
                  <a:pt x="16400" y="3165"/>
                </a:lnTo>
                <a:lnTo>
                  <a:pt x="26858" y="0"/>
                </a:lnTo>
                <a:lnTo>
                  <a:pt x="37316" y="3165"/>
                </a:lnTo>
                <a:lnTo>
                  <a:pt x="45853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6" name="object 57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1784758" y="14948975"/>
            <a:ext cx="80577" cy="120841"/>
          </a:xfrm>
          <a:prstGeom prst="rect">
            <a:avLst/>
          </a:prstGeom>
        </p:spPr>
      </p:pic>
      <p:sp>
        <p:nvSpPr>
          <p:cNvPr id="577" name="object 577"/>
          <p:cNvSpPr/>
          <p:nvPr/>
        </p:nvSpPr>
        <p:spPr>
          <a:xfrm>
            <a:off x="9074148" y="1542724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3902531" y="1809582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4294654" y="1900604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59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2963582" y="1809667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2594978" y="1863236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2" name="object 58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191859" y="18048648"/>
            <a:ext cx="80576" cy="120826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750069" y="17731037"/>
            <a:ext cx="80576" cy="120826"/>
          </a:xfrm>
          <a:prstGeom prst="rect">
            <a:avLst/>
          </a:prstGeom>
        </p:spPr>
      </p:pic>
      <p:sp>
        <p:nvSpPr>
          <p:cNvPr id="584" name="object 584"/>
          <p:cNvSpPr/>
          <p:nvPr/>
        </p:nvSpPr>
        <p:spPr>
          <a:xfrm>
            <a:off x="9636301" y="1844434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509682" y="1761364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4617889" y="1768409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7" name="object 5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9845" y="18090922"/>
            <a:ext cx="63793" cy="95645"/>
          </a:xfrm>
          <a:prstGeom prst="rect">
            <a:avLst/>
          </a:prstGeom>
        </p:spPr>
      </p:pic>
      <p:sp>
        <p:nvSpPr>
          <p:cNvPr id="588" name="object 588"/>
          <p:cNvSpPr/>
          <p:nvPr/>
        </p:nvSpPr>
        <p:spPr>
          <a:xfrm>
            <a:off x="11318451" y="1814211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9" name="object 58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2441" y="18577097"/>
            <a:ext cx="80576" cy="120841"/>
          </a:xfrm>
          <a:prstGeom prst="rect">
            <a:avLst/>
          </a:prstGeom>
        </p:spPr>
      </p:pic>
      <p:sp>
        <p:nvSpPr>
          <p:cNvPr id="590" name="object 590"/>
          <p:cNvSpPr/>
          <p:nvPr/>
        </p:nvSpPr>
        <p:spPr>
          <a:xfrm>
            <a:off x="10260265" y="1814211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0175335" y="1663720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3351980" y="1778462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3" name="object 593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2644228" y="17560560"/>
            <a:ext cx="80577" cy="120841"/>
          </a:xfrm>
          <a:prstGeom prst="rect">
            <a:avLst/>
          </a:prstGeom>
        </p:spPr>
      </p:pic>
      <p:sp>
        <p:nvSpPr>
          <p:cNvPr id="594" name="object 594"/>
          <p:cNvSpPr/>
          <p:nvPr/>
        </p:nvSpPr>
        <p:spPr>
          <a:xfrm>
            <a:off x="11387654" y="17666992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3" y="71135"/>
                </a:moveTo>
                <a:lnTo>
                  <a:pt x="20573" y="71135"/>
                </a:lnTo>
                <a:lnTo>
                  <a:pt x="17547" y="70232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3" y="0"/>
                </a:lnTo>
                <a:lnTo>
                  <a:pt x="47438" y="35567"/>
                </a:lnTo>
                <a:lnTo>
                  <a:pt x="47437" y="40283"/>
                </a:lnTo>
                <a:lnTo>
                  <a:pt x="26863" y="7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0567444" y="1754747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933705" y="1803886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117162" y="1663720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203090" y="1763607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61" y="72504"/>
                </a:moveTo>
                <a:lnTo>
                  <a:pt x="14756" y="69649"/>
                </a:lnTo>
                <a:lnTo>
                  <a:pt x="7076" y="61868"/>
                </a:lnTo>
                <a:lnTo>
                  <a:pt x="1898" y="50343"/>
                </a:lnTo>
                <a:lnTo>
                  <a:pt x="0" y="36252"/>
                </a:lnTo>
                <a:lnTo>
                  <a:pt x="1896" y="22131"/>
                </a:lnTo>
                <a:lnTo>
                  <a:pt x="7071" y="10609"/>
                </a:lnTo>
                <a:lnTo>
                  <a:pt x="14750" y="2845"/>
                </a:lnTo>
                <a:lnTo>
                  <a:pt x="24161" y="0"/>
                </a:lnTo>
                <a:lnTo>
                  <a:pt x="33574" y="2849"/>
                </a:lnTo>
                <a:lnTo>
                  <a:pt x="41258" y="10620"/>
                </a:lnTo>
                <a:lnTo>
                  <a:pt x="46438" y="22143"/>
                </a:lnTo>
                <a:lnTo>
                  <a:pt x="48337" y="36252"/>
                </a:lnTo>
                <a:lnTo>
                  <a:pt x="46436" y="50361"/>
                </a:lnTo>
                <a:lnTo>
                  <a:pt x="41253" y="61884"/>
                </a:lnTo>
                <a:lnTo>
                  <a:pt x="33568" y="69655"/>
                </a:lnTo>
                <a:lnTo>
                  <a:pt x="2416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4453638" y="1435395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4211921" y="15755602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3395464" y="1435395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3146085" y="1489050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3" name="object 6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19939" y="14286960"/>
            <a:ext cx="80562" cy="120841"/>
          </a:xfrm>
          <a:prstGeom prst="rect">
            <a:avLst/>
          </a:prstGeom>
        </p:spPr>
      </p:pic>
      <p:sp>
        <p:nvSpPr>
          <p:cNvPr id="604" name="object 604"/>
          <p:cNvSpPr/>
          <p:nvPr/>
        </p:nvSpPr>
        <p:spPr>
          <a:xfrm>
            <a:off x="9307458" y="15460233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5" name="object 6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1447" y="15895218"/>
            <a:ext cx="80576" cy="120841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01605" y="16913211"/>
            <a:ext cx="80562" cy="120827"/>
          </a:xfrm>
          <a:prstGeom prst="rect">
            <a:avLst/>
          </a:prstGeom>
        </p:spPr>
      </p:pic>
      <p:sp>
        <p:nvSpPr>
          <p:cNvPr id="607" name="object 607"/>
          <p:cNvSpPr/>
          <p:nvPr/>
        </p:nvSpPr>
        <p:spPr>
          <a:xfrm>
            <a:off x="9699581" y="1637049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249271" y="1546023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335214" y="1645910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3523838" y="1597321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1" name="object 6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2642" y="17214329"/>
            <a:ext cx="80562" cy="120826"/>
          </a:xfrm>
          <a:prstGeom prst="rect">
            <a:avLst/>
          </a:prstGeom>
        </p:spPr>
      </p:pic>
      <p:sp>
        <p:nvSpPr>
          <p:cNvPr id="612" name="object 612"/>
          <p:cNvSpPr/>
          <p:nvPr/>
        </p:nvSpPr>
        <p:spPr>
          <a:xfrm>
            <a:off x="12835781" y="1566960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1869559" y="1440025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" name="object 6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223975" y="16354316"/>
            <a:ext cx="80562" cy="120826"/>
          </a:xfrm>
          <a:prstGeom prst="rect">
            <a:avLst/>
          </a:prstGeom>
        </p:spPr>
      </p:pic>
      <p:sp>
        <p:nvSpPr>
          <p:cNvPr id="615" name="object 615"/>
          <p:cNvSpPr/>
          <p:nvPr/>
        </p:nvSpPr>
        <p:spPr>
          <a:xfrm>
            <a:off x="12261682" y="1531051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627842" y="15801912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911205" y="1949774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019411" y="1980896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837355" y="20073633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80">
                <a:moveTo>
                  <a:pt x="31376" y="30466"/>
                </a:moveTo>
                <a:lnTo>
                  <a:pt x="848" y="30466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1376" y="30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576857" y="1876208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753503" y="1990950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2" name="object 622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045752" y="19685443"/>
            <a:ext cx="80576" cy="120840"/>
          </a:xfrm>
          <a:prstGeom prst="rect">
            <a:avLst/>
          </a:prstGeom>
        </p:spPr>
      </p:pic>
      <p:sp>
        <p:nvSpPr>
          <p:cNvPr id="623" name="object 623"/>
          <p:cNvSpPr/>
          <p:nvPr/>
        </p:nvSpPr>
        <p:spPr>
          <a:xfrm>
            <a:off x="2968980" y="19672346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518670" y="1876208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580451" y="1946149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727670" y="1589968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119794" y="1670512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485955" y="1719652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669498" y="1579486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420118" y="1633140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393010" y="1531268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2" name="object 632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016999" y="15747685"/>
            <a:ext cx="80576" cy="120827"/>
          </a:xfrm>
          <a:prstGeom prst="rect">
            <a:avLst/>
          </a:prstGeom>
        </p:spPr>
      </p:pic>
      <p:sp>
        <p:nvSpPr>
          <p:cNvPr id="633" name="object 633"/>
          <p:cNvSpPr/>
          <p:nvPr/>
        </p:nvSpPr>
        <p:spPr>
          <a:xfrm>
            <a:off x="1785133" y="1622296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151365" y="1671434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34823" y="1531268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20765" y="1631157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7" name="object 6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25206" y="15818107"/>
            <a:ext cx="80576" cy="120827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22236" y="17191432"/>
            <a:ext cx="80562" cy="120841"/>
          </a:xfrm>
          <a:prstGeom prst="rect">
            <a:avLst/>
          </a:prstGeom>
        </p:spPr>
      </p:pic>
      <p:sp>
        <p:nvSpPr>
          <p:cNvPr id="639" name="object 639"/>
          <p:cNvSpPr/>
          <p:nvPr/>
        </p:nvSpPr>
        <p:spPr>
          <a:xfrm>
            <a:off x="7259485" y="1678479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443029" y="1538313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528971" y="1638200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2" name="object 6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93958" y="15727869"/>
            <a:ext cx="80576" cy="120827"/>
          </a:xfrm>
          <a:prstGeom prst="rect">
            <a:avLst/>
          </a:prstGeom>
        </p:spPr>
      </p:pic>
      <p:sp>
        <p:nvSpPr>
          <p:cNvPr id="643" name="object 643"/>
          <p:cNvSpPr/>
          <p:nvPr/>
        </p:nvSpPr>
        <p:spPr>
          <a:xfrm>
            <a:off x="581491" y="1690112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4" name="object 6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3905" y="17336127"/>
            <a:ext cx="80576" cy="120841"/>
          </a:xfrm>
          <a:prstGeom prst="rect">
            <a:avLst/>
          </a:prstGeom>
        </p:spPr>
      </p:pic>
      <p:sp>
        <p:nvSpPr>
          <p:cNvPr id="645" name="object 645"/>
          <p:cNvSpPr/>
          <p:nvPr/>
        </p:nvSpPr>
        <p:spPr>
          <a:xfrm>
            <a:off x="973614" y="1781140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049876" y="1741411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7" name="object 6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1141" y="17598155"/>
            <a:ext cx="80576" cy="120841"/>
          </a:xfrm>
          <a:prstGeom prst="rect">
            <a:avLst/>
          </a:prstGeom>
        </p:spPr>
      </p:pic>
      <p:sp>
        <p:nvSpPr>
          <p:cNvPr id="648" name="object 648"/>
          <p:cNvSpPr/>
          <p:nvPr/>
        </p:nvSpPr>
        <p:spPr>
          <a:xfrm>
            <a:off x="4109842" y="1711051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143592" y="1584114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0" name="object 6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7596" y="16276149"/>
            <a:ext cx="80576" cy="120827"/>
          </a:xfrm>
          <a:prstGeom prst="rect">
            <a:avLst/>
          </a:prstGeom>
        </p:spPr>
      </p:pic>
      <p:sp>
        <p:nvSpPr>
          <p:cNvPr id="651" name="object 651"/>
          <p:cNvSpPr/>
          <p:nvPr/>
        </p:nvSpPr>
        <p:spPr>
          <a:xfrm>
            <a:off x="3535715" y="16751496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8945"/>
                </a:lnTo>
                <a:lnTo>
                  <a:pt x="6022" y="0"/>
                </a:lnTo>
                <a:lnTo>
                  <a:pt x="20836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901861" y="1724279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2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085405" y="1584114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171347" y="1684002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77120" y="1548367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6"/>
                </a:lnTo>
                <a:lnTo>
                  <a:pt x="16400" y="3165"/>
                </a:lnTo>
                <a:lnTo>
                  <a:pt x="26858" y="0"/>
                </a:lnTo>
                <a:lnTo>
                  <a:pt x="37316" y="3165"/>
                </a:lnTo>
                <a:lnTo>
                  <a:pt x="45853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6" name="object 6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4450" y="14771239"/>
            <a:ext cx="80576" cy="120827"/>
          </a:xfrm>
          <a:prstGeom prst="rect">
            <a:avLst/>
          </a:prstGeom>
        </p:spPr>
      </p:pic>
      <p:pic>
        <p:nvPicPr>
          <p:cNvPr id="657" name="object 657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469369" y="15259612"/>
            <a:ext cx="80577" cy="120841"/>
          </a:xfrm>
          <a:prstGeom prst="rect">
            <a:avLst/>
          </a:prstGeom>
        </p:spPr>
      </p:pic>
      <p:pic>
        <p:nvPicPr>
          <p:cNvPr id="658" name="object 6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6239" y="15341176"/>
            <a:ext cx="80562" cy="120827"/>
          </a:xfrm>
          <a:prstGeom prst="rect">
            <a:avLst/>
          </a:prstGeom>
        </p:spPr>
      </p:pic>
      <p:sp>
        <p:nvSpPr>
          <p:cNvPr id="659" name="object 659"/>
          <p:cNvSpPr/>
          <p:nvPr/>
        </p:nvSpPr>
        <p:spPr>
          <a:xfrm>
            <a:off x="2392598" y="1524651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58759" y="1573788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028245" y="1533511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587142" y="1840646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979265" y="1931668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59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648193" y="1840730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279589" y="1894300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6" name="object 6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6470" y="18359284"/>
            <a:ext cx="80576" cy="120826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4680" y="18041673"/>
            <a:ext cx="80576" cy="120826"/>
          </a:xfrm>
          <a:prstGeom prst="rect">
            <a:avLst/>
          </a:prstGeom>
        </p:spPr>
      </p:pic>
      <p:sp>
        <p:nvSpPr>
          <p:cNvPr id="668" name="object 668"/>
          <p:cNvSpPr/>
          <p:nvPr/>
        </p:nvSpPr>
        <p:spPr>
          <a:xfrm>
            <a:off x="2320913" y="18754979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194294" y="1792428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302500" y="1799473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1" name="object 6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4456" y="18401557"/>
            <a:ext cx="63793" cy="95645"/>
          </a:xfrm>
          <a:prstGeom prst="rect">
            <a:avLst/>
          </a:prstGeom>
        </p:spPr>
      </p:pic>
      <p:sp>
        <p:nvSpPr>
          <p:cNvPr id="672" name="object 672"/>
          <p:cNvSpPr/>
          <p:nvPr/>
        </p:nvSpPr>
        <p:spPr>
          <a:xfrm>
            <a:off x="2944876" y="1845274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859946" y="1694783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036591" y="1809525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5" name="object 6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8840" y="17871197"/>
            <a:ext cx="80577" cy="120841"/>
          </a:xfrm>
          <a:prstGeom prst="rect">
            <a:avLst/>
          </a:prstGeom>
        </p:spPr>
      </p:pic>
      <p:sp>
        <p:nvSpPr>
          <p:cNvPr id="676" name="object 676"/>
          <p:cNvSpPr/>
          <p:nvPr/>
        </p:nvSpPr>
        <p:spPr>
          <a:xfrm>
            <a:off x="4072266" y="17977628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3" y="71135"/>
                </a:moveTo>
                <a:lnTo>
                  <a:pt x="20573" y="71135"/>
                </a:lnTo>
                <a:lnTo>
                  <a:pt x="17547" y="70232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3" y="0"/>
                </a:lnTo>
                <a:lnTo>
                  <a:pt x="47438" y="35567"/>
                </a:lnTo>
                <a:lnTo>
                  <a:pt x="47437" y="40283"/>
                </a:lnTo>
                <a:lnTo>
                  <a:pt x="26863" y="7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252055" y="1785811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618316" y="1834949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801773" y="1694783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887702" y="1794671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4161" y="72504"/>
                </a:moveTo>
                <a:lnTo>
                  <a:pt x="14756" y="69649"/>
                </a:lnTo>
                <a:lnTo>
                  <a:pt x="7076" y="61868"/>
                </a:lnTo>
                <a:lnTo>
                  <a:pt x="1898" y="50343"/>
                </a:lnTo>
                <a:lnTo>
                  <a:pt x="0" y="36252"/>
                </a:lnTo>
                <a:lnTo>
                  <a:pt x="1896" y="22131"/>
                </a:lnTo>
                <a:lnTo>
                  <a:pt x="7071" y="10609"/>
                </a:lnTo>
                <a:lnTo>
                  <a:pt x="14750" y="2845"/>
                </a:lnTo>
                <a:lnTo>
                  <a:pt x="24161" y="0"/>
                </a:lnTo>
                <a:lnTo>
                  <a:pt x="33574" y="2849"/>
                </a:lnTo>
                <a:lnTo>
                  <a:pt x="41258" y="10620"/>
                </a:lnTo>
                <a:lnTo>
                  <a:pt x="46438" y="22143"/>
                </a:lnTo>
                <a:lnTo>
                  <a:pt x="48337" y="36252"/>
                </a:lnTo>
                <a:lnTo>
                  <a:pt x="46436" y="50361"/>
                </a:lnTo>
                <a:lnTo>
                  <a:pt x="41253" y="61884"/>
                </a:lnTo>
                <a:lnTo>
                  <a:pt x="33568" y="69655"/>
                </a:lnTo>
                <a:lnTo>
                  <a:pt x="2416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138249" y="14664593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896533" y="1606623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080076" y="1466459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830696" y="1520114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5" name="object 68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27592" y="14617413"/>
            <a:ext cx="80562" cy="120841"/>
          </a:xfrm>
          <a:prstGeom prst="rect">
            <a:avLst/>
          </a:prstGeom>
        </p:spPr>
      </p:pic>
      <p:sp>
        <p:nvSpPr>
          <p:cNvPr id="686" name="object 686"/>
          <p:cNvSpPr/>
          <p:nvPr/>
        </p:nvSpPr>
        <p:spPr>
          <a:xfrm>
            <a:off x="3195711" y="1509268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0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561872" y="15584072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1492" y="64444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31344" y="15181301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9" name="object 6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4551" y="14597595"/>
            <a:ext cx="80562" cy="120841"/>
          </a:xfrm>
          <a:prstGeom prst="rect">
            <a:avLst/>
          </a:prstGeom>
        </p:spPr>
      </p:pic>
      <p:sp>
        <p:nvSpPr>
          <p:cNvPr id="690" name="object 690"/>
          <p:cNvSpPr/>
          <p:nvPr/>
        </p:nvSpPr>
        <p:spPr>
          <a:xfrm>
            <a:off x="1992069" y="1577086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1" name="object 6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6059" y="16205855"/>
            <a:ext cx="80576" cy="120841"/>
          </a:xfrm>
          <a:prstGeom prst="rect">
            <a:avLst/>
          </a:prstGeom>
        </p:spPr>
      </p:pic>
      <p:pic>
        <p:nvPicPr>
          <p:cNvPr id="692" name="object 69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186216" y="17223847"/>
            <a:ext cx="80562" cy="120827"/>
          </a:xfrm>
          <a:prstGeom prst="rect">
            <a:avLst/>
          </a:prstGeom>
        </p:spPr>
      </p:pic>
      <p:sp>
        <p:nvSpPr>
          <p:cNvPr id="693" name="object 693"/>
          <p:cNvSpPr/>
          <p:nvPr/>
        </p:nvSpPr>
        <p:spPr>
          <a:xfrm>
            <a:off x="2384192" y="1668113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933882" y="1577086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019825" y="1676974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208448" y="1628385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7" name="object 69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7253" y="17524965"/>
            <a:ext cx="80562" cy="120826"/>
          </a:xfrm>
          <a:prstGeom prst="rect">
            <a:avLst/>
          </a:prstGeom>
        </p:spPr>
      </p:pic>
      <p:sp>
        <p:nvSpPr>
          <p:cNvPr id="698" name="object 698"/>
          <p:cNvSpPr/>
          <p:nvPr/>
        </p:nvSpPr>
        <p:spPr>
          <a:xfrm>
            <a:off x="5520392" y="1598023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554170" y="1471088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0" name="object 70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08586" y="16664953"/>
            <a:ext cx="80562" cy="120826"/>
          </a:xfrm>
          <a:prstGeom prst="rect">
            <a:avLst/>
          </a:prstGeom>
        </p:spPr>
      </p:pic>
      <p:sp>
        <p:nvSpPr>
          <p:cNvPr id="701" name="object 701"/>
          <p:cNvSpPr/>
          <p:nvPr/>
        </p:nvSpPr>
        <p:spPr>
          <a:xfrm>
            <a:off x="4946293" y="1562115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312454" y="1611254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495998" y="1471088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4" y="24154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581926" y="1570976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169337" y="14607626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2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294186" y="541529"/>
            <a:ext cx="12491720" cy="1896745"/>
          </a:xfrm>
          <a:custGeom>
            <a:avLst/>
            <a:gdLst/>
            <a:ahLst/>
            <a:cxnLst/>
            <a:rect l="l" t="t" r="r" b="b"/>
            <a:pathLst>
              <a:path w="12491719" h="1896745">
                <a:moveTo>
                  <a:pt x="12491386" y="1896675"/>
                </a:moveTo>
                <a:lnTo>
                  <a:pt x="0" y="1896675"/>
                </a:lnTo>
                <a:lnTo>
                  <a:pt x="0" y="0"/>
                </a:lnTo>
                <a:lnTo>
                  <a:pt x="12491386" y="0"/>
                </a:lnTo>
                <a:lnTo>
                  <a:pt x="12491386" y="1896675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 txBox="1"/>
          <p:nvPr/>
        </p:nvSpPr>
        <p:spPr>
          <a:xfrm>
            <a:off x="1294186" y="541529"/>
            <a:ext cx="12491720" cy="18967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5250" b="1" spc="-420" dirty="0">
                <a:solidFill>
                  <a:srgbClr val="FFFFFF"/>
                </a:solidFill>
                <a:latin typeface="Times New Roman"/>
                <a:cs typeface="Times New Roman"/>
              </a:rPr>
              <a:t>ERP</a:t>
            </a:r>
            <a:r>
              <a:rPr sz="525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Go-</a:t>
            </a:r>
            <a:r>
              <a:rPr sz="525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sz="525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Calendar</a:t>
            </a:r>
            <a:endParaRPr sz="5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4600" i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Practice</a:t>
            </a:r>
            <a:r>
              <a:rPr sz="4600" i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600" i="1" spc="240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4600" i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600" i="1" spc="80" dirty="0">
                <a:solidFill>
                  <a:srgbClr val="FFFFFF"/>
                </a:solidFill>
                <a:latin typeface="Palatino Linotype"/>
                <a:cs typeface="Palatino Linotype"/>
              </a:rPr>
              <a:t>Checklist</a:t>
            </a:r>
            <a:r>
              <a:rPr sz="4600" i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600" i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Activities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2264223" y="4069035"/>
            <a:ext cx="229870" cy="8362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300" spc="-95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09" name="object 709"/>
          <p:cNvSpPr txBox="1"/>
          <p:nvPr/>
        </p:nvSpPr>
        <p:spPr>
          <a:xfrm>
            <a:off x="4818902" y="4069035"/>
            <a:ext cx="361315" cy="8362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300" spc="95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10" name="object 710"/>
          <p:cNvSpPr txBox="1"/>
          <p:nvPr/>
        </p:nvSpPr>
        <p:spPr>
          <a:xfrm>
            <a:off x="7367199" y="4069035"/>
            <a:ext cx="343535" cy="8362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300" spc="-50" dirty="0">
                <a:solidFill>
                  <a:srgbClr val="FFFFFF"/>
                </a:solidFill>
                <a:latin typeface="Garamond"/>
                <a:cs typeface="Garamond"/>
              </a:rPr>
              <a:t>3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9940742" y="4069035"/>
            <a:ext cx="371475" cy="8362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300" spc="170" dirty="0">
                <a:solidFill>
                  <a:srgbClr val="FFFFFF"/>
                </a:solidFill>
                <a:latin typeface="Garamond"/>
                <a:cs typeface="Garamond"/>
              </a:rPr>
              <a:t>4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12522114" y="4069035"/>
            <a:ext cx="339725" cy="8362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300" spc="-50" dirty="0">
                <a:solidFill>
                  <a:srgbClr val="FFFFFF"/>
                </a:solidFill>
                <a:latin typeface="Garamond"/>
                <a:cs typeface="Garamond"/>
              </a:rPr>
              <a:t>5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13" name="object 713"/>
          <p:cNvSpPr txBox="1"/>
          <p:nvPr/>
        </p:nvSpPr>
        <p:spPr>
          <a:xfrm>
            <a:off x="4597109" y="3232800"/>
            <a:ext cx="805180" cy="7842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Tuesday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714" name="object 714"/>
          <p:cNvSpPr txBox="1"/>
          <p:nvPr/>
        </p:nvSpPr>
        <p:spPr>
          <a:xfrm>
            <a:off x="6979302" y="3232800"/>
            <a:ext cx="1119505" cy="7842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Wednesday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715" name="object 715"/>
          <p:cNvSpPr txBox="1"/>
          <p:nvPr/>
        </p:nvSpPr>
        <p:spPr>
          <a:xfrm>
            <a:off x="9671677" y="3232800"/>
            <a:ext cx="909319" cy="7842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Thursday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12379421" y="3232800"/>
            <a:ext cx="624840" cy="7842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Friday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1985260" y="3232800"/>
            <a:ext cx="788035" cy="7842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3860053" y="5841101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748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124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Tuesday</a:t>
            </a:r>
            <a:endParaRPr sz="165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60325" algn="ctr">
              <a:lnSpc>
                <a:spcPct val="100000"/>
              </a:lnSpc>
              <a:spcBef>
                <a:spcPts val="1355"/>
              </a:spcBef>
            </a:pPr>
            <a:r>
              <a:rPr sz="5300" spc="245" dirty="0">
                <a:solidFill>
                  <a:srgbClr val="FFFFFF"/>
                </a:solidFill>
                <a:latin typeface="Garamond"/>
                <a:cs typeface="Garamond"/>
              </a:rPr>
              <a:t>9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19" name="object 719"/>
          <p:cNvSpPr txBox="1"/>
          <p:nvPr/>
        </p:nvSpPr>
        <p:spPr>
          <a:xfrm>
            <a:off x="6429970" y="5841101"/>
            <a:ext cx="2218690" cy="221869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Wednesday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5300" spc="80" dirty="0">
                <a:solidFill>
                  <a:srgbClr val="FFFFFF"/>
                </a:solidFill>
                <a:latin typeface="Garamond"/>
                <a:cs typeface="Garamond"/>
              </a:rPr>
              <a:t>10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8995837" y="5841101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748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24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Thursday</a:t>
            </a:r>
            <a:endParaRPr sz="1650">
              <a:latin typeface="Times New Roman"/>
              <a:cs typeface="Times New Roman"/>
            </a:endParaRPr>
          </a:p>
          <a:p>
            <a:pPr marL="4254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42545" algn="ctr">
              <a:lnSpc>
                <a:spcPct val="100000"/>
              </a:lnSpc>
              <a:spcBef>
                <a:spcPts val="1355"/>
              </a:spcBef>
            </a:pPr>
            <a:r>
              <a:rPr sz="5300" spc="-925" dirty="0">
                <a:solidFill>
                  <a:srgbClr val="FFFFFF"/>
                </a:solidFill>
                <a:latin typeface="Garamond"/>
                <a:cs typeface="Garamond"/>
              </a:rPr>
              <a:t>11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1" name="object 721"/>
          <p:cNvSpPr txBox="1"/>
          <p:nvPr/>
        </p:nvSpPr>
        <p:spPr>
          <a:xfrm>
            <a:off x="11565753" y="5841101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7480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124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Friday</a:t>
            </a:r>
            <a:endParaRPr sz="1650">
              <a:latin typeface="Times New Roman"/>
              <a:cs typeface="Times New Roman"/>
            </a:endParaRPr>
          </a:p>
          <a:p>
            <a:pPr marL="3365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33655" algn="ctr">
              <a:lnSpc>
                <a:spcPct val="100000"/>
              </a:lnSpc>
              <a:spcBef>
                <a:spcPts val="1355"/>
              </a:spcBef>
            </a:pPr>
            <a:r>
              <a:rPr sz="5300" spc="-405" dirty="0">
                <a:solidFill>
                  <a:srgbClr val="FFFFFF"/>
                </a:solidFill>
                <a:latin typeface="Garamond"/>
                <a:cs typeface="Garamond"/>
              </a:rPr>
              <a:t>12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2" name="object 722"/>
          <p:cNvSpPr txBox="1"/>
          <p:nvPr/>
        </p:nvSpPr>
        <p:spPr>
          <a:xfrm>
            <a:off x="1294186" y="5841101"/>
            <a:ext cx="2218690" cy="221869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240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Monday</a:t>
            </a:r>
            <a:endParaRPr sz="1650">
              <a:latin typeface="Times New Roman"/>
              <a:cs typeface="Times New Roman"/>
            </a:endParaRPr>
          </a:p>
          <a:p>
            <a:pPr marR="40640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R="40640" algn="ctr">
              <a:lnSpc>
                <a:spcPct val="100000"/>
              </a:lnSpc>
              <a:spcBef>
                <a:spcPts val="1355"/>
              </a:spcBef>
            </a:pPr>
            <a:r>
              <a:rPr sz="5300" spc="220" dirty="0">
                <a:solidFill>
                  <a:srgbClr val="FFFFFF"/>
                </a:solidFill>
                <a:latin typeface="Garamond"/>
                <a:cs typeface="Garamond"/>
              </a:rPr>
              <a:t>8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3" name="object 723"/>
          <p:cNvSpPr txBox="1"/>
          <p:nvPr/>
        </p:nvSpPr>
        <p:spPr>
          <a:xfrm>
            <a:off x="3860053" y="8401184"/>
            <a:ext cx="2218690" cy="22186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Tuesday</a:t>
            </a:r>
            <a:endParaRPr sz="165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60325" algn="ctr">
              <a:lnSpc>
                <a:spcPct val="100000"/>
              </a:lnSpc>
              <a:spcBef>
                <a:spcPts val="1789"/>
              </a:spcBef>
            </a:pPr>
            <a:r>
              <a:rPr sz="5300" spc="-330" dirty="0">
                <a:solidFill>
                  <a:srgbClr val="FFFFFF"/>
                </a:solidFill>
                <a:latin typeface="Garamond"/>
                <a:cs typeface="Garamond"/>
              </a:rPr>
              <a:t>16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4" name="object 724"/>
          <p:cNvSpPr txBox="1"/>
          <p:nvPr/>
        </p:nvSpPr>
        <p:spPr>
          <a:xfrm>
            <a:off x="6429970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1765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Wednesday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sz="5300" spc="-640" dirty="0">
                <a:solidFill>
                  <a:srgbClr val="FFFFFF"/>
                </a:solidFill>
                <a:latin typeface="Garamond"/>
                <a:cs typeface="Garamond"/>
              </a:rPr>
              <a:t>17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5" name="object 725"/>
          <p:cNvSpPr txBox="1"/>
          <p:nvPr/>
        </p:nvSpPr>
        <p:spPr>
          <a:xfrm>
            <a:off x="8995837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1765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Thursday</a:t>
            </a:r>
            <a:endParaRPr sz="1650">
              <a:latin typeface="Times New Roman"/>
              <a:cs typeface="Times New Roman"/>
            </a:endParaRPr>
          </a:p>
          <a:p>
            <a:pPr marL="4254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42545" algn="ctr">
              <a:lnSpc>
                <a:spcPct val="100000"/>
              </a:lnSpc>
              <a:spcBef>
                <a:spcPts val="1789"/>
              </a:spcBef>
            </a:pPr>
            <a:r>
              <a:rPr sz="5300" spc="-340" dirty="0">
                <a:solidFill>
                  <a:srgbClr val="FFFFFF"/>
                </a:solidFill>
                <a:latin typeface="Garamond"/>
                <a:cs typeface="Garamond"/>
              </a:rPr>
              <a:t>18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6" name="object 726"/>
          <p:cNvSpPr txBox="1"/>
          <p:nvPr/>
        </p:nvSpPr>
        <p:spPr>
          <a:xfrm>
            <a:off x="11565753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176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Friday</a:t>
            </a:r>
            <a:endParaRPr sz="1650">
              <a:latin typeface="Times New Roman"/>
              <a:cs typeface="Times New Roman"/>
            </a:endParaRPr>
          </a:p>
          <a:p>
            <a:pPr marL="3365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33655" algn="ctr">
              <a:lnSpc>
                <a:spcPct val="100000"/>
              </a:lnSpc>
              <a:spcBef>
                <a:spcPts val="1789"/>
              </a:spcBef>
            </a:pPr>
            <a:r>
              <a:rPr sz="5300" spc="-330" dirty="0">
                <a:solidFill>
                  <a:srgbClr val="FFFFFF"/>
                </a:solidFill>
                <a:latin typeface="Garamond"/>
                <a:cs typeface="Garamond"/>
              </a:rPr>
              <a:t>19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7" name="object 727"/>
          <p:cNvSpPr txBox="1"/>
          <p:nvPr/>
        </p:nvSpPr>
        <p:spPr>
          <a:xfrm>
            <a:off x="1294186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176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Monday</a:t>
            </a:r>
            <a:endParaRPr sz="1650">
              <a:latin typeface="Times New Roman"/>
              <a:cs typeface="Times New Roman"/>
            </a:endParaRPr>
          </a:p>
          <a:p>
            <a:pPr marR="40640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550">
              <a:latin typeface="Book Antiqua"/>
              <a:cs typeface="Book Antiqua"/>
            </a:endParaRPr>
          </a:p>
          <a:p>
            <a:pPr marR="40640" algn="ctr">
              <a:lnSpc>
                <a:spcPct val="100000"/>
              </a:lnSpc>
            </a:pPr>
            <a:r>
              <a:rPr sz="5300" spc="-490" dirty="0">
                <a:solidFill>
                  <a:srgbClr val="FFFFFF"/>
                </a:solidFill>
                <a:latin typeface="Garamond"/>
                <a:cs typeface="Garamond"/>
              </a:rPr>
              <a:t>15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8" name="object 728"/>
          <p:cNvSpPr txBox="1"/>
          <p:nvPr/>
        </p:nvSpPr>
        <p:spPr>
          <a:xfrm>
            <a:off x="3860053" y="10961267"/>
            <a:ext cx="2218690" cy="22186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Tuesday</a:t>
            </a:r>
            <a:endParaRPr sz="165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60325" algn="ctr">
              <a:lnSpc>
                <a:spcPct val="100000"/>
              </a:lnSpc>
              <a:spcBef>
                <a:spcPts val="1764"/>
              </a:spcBef>
            </a:pPr>
            <a:r>
              <a:rPr sz="5300" spc="45" dirty="0">
                <a:solidFill>
                  <a:srgbClr val="FFFFFF"/>
                </a:solidFill>
                <a:latin typeface="Garamond"/>
                <a:cs typeface="Garamond"/>
              </a:rPr>
              <a:t>23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29" name="object 729"/>
          <p:cNvSpPr txBox="1"/>
          <p:nvPr/>
        </p:nvSpPr>
        <p:spPr>
          <a:xfrm>
            <a:off x="6429970" y="10961267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1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Wednesday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sz="5300" spc="155" dirty="0">
                <a:solidFill>
                  <a:srgbClr val="FFFFFF"/>
                </a:solidFill>
                <a:latin typeface="Garamond"/>
                <a:cs typeface="Garamond"/>
              </a:rPr>
              <a:t>24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8995837" y="10961267"/>
            <a:ext cx="2218690" cy="22186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Thursday</a:t>
            </a:r>
            <a:endParaRPr sz="1650">
              <a:latin typeface="Times New Roman"/>
              <a:cs typeface="Times New Roman"/>
            </a:endParaRPr>
          </a:p>
          <a:p>
            <a:pPr marL="4254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42545" algn="ctr">
              <a:lnSpc>
                <a:spcPct val="100000"/>
              </a:lnSpc>
              <a:spcBef>
                <a:spcPts val="1764"/>
              </a:spcBef>
            </a:pPr>
            <a:r>
              <a:rPr sz="5300" spc="30" dirty="0">
                <a:solidFill>
                  <a:srgbClr val="FFFFFF"/>
                </a:solidFill>
                <a:latin typeface="Garamond"/>
                <a:cs typeface="Garamond"/>
              </a:rPr>
              <a:t>25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11565753" y="10961267"/>
            <a:ext cx="2218690" cy="22186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Friday</a:t>
            </a:r>
            <a:endParaRPr sz="1650">
              <a:latin typeface="Times New Roman"/>
              <a:cs typeface="Times New Roman"/>
            </a:endParaRPr>
          </a:p>
          <a:p>
            <a:pPr marL="33655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L="33655" algn="ctr">
              <a:lnSpc>
                <a:spcPct val="100000"/>
              </a:lnSpc>
              <a:spcBef>
                <a:spcPts val="1380"/>
              </a:spcBef>
            </a:pPr>
            <a:r>
              <a:rPr sz="5300" spc="195" dirty="0">
                <a:solidFill>
                  <a:srgbClr val="FFFFFF"/>
                </a:solidFill>
                <a:latin typeface="Garamond"/>
                <a:cs typeface="Garamond"/>
              </a:rPr>
              <a:t>26</a:t>
            </a:r>
            <a:endParaRPr sz="5300">
              <a:latin typeface="Garamond"/>
              <a:cs typeface="Garamond"/>
            </a:endParaRPr>
          </a:p>
        </p:txBody>
      </p:sp>
      <p:sp>
        <p:nvSpPr>
          <p:cNvPr id="732" name="object 732"/>
          <p:cNvSpPr txBox="1"/>
          <p:nvPr/>
        </p:nvSpPr>
        <p:spPr>
          <a:xfrm>
            <a:off x="1294186" y="10961267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5176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195"/>
              </a:spcBef>
            </a:pP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Monday</a:t>
            </a:r>
            <a:endParaRPr sz="1650">
              <a:latin typeface="Times New Roman"/>
              <a:cs typeface="Times New Roman"/>
            </a:endParaRPr>
          </a:p>
          <a:p>
            <a:pPr marR="40640" algn="ctr">
              <a:lnSpc>
                <a:spcPct val="100000"/>
              </a:lnSpc>
              <a:spcBef>
                <a:spcPts val="1040"/>
              </a:spcBef>
            </a:pPr>
            <a:r>
              <a:rPr sz="1550" i="1" spc="90" dirty="0">
                <a:solidFill>
                  <a:srgbClr val="FFFFFF"/>
                </a:solidFill>
                <a:latin typeface="Book Antiqua"/>
                <a:cs typeface="Book Antiqua"/>
              </a:rPr>
              <a:t>Dec</a:t>
            </a:r>
            <a:endParaRPr sz="1550">
              <a:latin typeface="Book Antiqua"/>
              <a:cs typeface="Book Antiqua"/>
            </a:endParaRPr>
          </a:p>
          <a:p>
            <a:pPr marR="40640" algn="ctr">
              <a:lnSpc>
                <a:spcPct val="100000"/>
              </a:lnSpc>
              <a:spcBef>
                <a:spcPts val="1764"/>
              </a:spcBef>
            </a:pPr>
            <a:r>
              <a:rPr sz="5300" spc="120" dirty="0">
                <a:solidFill>
                  <a:srgbClr val="FFFFFF"/>
                </a:solidFill>
                <a:latin typeface="Garamond"/>
                <a:cs typeface="Garamond"/>
              </a:rPr>
              <a:t>22</a:t>
            </a:r>
            <a:endParaRPr sz="5300">
              <a:latin typeface="Garamond"/>
              <a:cs typeface="Garamond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1616" y="16739785"/>
            <a:ext cx="80576" cy="120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469750" y="1721506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19439" y="1606401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8194" y="1683326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2199" y="17268248"/>
            <a:ext cx="80576" cy="12084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945589" y="1663990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1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85092" y="1532835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97411" y="16358128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4" y="71134"/>
                </a:moveTo>
                <a:lnTo>
                  <a:pt x="20573" y="71134"/>
                </a:lnTo>
                <a:lnTo>
                  <a:pt x="17547" y="70231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4" y="0"/>
                </a:lnTo>
                <a:lnTo>
                  <a:pt x="47438" y="35567"/>
                </a:lnTo>
                <a:lnTo>
                  <a:pt x="47438" y="40283"/>
                </a:lnTo>
                <a:lnTo>
                  <a:pt x="26864" y="7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77215" y="1623861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43377" y="1672999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26905" y="1532835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8686" y="1602776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35906" y="1246595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28029" y="1327139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94190" y="1376279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77733" y="1236113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28353" y="1289767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93368" y="1278923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59600" y="1328061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33441" y="12384376"/>
            <a:ext cx="80576" cy="12082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30472" y="13757701"/>
            <a:ext cx="80562" cy="12084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4367719" y="1335106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69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551264" y="1194940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37206" y="1294827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02193" y="12294137"/>
            <a:ext cx="80576" cy="12082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7689725" y="1346739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32140" y="13902396"/>
            <a:ext cx="80576" cy="120841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081849" y="1437767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158111" y="1398038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376" y="14164423"/>
            <a:ext cx="80576" cy="120841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1218078" y="1367677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51826" y="1240741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5831" y="12842417"/>
            <a:ext cx="80576" cy="120827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0643950" y="1331776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8945"/>
                </a:lnTo>
                <a:lnTo>
                  <a:pt x="6022" y="0"/>
                </a:lnTo>
                <a:lnTo>
                  <a:pt x="20836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10096" y="13809062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4342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93640" y="1240741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79583" y="13406291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85355" y="1204994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6"/>
                </a:lnTo>
                <a:lnTo>
                  <a:pt x="16400" y="3165"/>
                </a:lnTo>
                <a:lnTo>
                  <a:pt x="26858" y="0"/>
                </a:lnTo>
                <a:lnTo>
                  <a:pt x="37316" y="3165"/>
                </a:lnTo>
                <a:lnTo>
                  <a:pt x="45853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32685" y="11337508"/>
            <a:ext cx="80576" cy="12082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77604" y="11825881"/>
            <a:ext cx="80577" cy="12084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04474" y="11907445"/>
            <a:ext cx="80562" cy="120827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9500834" y="1181278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66994" y="12304152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95378" y="1497273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56428" y="1497357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84705" y="14925554"/>
            <a:ext cx="80576" cy="12082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42915" y="14607942"/>
            <a:ext cx="80576" cy="120826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9429148" y="1532124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02529" y="1449055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410734" y="1456100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62691" y="14967825"/>
            <a:ext cx="63793" cy="95645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1111298" y="1501901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35288" y="15454002"/>
            <a:ext cx="80576" cy="120841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10053111" y="1501901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968181" y="1351410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44827" y="1466152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4">
                <a:moveTo>
                  <a:pt x="30421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1" y="0"/>
                </a:lnTo>
                <a:lnTo>
                  <a:pt x="53718" y="34934"/>
                </a:lnTo>
                <a:lnTo>
                  <a:pt x="53718" y="40275"/>
                </a:lnTo>
                <a:lnTo>
                  <a:pt x="53718" y="45616"/>
                </a:lnTo>
                <a:lnTo>
                  <a:pt x="33846" y="79529"/>
                </a:lnTo>
                <a:lnTo>
                  <a:pt x="30421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437075" y="14437466"/>
            <a:ext cx="80577" cy="120841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11180501" y="14543898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5">
                <a:moveTo>
                  <a:pt x="26863" y="71135"/>
                </a:moveTo>
                <a:lnTo>
                  <a:pt x="20573" y="71135"/>
                </a:lnTo>
                <a:lnTo>
                  <a:pt x="17547" y="70232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3" y="0"/>
                </a:lnTo>
                <a:lnTo>
                  <a:pt x="47438" y="35567"/>
                </a:lnTo>
                <a:lnTo>
                  <a:pt x="47437" y="40283"/>
                </a:lnTo>
                <a:lnTo>
                  <a:pt x="26863" y="71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60290" y="14424383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26551" y="1491576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69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0008" y="1351410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4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95937" y="14512980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61" y="72504"/>
                </a:moveTo>
                <a:lnTo>
                  <a:pt x="14756" y="69649"/>
                </a:lnTo>
                <a:lnTo>
                  <a:pt x="7076" y="61868"/>
                </a:lnTo>
                <a:lnTo>
                  <a:pt x="1898" y="50343"/>
                </a:lnTo>
                <a:lnTo>
                  <a:pt x="0" y="36252"/>
                </a:lnTo>
                <a:lnTo>
                  <a:pt x="1896" y="22131"/>
                </a:lnTo>
                <a:lnTo>
                  <a:pt x="7071" y="10609"/>
                </a:lnTo>
                <a:lnTo>
                  <a:pt x="14750" y="2845"/>
                </a:lnTo>
                <a:lnTo>
                  <a:pt x="24161" y="0"/>
                </a:lnTo>
                <a:lnTo>
                  <a:pt x="33574" y="2849"/>
                </a:lnTo>
                <a:lnTo>
                  <a:pt x="41258" y="10620"/>
                </a:lnTo>
                <a:lnTo>
                  <a:pt x="46438" y="22143"/>
                </a:lnTo>
                <a:lnTo>
                  <a:pt x="48337" y="36252"/>
                </a:lnTo>
                <a:lnTo>
                  <a:pt x="46436" y="50361"/>
                </a:lnTo>
                <a:lnTo>
                  <a:pt x="41253" y="61884"/>
                </a:lnTo>
                <a:lnTo>
                  <a:pt x="33568" y="69655"/>
                </a:lnTo>
                <a:lnTo>
                  <a:pt x="2416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46485" y="1123086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004768" y="1263250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88311" y="1123086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38931" y="117674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35827" y="11183681"/>
            <a:ext cx="80562" cy="120841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10303947" y="1165895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0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70107" y="12150341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4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939579" y="1174756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2785" y="11163865"/>
            <a:ext cx="80562" cy="120841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9100304" y="1233713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24293" y="12772124"/>
            <a:ext cx="80576" cy="12084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94451" y="13790116"/>
            <a:ext cx="80562" cy="12082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9492427" y="1324740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8060" y="1333601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316683" y="1285012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665488" y="14091234"/>
            <a:ext cx="80562" cy="120826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12628627" y="1254650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662405" y="1127715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16821" y="13231221"/>
            <a:ext cx="80562" cy="120826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12054528" y="1218742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420689" y="1267881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604233" y="1127715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4" y="24154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690161" y="12276032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277572" y="11173894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74894" y="1146780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06290" y="12003503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3"/>
                </a:lnTo>
                <a:lnTo>
                  <a:pt x="0" y="41059"/>
                </a:lnTo>
                <a:lnTo>
                  <a:pt x="0" y="31444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20995" y="1074400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5"/>
                </a:lnTo>
                <a:lnTo>
                  <a:pt x="1267" y="33563"/>
                </a:lnTo>
                <a:lnTo>
                  <a:pt x="0" y="24153"/>
                </a:lnTo>
                <a:lnTo>
                  <a:pt x="1255" y="14746"/>
                </a:lnTo>
                <a:lnTo>
                  <a:pt x="4689" y="7069"/>
                </a:lnTo>
                <a:lnTo>
                  <a:pt x="9807" y="1896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4"/>
                </a:lnTo>
                <a:lnTo>
                  <a:pt x="30969" y="14752"/>
                </a:lnTo>
                <a:lnTo>
                  <a:pt x="32225" y="24153"/>
                </a:lnTo>
                <a:lnTo>
                  <a:pt x="30957" y="33563"/>
                </a:lnTo>
                <a:lnTo>
                  <a:pt x="27502" y="41245"/>
                </a:lnTo>
                <a:lnTo>
                  <a:pt x="22381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81486" y="11792566"/>
            <a:ext cx="63793" cy="95645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4129750" y="1151324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53754" y="11948233"/>
            <a:ext cx="80576" cy="120840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6163293" y="1115575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6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6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55542" y="10931697"/>
            <a:ext cx="80576" cy="120840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378771" y="10918599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90242" y="1070774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37461" y="714593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29585" y="7951381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1" y="40290"/>
                </a:moveTo>
                <a:lnTo>
                  <a:pt x="6008" y="40290"/>
                </a:lnTo>
                <a:lnTo>
                  <a:pt x="0" y="31273"/>
                </a:lnTo>
                <a:lnTo>
                  <a:pt x="0" y="20145"/>
                </a:lnTo>
                <a:lnTo>
                  <a:pt x="0" y="9016"/>
                </a:lnTo>
                <a:lnTo>
                  <a:pt x="6008" y="0"/>
                </a:lnTo>
                <a:lnTo>
                  <a:pt x="20851" y="0"/>
                </a:lnTo>
                <a:lnTo>
                  <a:pt x="26859" y="9016"/>
                </a:lnTo>
                <a:lnTo>
                  <a:pt x="26859" y="31273"/>
                </a:lnTo>
                <a:lnTo>
                  <a:pt x="20851" y="40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95745" y="844277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29"/>
                </a:moveTo>
                <a:lnTo>
                  <a:pt x="18642" y="64429"/>
                </a:lnTo>
                <a:lnTo>
                  <a:pt x="15901" y="63612"/>
                </a:lnTo>
                <a:lnTo>
                  <a:pt x="0" y="36486"/>
                </a:lnTo>
                <a:lnTo>
                  <a:pt x="0" y="27943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14"/>
                </a:lnTo>
                <a:lnTo>
                  <a:pt x="42985" y="36486"/>
                </a:lnTo>
                <a:lnTo>
                  <a:pt x="24342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02800" y="655893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26790" y="6993938"/>
            <a:ext cx="80576" cy="120827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2194923" y="746921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22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5993" y="0"/>
                </a:lnTo>
                <a:lnTo>
                  <a:pt x="20836" y="0"/>
                </a:lnTo>
                <a:lnTo>
                  <a:pt x="26844" y="9002"/>
                </a:lnTo>
                <a:lnTo>
                  <a:pt x="26844" y="31258"/>
                </a:lnTo>
                <a:lnTo>
                  <a:pt x="20822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1155" y="796059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4613" y="655893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3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0556" y="7557827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4996" y="7064361"/>
            <a:ext cx="80576" cy="120827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7669276" y="8031048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1281" y="814738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6"/>
                </a:lnTo>
                <a:lnTo>
                  <a:pt x="7863" y="68754"/>
                </a:lnTo>
                <a:lnTo>
                  <a:pt x="2109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8" y="55952"/>
                </a:lnTo>
                <a:lnTo>
                  <a:pt x="45854" y="68754"/>
                </a:lnTo>
                <a:lnTo>
                  <a:pt x="37317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" name="object 11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3695" y="8582381"/>
            <a:ext cx="80576" cy="120841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5459666" y="866036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617"/>
                </a:lnTo>
                <a:lnTo>
                  <a:pt x="7868" y="11812"/>
                </a:lnTo>
                <a:lnTo>
                  <a:pt x="16406" y="3171"/>
                </a:lnTo>
                <a:lnTo>
                  <a:pt x="26858" y="0"/>
                </a:lnTo>
                <a:lnTo>
                  <a:pt x="37310" y="3165"/>
                </a:lnTo>
                <a:lnTo>
                  <a:pt x="45848" y="11796"/>
                </a:lnTo>
                <a:lnTo>
                  <a:pt x="51605" y="24599"/>
                </a:lnTo>
                <a:lnTo>
                  <a:pt x="53717" y="40275"/>
                </a:lnTo>
                <a:lnTo>
                  <a:pt x="51605" y="55951"/>
                </a:lnTo>
                <a:lnTo>
                  <a:pt x="45848" y="68754"/>
                </a:lnTo>
                <a:lnTo>
                  <a:pt x="37310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object 11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90931" y="8844408"/>
            <a:ext cx="80576" cy="120841"/>
          </a:xfrm>
          <a:prstGeom prst="rect">
            <a:avLst/>
          </a:prstGeom>
        </p:spPr>
      </p:pic>
      <p:sp>
        <p:nvSpPr>
          <p:cNvPr id="113" name="object 113"/>
          <p:cNvSpPr/>
          <p:nvPr/>
        </p:nvSpPr>
        <p:spPr>
          <a:xfrm>
            <a:off x="4519633" y="835676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5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5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53382" y="708740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77386" y="7522402"/>
            <a:ext cx="80576" cy="120827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2495195" y="708740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81138" y="808627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object 11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034241" y="6017492"/>
            <a:ext cx="80576" cy="120827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06030" y="6587429"/>
            <a:ext cx="80562" cy="120827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2802389" y="6492768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68549" y="698413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8035" y="658136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57983" y="965356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44470" y="9287926"/>
            <a:ext cx="80576" cy="120826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3269737" y="8194091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9" y="80551"/>
                </a:moveTo>
                <a:lnTo>
                  <a:pt x="16406" y="77386"/>
                </a:lnTo>
                <a:lnTo>
                  <a:pt x="7869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09" y="24599"/>
                </a:lnTo>
                <a:lnTo>
                  <a:pt x="7863" y="11797"/>
                </a:lnTo>
                <a:lnTo>
                  <a:pt x="16400" y="3165"/>
                </a:lnTo>
                <a:lnTo>
                  <a:pt x="26859" y="0"/>
                </a:lnTo>
                <a:lnTo>
                  <a:pt x="37317" y="3165"/>
                </a:lnTo>
                <a:lnTo>
                  <a:pt x="45854" y="11797"/>
                </a:lnTo>
                <a:lnTo>
                  <a:pt x="51608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9" y="68754"/>
                </a:lnTo>
                <a:lnTo>
                  <a:pt x="37311" y="77386"/>
                </a:lnTo>
                <a:lnTo>
                  <a:pt x="26859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61845" y="910436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30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02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11564" y="8194091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40486" y="644739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37382" y="5863666"/>
            <a:ext cx="80562" cy="120841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3605502" y="633894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39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0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71662" y="683032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1492" y="64444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41134" y="642755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01860" y="7017122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25849" y="7452108"/>
            <a:ext cx="80576" cy="120841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2793983" y="792738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0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45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8" y="9031"/>
                </a:lnTo>
                <a:lnTo>
                  <a:pt x="26858" y="31258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43672" y="701712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29615" y="801599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79128" y="585387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2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2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2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822078" y="12576017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0" y="77388"/>
                </a:lnTo>
                <a:lnTo>
                  <a:pt x="7863" y="68759"/>
                </a:lnTo>
                <a:lnTo>
                  <a:pt x="2109" y="55958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3"/>
                </a:lnTo>
                <a:lnTo>
                  <a:pt x="45848" y="11791"/>
                </a:lnTo>
                <a:lnTo>
                  <a:pt x="51606" y="24593"/>
                </a:lnTo>
                <a:lnTo>
                  <a:pt x="53717" y="40275"/>
                </a:lnTo>
                <a:lnTo>
                  <a:pt x="51608" y="55958"/>
                </a:lnTo>
                <a:lnTo>
                  <a:pt x="45853" y="68759"/>
                </a:lnTo>
                <a:lnTo>
                  <a:pt x="37316" y="77388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214202" y="1348629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9"/>
                </a:lnTo>
                <a:lnTo>
                  <a:pt x="0" y="20130"/>
                </a:lnTo>
                <a:lnTo>
                  <a:pt x="0" y="9016"/>
                </a:lnTo>
                <a:lnTo>
                  <a:pt x="6022" y="0"/>
                </a:lnTo>
                <a:lnTo>
                  <a:pt x="20836" y="0"/>
                </a:lnTo>
                <a:lnTo>
                  <a:pt x="26859" y="9002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883129" y="1257687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19" y="47723"/>
                </a:lnTo>
                <a:lnTo>
                  <a:pt x="0" y="27372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2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514525" y="13112570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2" y="72504"/>
                </a:moveTo>
                <a:lnTo>
                  <a:pt x="20970" y="72504"/>
                </a:lnTo>
                <a:lnTo>
                  <a:pt x="17886" y="71583"/>
                </a:lnTo>
                <a:lnTo>
                  <a:pt x="0" y="41059"/>
                </a:lnTo>
                <a:lnTo>
                  <a:pt x="0" y="31444"/>
                </a:lnTo>
                <a:lnTo>
                  <a:pt x="20970" y="0"/>
                </a:lnTo>
                <a:lnTo>
                  <a:pt x="27382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2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object 1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111406" y="12528836"/>
            <a:ext cx="80576" cy="120840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9879540" y="13004112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537435" y="1216428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623364" y="13163176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237984" y="1262231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0" y="79528"/>
                </a:lnTo>
                <a:lnTo>
                  <a:pt x="0" y="45615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5"/>
                </a:lnTo>
                <a:lnTo>
                  <a:pt x="33846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object 1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61988" y="13057300"/>
            <a:ext cx="80576" cy="120840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10355380" y="12428953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3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4"/>
                </a:lnTo>
                <a:lnTo>
                  <a:pt x="27535" y="7065"/>
                </a:lnTo>
                <a:lnTo>
                  <a:pt x="30969" y="14746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1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094883" y="1111740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6"/>
                </a:lnTo>
                <a:lnTo>
                  <a:pt x="7868" y="68754"/>
                </a:lnTo>
                <a:lnTo>
                  <a:pt x="2111" y="55952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7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7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2"/>
                </a:lnTo>
                <a:lnTo>
                  <a:pt x="45848" y="68754"/>
                </a:lnTo>
                <a:lnTo>
                  <a:pt x="37311" y="77386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307201" y="12147181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4">
                <a:moveTo>
                  <a:pt x="26864" y="71134"/>
                </a:moveTo>
                <a:lnTo>
                  <a:pt x="20573" y="71134"/>
                </a:lnTo>
                <a:lnTo>
                  <a:pt x="17547" y="70231"/>
                </a:lnTo>
                <a:lnTo>
                  <a:pt x="0" y="40283"/>
                </a:lnTo>
                <a:lnTo>
                  <a:pt x="0" y="30850"/>
                </a:lnTo>
                <a:lnTo>
                  <a:pt x="20573" y="0"/>
                </a:lnTo>
                <a:lnTo>
                  <a:pt x="26864" y="0"/>
                </a:lnTo>
                <a:lnTo>
                  <a:pt x="47438" y="35567"/>
                </a:lnTo>
                <a:lnTo>
                  <a:pt x="47438" y="40283"/>
                </a:lnTo>
                <a:lnTo>
                  <a:pt x="26864" y="7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487005" y="12027666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50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50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853166" y="1251904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3"/>
                </a:moveTo>
                <a:lnTo>
                  <a:pt x="13125" y="61914"/>
                </a:lnTo>
                <a:lnTo>
                  <a:pt x="6293" y="55013"/>
                </a:lnTo>
                <a:lnTo>
                  <a:pt x="1688" y="44774"/>
                </a:lnTo>
                <a:lnTo>
                  <a:pt x="0" y="32229"/>
                </a:lnTo>
                <a:lnTo>
                  <a:pt x="1690" y="19681"/>
                </a:lnTo>
                <a:lnTo>
                  <a:pt x="6299" y="9437"/>
                </a:lnTo>
                <a:lnTo>
                  <a:pt x="13131" y="2531"/>
                </a:lnTo>
                <a:lnTo>
                  <a:pt x="21492" y="0"/>
                </a:lnTo>
                <a:lnTo>
                  <a:pt x="29852" y="2531"/>
                </a:lnTo>
                <a:lnTo>
                  <a:pt x="36679" y="9437"/>
                </a:lnTo>
                <a:lnTo>
                  <a:pt x="41283" y="19681"/>
                </a:lnTo>
                <a:lnTo>
                  <a:pt x="42971" y="32229"/>
                </a:lnTo>
                <a:lnTo>
                  <a:pt x="41285" y="44768"/>
                </a:lnTo>
                <a:lnTo>
                  <a:pt x="36684" y="55008"/>
                </a:lnTo>
                <a:lnTo>
                  <a:pt x="29858" y="61912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036695" y="11117404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22"/>
                </a:moveTo>
                <a:lnTo>
                  <a:pt x="9843" y="46423"/>
                </a:lnTo>
                <a:lnTo>
                  <a:pt x="4722" y="41247"/>
                </a:lnTo>
                <a:lnTo>
                  <a:pt x="1267" y="33569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57" y="33569"/>
                </a:lnTo>
                <a:lnTo>
                  <a:pt x="27502" y="41247"/>
                </a:lnTo>
                <a:lnTo>
                  <a:pt x="22380" y="46423"/>
                </a:lnTo>
                <a:lnTo>
                  <a:pt x="16112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098477" y="11816815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175" y="72490"/>
                </a:moveTo>
                <a:lnTo>
                  <a:pt x="14762" y="69634"/>
                </a:lnTo>
                <a:lnTo>
                  <a:pt x="7078" y="61854"/>
                </a:lnTo>
                <a:lnTo>
                  <a:pt x="1899" y="50329"/>
                </a:lnTo>
                <a:lnTo>
                  <a:pt x="0" y="36238"/>
                </a:lnTo>
                <a:lnTo>
                  <a:pt x="1901" y="22131"/>
                </a:lnTo>
                <a:lnTo>
                  <a:pt x="7084" y="10612"/>
                </a:lnTo>
                <a:lnTo>
                  <a:pt x="14768" y="2847"/>
                </a:lnTo>
                <a:lnTo>
                  <a:pt x="24175" y="0"/>
                </a:lnTo>
                <a:lnTo>
                  <a:pt x="33580" y="2845"/>
                </a:lnTo>
                <a:lnTo>
                  <a:pt x="41260" y="10607"/>
                </a:lnTo>
                <a:lnTo>
                  <a:pt x="46438" y="22125"/>
                </a:lnTo>
                <a:lnTo>
                  <a:pt x="48337" y="36238"/>
                </a:lnTo>
                <a:lnTo>
                  <a:pt x="46440" y="50353"/>
                </a:lnTo>
                <a:lnTo>
                  <a:pt x="41265" y="61875"/>
                </a:lnTo>
                <a:lnTo>
                  <a:pt x="33586" y="69642"/>
                </a:lnTo>
                <a:lnTo>
                  <a:pt x="24175" y="7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245695" y="825500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187523" y="815018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44" y="46436"/>
                </a:lnTo>
                <a:lnTo>
                  <a:pt x="4722" y="41254"/>
                </a:lnTo>
                <a:lnTo>
                  <a:pt x="1267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908"/>
                </a:lnTo>
                <a:lnTo>
                  <a:pt x="27535" y="7103"/>
                </a:lnTo>
                <a:lnTo>
                  <a:pt x="30969" y="14788"/>
                </a:lnTo>
                <a:lnTo>
                  <a:pt x="32224" y="24168"/>
                </a:lnTo>
                <a:lnTo>
                  <a:pt x="30957" y="33572"/>
                </a:lnTo>
                <a:lnTo>
                  <a:pt x="27502" y="41254"/>
                </a:lnTo>
                <a:lnTo>
                  <a:pt x="22380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11035" y="7668006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65"/>
                </a:moveTo>
                <a:lnTo>
                  <a:pt x="16400" y="77400"/>
                </a:lnTo>
                <a:lnTo>
                  <a:pt x="7863" y="68766"/>
                </a:lnTo>
                <a:lnTo>
                  <a:pt x="2109" y="55960"/>
                </a:lnTo>
                <a:lnTo>
                  <a:pt x="0" y="40275"/>
                </a:lnTo>
                <a:lnTo>
                  <a:pt x="2109" y="24575"/>
                </a:lnTo>
                <a:lnTo>
                  <a:pt x="7861" y="11775"/>
                </a:lnTo>
                <a:lnTo>
                  <a:pt x="16394" y="3157"/>
                </a:lnTo>
                <a:lnTo>
                  <a:pt x="26844" y="0"/>
                </a:lnTo>
                <a:lnTo>
                  <a:pt x="37296" y="3163"/>
                </a:lnTo>
                <a:lnTo>
                  <a:pt x="45834" y="11791"/>
                </a:lnTo>
                <a:lnTo>
                  <a:pt x="51592" y="24593"/>
                </a:lnTo>
                <a:lnTo>
                  <a:pt x="53703" y="40275"/>
                </a:lnTo>
                <a:lnTo>
                  <a:pt x="51596" y="55960"/>
                </a:lnTo>
                <a:lnTo>
                  <a:pt x="45847" y="68766"/>
                </a:lnTo>
                <a:lnTo>
                  <a:pt x="37314" y="77400"/>
                </a:lnTo>
                <a:lnTo>
                  <a:pt x="26858" y="80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535024" y="8103006"/>
            <a:ext cx="80576" cy="120827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8669390" y="906966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07" y="64443"/>
                </a:moveTo>
                <a:lnTo>
                  <a:pt x="13089" y="61909"/>
                </a:lnTo>
                <a:lnTo>
                  <a:pt x="6283" y="55000"/>
                </a:lnTo>
                <a:lnTo>
                  <a:pt x="1687" y="44756"/>
                </a:lnTo>
                <a:lnTo>
                  <a:pt x="0" y="32214"/>
                </a:lnTo>
                <a:lnTo>
                  <a:pt x="1675" y="19675"/>
                </a:lnTo>
                <a:lnTo>
                  <a:pt x="6250" y="9435"/>
                </a:lnTo>
                <a:lnTo>
                  <a:pt x="13053" y="2531"/>
                </a:lnTo>
                <a:lnTo>
                  <a:pt x="21407" y="0"/>
                </a:lnTo>
                <a:lnTo>
                  <a:pt x="29774" y="2531"/>
                </a:lnTo>
                <a:lnTo>
                  <a:pt x="36606" y="9435"/>
                </a:lnTo>
                <a:lnTo>
                  <a:pt x="41211" y="19675"/>
                </a:lnTo>
                <a:lnTo>
                  <a:pt x="42900" y="32214"/>
                </a:lnTo>
                <a:lnTo>
                  <a:pt x="41199" y="44762"/>
                </a:lnTo>
                <a:lnTo>
                  <a:pt x="36574" y="55006"/>
                </a:lnTo>
                <a:lnTo>
                  <a:pt x="29738" y="61911"/>
                </a:lnTo>
                <a:lnTo>
                  <a:pt x="21407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object 1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43231" y="8173428"/>
            <a:ext cx="80576" cy="120827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240261" y="9546752"/>
            <a:ext cx="80562" cy="120841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14777510" y="914011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29"/>
                </a:moveTo>
                <a:lnTo>
                  <a:pt x="18642" y="64429"/>
                </a:lnTo>
                <a:lnTo>
                  <a:pt x="15900" y="63612"/>
                </a:lnTo>
                <a:lnTo>
                  <a:pt x="0" y="36486"/>
                </a:lnTo>
                <a:lnTo>
                  <a:pt x="0" y="27942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14"/>
                </a:lnTo>
                <a:lnTo>
                  <a:pt x="42985" y="36486"/>
                </a:lnTo>
                <a:lnTo>
                  <a:pt x="24343" y="64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961054" y="7738456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67" y="14764"/>
                </a:lnTo>
                <a:lnTo>
                  <a:pt x="4722" y="7081"/>
                </a:lnTo>
                <a:lnTo>
                  <a:pt x="9844" y="1900"/>
                </a:lnTo>
                <a:lnTo>
                  <a:pt x="16112" y="0"/>
                </a:lnTo>
                <a:lnTo>
                  <a:pt x="22380" y="1898"/>
                </a:lnTo>
                <a:lnTo>
                  <a:pt x="27502" y="7076"/>
                </a:lnTo>
                <a:lnTo>
                  <a:pt x="30957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046996" y="8737330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27381" y="72504"/>
                </a:moveTo>
                <a:lnTo>
                  <a:pt x="20970" y="72504"/>
                </a:lnTo>
                <a:lnTo>
                  <a:pt x="17886" y="71584"/>
                </a:lnTo>
                <a:lnTo>
                  <a:pt x="0" y="41059"/>
                </a:lnTo>
                <a:lnTo>
                  <a:pt x="0" y="31445"/>
                </a:lnTo>
                <a:lnTo>
                  <a:pt x="20970" y="0"/>
                </a:lnTo>
                <a:lnTo>
                  <a:pt x="27381" y="0"/>
                </a:lnTo>
                <a:lnTo>
                  <a:pt x="48352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6" name="object 1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511983" y="8083189"/>
            <a:ext cx="80576" cy="120827"/>
          </a:xfrm>
          <a:prstGeom prst="rect">
            <a:avLst/>
          </a:prstGeom>
        </p:spPr>
      </p:pic>
      <p:sp>
        <p:nvSpPr>
          <p:cNvPr id="167" name="object 167"/>
          <p:cNvSpPr/>
          <p:nvPr/>
        </p:nvSpPr>
        <p:spPr>
          <a:xfrm>
            <a:off x="10661617" y="8196469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0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0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7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03430" y="8196469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3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4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76784" y="8093205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4343" y="64458"/>
                </a:moveTo>
                <a:lnTo>
                  <a:pt x="18642" y="64458"/>
                </a:lnTo>
                <a:lnTo>
                  <a:pt x="15901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5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105166" y="10761785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26858" y="80551"/>
                </a:moveTo>
                <a:lnTo>
                  <a:pt x="16406" y="77385"/>
                </a:lnTo>
                <a:lnTo>
                  <a:pt x="7868" y="68754"/>
                </a:lnTo>
                <a:lnTo>
                  <a:pt x="2111" y="55951"/>
                </a:lnTo>
                <a:lnTo>
                  <a:pt x="0" y="40275"/>
                </a:lnTo>
                <a:lnTo>
                  <a:pt x="2111" y="24599"/>
                </a:lnTo>
                <a:lnTo>
                  <a:pt x="7868" y="11796"/>
                </a:lnTo>
                <a:lnTo>
                  <a:pt x="16406" y="3165"/>
                </a:lnTo>
                <a:lnTo>
                  <a:pt x="26858" y="0"/>
                </a:lnTo>
                <a:lnTo>
                  <a:pt x="37311" y="3165"/>
                </a:lnTo>
                <a:lnTo>
                  <a:pt x="45848" y="11796"/>
                </a:lnTo>
                <a:lnTo>
                  <a:pt x="51606" y="24599"/>
                </a:lnTo>
                <a:lnTo>
                  <a:pt x="53717" y="40275"/>
                </a:lnTo>
                <a:lnTo>
                  <a:pt x="51606" y="55951"/>
                </a:lnTo>
                <a:lnTo>
                  <a:pt x="45848" y="68754"/>
                </a:lnTo>
                <a:lnTo>
                  <a:pt x="37311" y="77385"/>
                </a:lnTo>
                <a:lnTo>
                  <a:pt x="26858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497290" y="11672005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40">
                <a:moveTo>
                  <a:pt x="20851" y="40275"/>
                </a:moveTo>
                <a:lnTo>
                  <a:pt x="6008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59"/>
                </a:lnTo>
                <a:lnTo>
                  <a:pt x="6022" y="0"/>
                </a:lnTo>
                <a:lnTo>
                  <a:pt x="20836" y="0"/>
                </a:lnTo>
                <a:lnTo>
                  <a:pt x="26859" y="9030"/>
                </a:lnTo>
                <a:lnTo>
                  <a:pt x="26859" y="31259"/>
                </a:lnTo>
                <a:lnTo>
                  <a:pt x="20851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166218" y="1076262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9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2"/>
                </a:lnTo>
                <a:lnTo>
                  <a:pt x="13975" y="0"/>
                </a:lnTo>
                <a:lnTo>
                  <a:pt x="18249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9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object 1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94495" y="10714604"/>
            <a:ext cx="80576" cy="120826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9838938" y="11110300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4" h="40640">
                <a:moveTo>
                  <a:pt x="20836" y="40275"/>
                </a:moveTo>
                <a:lnTo>
                  <a:pt x="6022" y="40275"/>
                </a:lnTo>
                <a:lnTo>
                  <a:pt x="0" y="31258"/>
                </a:lnTo>
                <a:lnTo>
                  <a:pt x="0" y="20144"/>
                </a:lnTo>
                <a:lnTo>
                  <a:pt x="0" y="9016"/>
                </a:lnTo>
                <a:lnTo>
                  <a:pt x="6008" y="0"/>
                </a:lnTo>
                <a:lnTo>
                  <a:pt x="20850" y="0"/>
                </a:lnTo>
                <a:lnTo>
                  <a:pt x="26858" y="9030"/>
                </a:lnTo>
                <a:lnTo>
                  <a:pt x="26858" y="31259"/>
                </a:lnTo>
                <a:lnTo>
                  <a:pt x="20836" y="40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12319" y="1027960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37" y="46436"/>
                </a:lnTo>
                <a:lnTo>
                  <a:pt x="4716" y="41254"/>
                </a:lnTo>
                <a:lnTo>
                  <a:pt x="1265" y="33572"/>
                </a:lnTo>
                <a:lnTo>
                  <a:pt x="0" y="24168"/>
                </a:lnTo>
                <a:lnTo>
                  <a:pt x="1265" y="14764"/>
                </a:lnTo>
                <a:lnTo>
                  <a:pt x="4716" y="7081"/>
                </a:lnTo>
                <a:lnTo>
                  <a:pt x="9837" y="1900"/>
                </a:lnTo>
                <a:lnTo>
                  <a:pt x="16112" y="0"/>
                </a:lnTo>
                <a:lnTo>
                  <a:pt x="22387" y="1898"/>
                </a:lnTo>
                <a:lnTo>
                  <a:pt x="27508" y="7076"/>
                </a:lnTo>
                <a:lnTo>
                  <a:pt x="30959" y="14758"/>
                </a:lnTo>
                <a:lnTo>
                  <a:pt x="32224" y="24168"/>
                </a:lnTo>
                <a:lnTo>
                  <a:pt x="30959" y="33572"/>
                </a:lnTo>
                <a:lnTo>
                  <a:pt x="27508" y="41254"/>
                </a:lnTo>
                <a:lnTo>
                  <a:pt x="2238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820524" y="1035005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8248" y="48336"/>
                </a:moveTo>
                <a:lnTo>
                  <a:pt x="13975" y="48336"/>
                </a:lnTo>
                <a:lnTo>
                  <a:pt x="11920" y="47722"/>
                </a:lnTo>
                <a:lnTo>
                  <a:pt x="0" y="27373"/>
                </a:lnTo>
                <a:lnTo>
                  <a:pt x="0" y="20963"/>
                </a:lnTo>
                <a:lnTo>
                  <a:pt x="13975" y="0"/>
                </a:lnTo>
                <a:lnTo>
                  <a:pt x="18248" y="0"/>
                </a:lnTo>
                <a:lnTo>
                  <a:pt x="32225" y="24168"/>
                </a:lnTo>
                <a:lnTo>
                  <a:pt x="32224" y="27373"/>
                </a:lnTo>
                <a:lnTo>
                  <a:pt x="18248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object 1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2482" y="10756878"/>
            <a:ext cx="63793" cy="95645"/>
          </a:xfrm>
          <a:prstGeom prst="rect">
            <a:avLst/>
          </a:prstGeom>
        </p:spPr>
      </p:pic>
      <p:sp>
        <p:nvSpPr>
          <p:cNvPr id="178" name="object 178"/>
          <p:cNvSpPr/>
          <p:nvPr/>
        </p:nvSpPr>
        <p:spPr>
          <a:xfrm>
            <a:off x="11521088" y="10808068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0"/>
                </a:moveTo>
                <a:lnTo>
                  <a:pt x="23297" y="80550"/>
                </a:lnTo>
                <a:lnTo>
                  <a:pt x="19871" y="79528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7" y="79528"/>
                </a:lnTo>
                <a:lnTo>
                  <a:pt x="30420" y="80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9" name="object 1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5077" y="11243054"/>
            <a:ext cx="80576" cy="120841"/>
          </a:xfrm>
          <a:prstGeom prst="rect">
            <a:avLst/>
          </a:prstGeom>
        </p:spPr>
      </p:pic>
      <p:sp>
        <p:nvSpPr>
          <p:cNvPr id="180" name="object 180"/>
          <p:cNvSpPr/>
          <p:nvPr/>
        </p:nvSpPr>
        <p:spPr>
          <a:xfrm>
            <a:off x="10462901" y="10808068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6"/>
                </a:lnTo>
                <a:lnTo>
                  <a:pt x="4689" y="41254"/>
                </a:lnTo>
                <a:lnTo>
                  <a:pt x="1255" y="33572"/>
                </a:lnTo>
                <a:lnTo>
                  <a:pt x="0" y="24168"/>
                </a:lnTo>
                <a:lnTo>
                  <a:pt x="1255" y="14764"/>
                </a:lnTo>
                <a:lnTo>
                  <a:pt x="4689" y="7081"/>
                </a:lnTo>
                <a:lnTo>
                  <a:pt x="9807" y="1900"/>
                </a:lnTo>
                <a:lnTo>
                  <a:pt x="16112" y="0"/>
                </a:lnTo>
                <a:lnTo>
                  <a:pt x="22417" y="1898"/>
                </a:lnTo>
                <a:lnTo>
                  <a:pt x="27534" y="7076"/>
                </a:lnTo>
                <a:lnTo>
                  <a:pt x="30969" y="14758"/>
                </a:lnTo>
                <a:lnTo>
                  <a:pt x="32224" y="24168"/>
                </a:lnTo>
                <a:lnTo>
                  <a:pt x="30969" y="33572"/>
                </a:lnTo>
                <a:lnTo>
                  <a:pt x="27534" y="41254"/>
                </a:lnTo>
                <a:lnTo>
                  <a:pt x="22417" y="46436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136341" y="10704817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79" h="64770">
                <a:moveTo>
                  <a:pt x="21492" y="64443"/>
                </a:moveTo>
                <a:lnTo>
                  <a:pt x="13125" y="61910"/>
                </a:lnTo>
                <a:lnTo>
                  <a:pt x="6293" y="55001"/>
                </a:lnTo>
                <a:lnTo>
                  <a:pt x="1688" y="44756"/>
                </a:lnTo>
                <a:lnTo>
                  <a:pt x="0" y="32214"/>
                </a:lnTo>
                <a:lnTo>
                  <a:pt x="1700" y="19675"/>
                </a:lnTo>
                <a:lnTo>
                  <a:pt x="6325" y="9435"/>
                </a:lnTo>
                <a:lnTo>
                  <a:pt x="13161" y="2531"/>
                </a:lnTo>
                <a:lnTo>
                  <a:pt x="21492" y="0"/>
                </a:lnTo>
                <a:lnTo>
                  <a:pt x="29810" y="2531"/>
                </a:lnTo>
                <a:lnTo>
                  <a:pt x="36617" y="9435"/>
                </a:lnTo>
                <a:lnTo>
                  <a:pt x="41212" y="19675"/>
                </a:lnTo>
                <a:lnTo>
                  <a:pt x="42900" y="32214"/>
                </a:lnTo>
                <a:lnTo>
                  <a:pt x="41224" y="44750"/>
                </a:lnTo>
                <a:lnTo>
                  <a:pt x="36649" y="54995"/>
                </a:lnTo>
                <a:lnTo>
                  <a:pt x="29847" y="61907"/>
                </a:lnTo>
                <a:lnTo>
                  <a:pt x="21492" y="64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656274" y="7019914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414557" y="8421559"/>
            <a:ext cx="43180" cy="64769"/>
          </a:xfrm>
          <a:custGeom>
            <a:avLst/>
            <a:gdLst/>
            <a:ahLst/>
            <a:cxnLst/>
            <a:rect l="l" t="t" r="r" b="b"/>
            <a:pathLst>
              <a:path w="43180" h="64770">
                <a:moveTo>
                  <a:pt x="24343" y="64458"/>
                </a:moveTo>
                <a:lnTo>
                  <a:pt x="18642" y="64458"/>
                </a:lnTo>
                <a:lnTo>
                  <a:pt x="15900" y="63640"/>
                </a:lnTo>
                <a:lnTo>
                  <a:pt x="0" y="36502"/>
                </a:lnTo>
                <a:lnTo>
                  <a:pt x="0" y="27955"/>
                </a:lnTo>
                <a:lnTo>
                  <a:pt x="18642" y="0"/>
                </a:lnTo>
                <a:lnTo>
                  <a:pt x="24343" y="0"/>
                </a:lnTo>
                <a:lnTo>
                  <a:pt x="42986" y="32229"/>
                </a:lnTo>
                <a:lnTo>
                  <a:pt x="42985" y="36502"/>
                </a:lnTo>
                <a:lnTo>
                  <a:pt x="24343" y="6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510094" y="8126190"/>
            <a:ext cx="53975" cy="80645"/>
          </a:xfrm>
          <a:custGeom>
            <a:avLst/>
            <a:gdLst/>
            <a:ahLst/>
            <a:cxnLst/>
            <a:rect l="l" t="t" r="r" b="b"/>
            <a:pathLst>
              <a:path w="53975" h="80645">
                <a:moveTo>
                  <a:pt x="30420" y="80551"/>
                </a:moveTo>
                <a:lnTo>
                  <a:pt x="23297" y="80551"/>
                </a:lnTo>
                <a:lnTo>
                  <a:pt x="19871" y="79529"/>
                </a:lnTo>
                <a:lnTo>
                  <a:pt x="0" y="45616"/>
                </a:lnTo>
                <a:lnTo>
                  <a:pt x="0" y="34934"/>
                </a:lnTo>
                <a:lnTo>
                  <a:pt x="19871" y="1021"/>
                </a:lnTo>
                <a:lnTo>
                  <a:pt x="23297" y="0"/>
                </a:lnTo>
                <a:lnTo>
                  <a:pt x="30420" y="0"/>
                </a:lnTo>
                <a:lnTo>
                  <a:pt x="53717" y="34934"/>
                </a:lnTo>
                <a:lnTo>
                  <a:pt x="53718" y="40275"/>
                </a:lnTo>
                <a:lnTo>
                  <a:pt x="53717" y="45616"/>
                </a:lnTo>
                <a:lnTo>
                  <a:pt x="33846" y="79529"/>
                </a:lnTo>
                <a:lnTo>
                  <a:pt x="30420" y="80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object 18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04241" y="9579168"/>
            <a:ext cx="80562" cy="120827"/>
          </a:xfrm>
          <a:prstGeom prst="rect">
            <a:avLst/>
          </a:prstGeom>
        </p:spPr>
      </p:pic>
      <p:sp>
        <p:nvSpPr>
          <p:cNvPr id="186" name="object 186"/>
          <p:cNvSpPr/>
          <p:nvPr/>
        </p:nvSpPr>
        <p:spPr>
          <a:xfrm>
            <a:off x="8451907" y="8126190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26" y="48322"/>
                </a:moveTo>
                <a:lnTo>
                  <a:pt x="9856" y="46423"/>
                </a:lnTo>
                <a:lnTo>
                  <a:pt x="4729" y="41245"/>
                </a:lnTo>
                <a:lnTo>
                  <a:pt x="1269" y="33563"/>
                </a:lnTo>
                <a:lnTo>
                  <a:pt x="0" y="24154"/>
                </a:lnTo>
                <a:lnTo>
                  <a:pt x="1267" y="14746"/>
                </a:lnTo>
                <a:lnTo>
                  <a:pt x="4723" y="7069"/>
                </a:lnTo>
                <a:lnTo>
                  <a:pt x="9850" y="1896"/>
                </a:lnTo>
                <a:lnTo>
                  <a:pt x="16126" y="0"/>
                </a:lnTo>
                <a:lnTo>
                  <a:pt x="22401" y="1898"/>
                </a:lnTo>
                <a:lnTo>
                  <a:pt x="27522" y="7074"/>
                </a:lnTo>
                <a:lnTo>
                  <a:pt x="30974" y="14752"/>
                </a:lnTo>
                <a:lnTo>
                  <a:pt x="32239" y="24154"/>
                </a:lnTo>
                <a:lnTo>
                  <a:pt x="30972" y="33563"/>
                </a:lnTo>
                <a:lnTo>
                  <a:pt x="27517" y="41245"/>
                </a:lnTo>
                <a:lnTo>
                  <a:pt x="22395" y="46423"/>
                </a:lnTo>
                <a:lnTo>
                  <a:pt x="16126" y="48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038418" y="8335557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16112" y="48336"/>
                </a:moveTo>
                <a:lnTo>
                  <a:pt x="9807" y="46438"/>
                </a:lnTo>
                <a:lnTo>
                  <a:pt x="4689" y="41260"/>
                </a:lnTo>
                <a:lnTo>
                  <a:pt x="1255" y="33578"/>
                </a:lnTo>
                <a:lnTo>
                  <a:pt x="0" y="24168"/>
                </a:lnTo>
                <a:lnTo>
                  <a:pt x="1267" y="14758"/>
                </a:lnTo>
                <a:lnTo>
                  <a:pt x="4722" y="7076"/>
                </a:lnTo>
                <a:lnTo>
                  <a:pt x="9844" y="1898"/>
                </a:lnTo>
                <a:lnTo>
                  <a:pt x="16112" y="0"/>
                </a:lnTo>
                <a:lnTo>
                  <a:pt x="22380" y="1900"/>
                </a:lnTo>
                <a:lnTo>
                  <a:pt x="27502" y="7081"/>
                </a:lnTo>
                <a:lnTo>
                  <a:pt x="30957" y="14764"/>
                </a:lnTo>
                <a:lnTo>
                  <a:pt x="32224" y="24168"/>
                </a:lnTo>
                <a:lnTo>
                  <a:pt x="30969" y="33578"/>
                </a:lnTo>
                <a:lnTo>
                  <a:pt x="27535" y="41260"/>
                </a:lnTo>
                <a:lnTo>
                  <a:pt x="22417" y="46438"/>
                </a:lnTo>
                <a:lnTo>
                  <a:pt x="16112" y="48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8" name="object 18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426611" y="9020273"/>
            <a:ext cx="80562" cy="120826"/>
          </a:xfrm>
          <a:prstGeom prst="rect">
            <a:avLst/>
          </a:prstGeom>
        </p:spPr>
      </p:pic>
      <p:sp>
        <p:nvSpPr>
          <p:cNvPr id="189" name="object 189"/>
          <p:cNvSpPr/>
          <p:nvPr/>
        </p:nvSpPr>
        <p:spPr>
          <a:xfrm>
            <a:off x="11099951" y="8065084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7381" y="72504"/>
                </a:moveTo>
                <a:lnTo>
                  <a:pt x="20969" y="72504"/>
                </a:lnTo>
                <a:lnTo>
                  <a:pt x="17885" y="71584"/>
                </a:lnTo>
                <a:lnTo>
                  <a:pt x="0" y="41059"/>
                </a:lnTo>
                <a:lnTo>
                  <a:pt x="0" y="31444"/>
                </a:lnTo>
                <a:lnTo>
                  <a:pt x="20969" y="0"/>
                </a:lnTo>
                <a:lnTo>
                  <a:pt x="27381" y="0"/>
                </a:lnTo>
                <a:lnTo>
                  <a:pt x="48351" y="36252"/>
                </a:lnTo>
                <a:lnTo>
                  <a:pt x="48351" y="41059"/>
                </a:lnTo>
                <a:lnTo>
                  <a:pt x="27381" y="7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94186" y="5841101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29970" y="5841101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60053" y="8401184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60053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29970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995837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565753" y="10961267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133" y="2218133"/>
                </a:moveTo>
                <a:lnTo>
                  <a:pt x="0" y="2218133"/>
                </a:lnTo>
                <a:lnTo>
                  <a:pt x="0" y="0"/>
                </a:lnTo>
                <a:lnTo>
                  <a:pt x="2218133" y="0"/>
                </a:lnTo>
                <a:lnTo>
                  <a:pt x="2218133" y="2218133"/>
                </a:lnTo>
                <a:close/>
              </a:path>
            </a:pathLst>
          </a:custGeom>
          <a:solidFill>
            <a:srgbClr val="526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7" name="object 19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72156" y="18931241"/>
            <a:ext cx="1192535" cy="1172858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270482" y="18931241"/>
            <a:ext cx="1192535" cy="1172858"/>
          </a:xfrm>
          <a:prstGeom prst="rect">
            <a:avLst/>
          </a:prstGeom>
        </p:spPr>
      </p:pic>
      <p:sp>
        <p:nvSpPr>
          <p:cNvPr id="199" name="object 199"/>
          <p:cNvSpPr/>
          <p:nvPr/>
        </p:nvSpPr>
        <p:spPr>
          <a:xfrm>
            <a:off x="1294186" y="541529"/>
            <a:ext cx="12491720" cy="1896745"/>
          </a:xfrm>
          <a:custGeom>
            <a:avLst/>
            <a:gdLst/>
            <a:ahLst/>
            <a:cxnLst/>
            <a:rect l="l" t="t" r="r" b="b"/>
            <a:pathLst>
              <a:path w="12491719" h="1896745">
                <a:moveTo>
                  <a:pt x="12491386" y="1896675"/>
                </a:moveTo>
                <a:lnTo>
                  <a:pt x="0" y="1896675"/>
                </a:lnTo>
                <a:lnTo>
                  <a:pt x="0" y="0"/>
                </a:lnTo>
                <a:lnTo>
                  <a:pt x="12491386" y="0"/>
                </a:lnTo>
                <a:lnTo>
                  <a:pt x="12491386" y="1896675"/>
                </a:lnTo>
                <a:close/>
              </a:path>
            </a:pathLst>
          </a:custGeom>
          <a:solidFill>
            <a:srgbClr val="B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0" name="object 20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248381" y="10950523"/>
            <a:ext cx="5954654" cy="2340185"/>
          </a:xfrm>
          <a:prstGeom prst="rect">
            <a:avLst/>
          </a:prstGeom>
        </p:spPr>
      </p:pic>
      <p:sp>
        <p:nvSpPr>
          <p:cNvPr id="201" name="object 201"/>
          <p:cNvSpPr/>
          <p:nvPr/>
        </p:nvSpPr>
        <p:spPr>
          <a:xfrm>
            <a:off x="1940055" y="4424750"/>
            <a:ext cx="450850" cy="8890"/>
          </a:xfrm>
          <a:custGeom>
            <a:avLst/>
            <a:gdLst/>
            <a:ahLst/>
            <a:cxnLst/>
            <a:rect l="l" t="t" r="r" b="b"/>
            <a:pathLst>
              <a:path w="450850" h="8889">
                <a:moveTo>
                  <a:pt x="450544" y="8725"/>
                </a:moveTo>
                <a:lnTo>
                  <a:pt x="0" y="8725"/>
                </a:lnTo>
                <a:lnTo>
                  <a:pt x="0" y="0"/>
                </a:lnTo>
                <a:lnTo>
                  <a:pt x="450544" y="0"/>
                </a:lnTo>
                <a:lnTo>
                  <a:pt x="450544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69806" y="4424750"/>
            <a:ext cx="220345" cy="8890"/>
          </a:xfrm>
          <a:custGeom>
            <a:avLst/>
            <a:gdLst/>
            <a:ahLst/>
            <a:cxnLst/>
            <a:rect l="l" t="t" r="r" b="b"/>
            <a:pathLst>
              <a:path w="220344" h="8889">
                <a:moveTo>
                  <a:pt x="220117" y="8725"/>
                </a:moveTo>
                <a:lnTo>
                  <a:pt x="0" y="8725"/>
                </a:lnTo>
                <a:lnTo>
                  <a:pt x="0" y="0"/>
                </a:lnTo>
                <a:lnTo>
                  <a:pt x="220117" y="0"/>
                </a:lnTo>
                <a:lnTo>
                  <a:pt x="220117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1385132" y="3280629"/>
            <a:ext cx="1715770" cy="1171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7195" marR="170815" algn="ctr">
              <a:lnSpc>
                <a:spcPct val="119100"/>
              </a:lnSpc>
              <a:spcBef>
                <a:spcPts val="90"/>
              </a:spcBef>
            </a:pPr>
            <a:r>
              <a:rPr sz="1250" spc="85" dirty="0">
                <a:solidFill>
                  <a:srgbClr val="FFFFFF"/>
                </a:solidFill>
                <a:latin typeface="Garamond"/>
                <a:cs typeface="Garamond"/>
              </a:rPr>
              <a:t>Ensure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can </a:t>
            </a:r>
            <a:r>
              <a:rPr sz="1250" spc="140" dirty="0">
                <a:solidFill>
                  <a:srgbClr val="FFFFFF"/>
                </a:solidFill>
                <a:latin typeface="Garamond"/>
                <a:cs typeface="Garamond"/>
              </a:rPr>
              <a:t>access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aramond"/>
                <a:cs typeface="Garamond"/>
              </a:rPr>
              <a:t>SAP </a:t>
            </a:r>
            <a:r>
              <a:rPr sz="1250" spc="105" dirty="0">
                <a:solidFill>
                  <a:srgbClr val="FFFFFF"/>
                </a:solidFill>
                <a:latin typeface="Garamond"/>
                <a:cs typeface="Garamond"/>
              </a:rPr>
              <a:t>practice </a:t>
            </a:r>
            <a:r>
              <a:rPr sz="1250" spc="85" dirty="0">
                <a:solidFill>
                  <a:srgbClr val="FFFFFF"/>
                </a:solidFill>
                <a:latin typeface="Garamond"/>
                <a:cs typeface="Garamond"/>
              </a:rPr>
              <a:t>environment.</a:t>
            </a:r>
            <a:endParaRPr sz="12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Resource:</a:t>
            </a:r>
            <a:r>
              <a:rPr sz="9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Accessing</a:t>
            </a:r>
            <a:r>
              <a:rPr sz="9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SAP</a:t>
            </a:r>
            <a:r>
              <a:rPr sz="9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job</a:t>
            </a:r>
            <a:r>
              <a:rPr sz="9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aid.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2349971" y="5061729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24180" y="8725"/>
                </a:moveTo>
                <a:lnTo>
                  <a:pt x="0" y="8725"/>
                </a:lnTo>
                <a:lnTo>
                  <a:pt x="0" y="0"/>
                </a:lnTo>
                <a:lnTo>
                  <a:pt x="24180" y="0"/>
                </a:lnTo>
                <a:lnTo>
                  <a:pt x="24180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1385132" y="4592377"/>
            <a:ext cx="2037714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314">
              <a:lnSpc>
                <a:spcPct val="1145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9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229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Garamond"/>
                <a:cs typeface="Garamond"/>
              </a:rPr>
              <a:t>If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Garamond"/>
                <a:cs typeface="Garamond"/>
              </a:rPr>
              <a:t>are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unable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to </a:t>
            </a:r>
            <a:r>
              <a:rPr sz="900" spc="95" dirty="0">
                <a:solidFill>
                  <a:srgbClr val="FFFFFF"/>
                </a:solidFill>
                <a:latin typeface="Garamond"/>
                <a:cs typeface="Garamond"/>
              </a:rPr>
              <a:t>access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it,</a:t>
            </a:r>
            <a:r>
              <a:rPr sz="9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email</a:t>
            </a:r>
            <a:endParaRPr sz="9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  <a:hlinkClick r:id="rId30"/>
              </a:rPr>
              <a:t>erpprojectsecuri</a:t>
            </a:r>
            <a:r>
              <a:rPr sz="900" u="none" spc="60" dirty="0">
                <a:solidFill>
                  <a:srgbClr val="FFFFFF"/>
                </a:solidFill>
                <a:latin typeface="Garamond"/>
                <a:cs typeface="Garamond"/>
                <a:hlinkClick r:id="rId30"/>
              </a:rPr>
              <a:t>ty@</a:t>
            </a:r>
            <a:r>
              <a:rPr sz="9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  <a:hlinkClick r:id="rId30"/>
              </a:rPr>
              <a:t> </a:t>
            </a:r>
            <a:r>
              <a:rPr sz="90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  <a:hlinkClick r:id="rId30"/>
              </a:rPr>
              <a:t>companyxyz.com</a:t>
            </a:r>
            <a:endParaRPr sz="9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spc="-5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6906112" y="3280629"/>
            <a:ext cx="1269365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9100"/>
              </a:lnSpc>
              <a:spcBef>
                <a:spcPts val="90"/>
              </a:spcBef>
            </a:pP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Customize</a:t>
            </a:r>
            <a:r>
              <a:rPr sz="1250" spc="2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save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view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as </a:t>
            </a:r>
            <a:r>
              <a:rPr sz="1250" spc="16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Garamond"/>
                <a:cs typeface="Garamond"/>
              </a:rPr>
              <a:t>personalized </a:t>
            </a:r>
            <a:r>
              <a:rPr sz="1250" spc="-10" dirty="0">
                <a:solidFill>
                  <a:srgbClr val="FFFFFF"/>
                </a:solidFill>
                <a:latin typeface="Garamond"/>
                <a:cs typeface="Garamond"/>
              </a:rPr>
              <a:t>tile.</a:t>
            </a:r>
            <a:endParaRPr sz="1250">
              <a:latin typeface="Garamond"/>
              <a:cs typeface="Garamon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6512275" y="4384004"/>
            <a:ext cx="1951355" cy="33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Resource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2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Personalize</a:t>
            </a:r>
            <a:r>
              <a:rPr sz="900" u="none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-120" dirty="0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our</a:t>
            </a:r>
            <a:r>
              <a:rPr sz="9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SAP</a:t>
            </a:r>
            <a:r>
              <a:rPr sz="9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View</a:t>
            </a:r>
            <a:r>
              <a:rPr sz="900" u="none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60" dirty="0">
                <a:solidFill>
                  <a:srgbClr val="FFFFFF"/>
                </a:solidFill>
                <a:latin typeface="Garamond"/>
                <a:cs typeface="Garamond"/>
              </a:rPr>
              <a:t>job</a:t>
            </a:r>
            <a:r>
              <a:rPr sz="900" u="none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512275" y="4863920"/>
            <a:ext cx="1872614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Earn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Submit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14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900" spc="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screenshot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 your</a:t>
            </a:r>
            <a:r>
              <a:rPr sz="9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personalization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95" dirty="0">
                <a:solidFill>
                  <a:srgbClr val="FFFFFF"/>
                </a:solidFill>
                <a:latin typeface="Garamond"/>
                <a:cs typeface="Garamond"/>
              </a:rPr>
              <a:t>page</a:t>
            </a:r>
            <a:r>
              <a:rPr sz="9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to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  <a:hlinkClick r:id="rId30"/>
              </a:rPr>
              <a:t>erpproject@companyxyz.com</a:t>
            </a:r>
            <a:r>
              <a:rPr sz="900" u="none" spc="6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299861" y="3227684"/>
            <a:ext cx="1508760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9100"/>
              </a:lnSpc>
              <a:spcBef>
                <a:spcPts val="90"/>
              </a:spcBef>
            </a:pPr>
            <a:r>
              <a:rPr sz="1250" spc="130" dirty="0">
                <a:solidFill>
                  <a:srgbClr val="FFFFFF"/>
                </a:solidFill>
                <a:latin typeface="Garamond"/>
                <a:cs typeface="Garamond"/>
              </a:rPr>
              <a:t>Search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Garamond"/>
                <a:cs typeface="Garamond"/>
              </a:rPr>
              <a:t>for </a:t>
            </a:r>
            <a:r>
              <a:rPr sz="1250" spc="70" dirty="0">
                <a:solidFill>
                  <a:srgbClr val="FFFFFF"/>
                </a:solidFill>
                <a:latin typeface="Garamond"/>
                <a:cs typeface="Garamond"/>
              </a:rPr>
              <a:t>notification</a:t>
            </a:r>
            <a:r>
              <a:rPr sz="12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aramond"/>
                <a:cs typeface="Garamond"/>
              </a:rPr>
              <a:t>#123456.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all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tabs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Garamond"/>
                <a:cs typeface="Garamond"/>
              </a:rPr>
              <a:t>notification.</a:t>
            </a:r>
            <a:endParaRPr sz="1250">
              <a:latin typeface="Garamond"/>
              <a:cs typeface="Garamond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9655536" y="4486284"/>
            <a:ext cx="699135" cy="8890"/>
          </a:xfrm>
          <a:custGeom>
            <a:avLst/>
            <a:gdLst/>
            <a:ahLst/>
            <a:cxnLst/>
            <a:rect l="l" t="t" r="r" b="b"/>
            <a:pathLst>
              <a:path w="699134" h="8889">
                <a:moveTo>
                  <a:pt x="698711" y="8725"/>
                </a:moveTo>
                <a:lnTo>
                  <a:pt x="0" y="8725"/>
                </a:lnTo>
                <a:lnTo>
                  <a:pt x="0" y="0"/>
                </a:lnTo>
                <a:lnTo>
                  <a:pt x="698711" y="0"/>
                </a:lnTo>
                <a:lnTo>
                  <a:pt x="698711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433080" y="4486284"/>
            <a:ext cx="671195" cy="8890"/>
          </a:xfrm>
          <a:custGeom>
            <a:avLst/>
            <a:gdLst/>
            <a:ahLst/>
            <a:cxnLst/>
            <a:rect l="l" t="t" r="r" b="b"/>
            <a:pathLst>
              <a:path w="671195" h="8889">
                <a:moveTo>
                  <a:pt x="671064" y="8725"/>
                </a:moveTo>
                <a:lnTo>
                  <a:pt x="0" y="8725"/>
                </a:lnTo>
                <a:lnTo>
                  <a:pt x="0" y="0"/>
                </a:lnTo>
                <a:lnTo>
                  <a:pt x="671064" y="0"/>
                </a:lnTo>
                <a:lnTo>
                  <a:pt x="671064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9099387" y="4348545"/>
            <a:ext cx="2018030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Resource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Understanding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Notifications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9099387" y="4505608"/>
            <a:ext cx="78803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microlearning.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099387" y="4810975"/>
            <a:ext cx="1969135" cy="33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Earn</a:t>
            </a:r>
            <a:r>
              <a:rPr sz="9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Complete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this</a:t>
            </a:r>
            <a:r>
              <a:rPr sz="900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scavenger</a:t>
            </a:r>
            <a:r>
              <a:rPr sz="900" u="none" spc="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hunt</a:t>
            </a:r>
            <a:r>
              <a:rPr sz="900" u="none" spc="4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294186" y="5841101"/>
            <a:ext cx="2218690" cy="22186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540385" marR="605155" algn="ctr">
              <a:lnSpc>
                <a:spcPct val="119100"/>
              </a:lnSpc>
              <a:spcBef>
                <a:spcPts val="284"/>
              </a:spcBef>
            </a:pPr>
            <a:r>
              <a:rPr sz="1250" spc="125" dirty="0">
                <a:solidFill>
                  <a:srgbClr val="FFFFFF"/>
                </a:solidFill>
                <a:latin typeface="Garamond"/>
                <a:cs typeface="Garamond"/>
              </a:rPr>
              <a:t>Share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your learnings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from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week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Garamond"/>
              <a:cs typeface="Garamond"/>
            </a:endParaRPr>
          </a:p>
          <a:p>
            <a:pPr marL="102235" marR="101600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1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</a:t>
            </a:r>
            <a:r>
              <a:rPr sz="9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AP</a:t>
            </a:r>
            <a:r>
              <a:rPr sz="900" u="sng" spc="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Learner</a:t>
            </a:r>
            <a:r>
              <a:rPr sz="9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Collaboration</a:t>
            </a:r>
            <a:r>
              <a:rPr sz="900" u="none" spc="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75" dirty="0">
                <a:solidFill>
                  <a:srgbClr val="FFFFFF"/>
                </a:solidFill>
                <a:latin typeface="Garamond"/>
                <a:cs typeface="Garamond"/>
              </a:rPr>
              <a:t>Teams</a:t>
            </a:r>
            <a:r>
              <a:rPr sz="900" u="none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55" dirty="0">
                <a:solidFill>
                  <a:srgbClr val="FFFFFF"/>
                </a:solidFill>
                <a:latin typeface="Garamond"/>
                <a:cs typeface="Garamond"/>
              </a:rPr>
              <a:t>channel.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Garamond"/>
              <a:cs typeface="Garamond"/>
            </a:endParaRPr>
          </a:p>
          <a:p>
            <a:pPr marL="102235" marR="255270">
              <a:lnSpc>
                <a:spcPct val="114500"/>
              </a:lnSpc>
              <a:spcBef>
                <a:spcPts val="5"/>
              </a:spcBef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17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Garamond"/>
                <a:cs typeface="Garamond"/>
              </a:rPr>
              <a:t>Start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95" dirty="0">
                <a:solidFill>
                  <a:srgbClr val="FFFFFF"/>
                </a:solidFill>
                <a:latin typeface="Garamond"/>
                <a:cs typeface="Garamond"/>
              </a:rPr>
              <a:t>comment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a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discussion.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1565753" y="5841101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7780" rIns="0" bIns="0" rtlCol="0">
            <a:spAutoFit/>
          </a:bodyPr>
          <a:lstStyle/>
          <a:p>
            <a:pPr marR="113030" algn="ctr">
              <a:lnSpc>
                <a:spcPct val="100000"/>
              </a:lnSpc>
              <a:spcBef>
                <a:spcPts val="140"/>
              </a:spcBef>
            </a:pPr>
            <a:r>
              <a:rPr sz="1250" spc="125" dirty="0">
                <a:solidFill>
                  <a:srgbClr val="FFFFFF"/>
                </a:solidFill>
                <a:latin typeface="Garamond"/>
                <a:cs typeface="Garamond"/>
              </a:rPr>
              <a:t>Complete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endParaRPr sz="1250">
              <a:latin typeface="Garamond"/>
              <a:cs typeface="Garamond"/>
            </a:endParaRPr>
          </a:p>
          <a:p>
            <a:pPr marL="666115" marR="813435" indent="33655" algn="ctr">
              <a:lnSpc>
                <a:spcPct val="119100"/>
              </a:lnSpc>
            </a:pP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assigned </a:t>
            </a:r>
            <a:r>
              <a:rPr sz="1250" spc="85" dirty="0">
                <a:solidFill>
                  <a:srgbClr val="FFFFFF"/>
                </a:solidFill>
                <a:latin typeface="Garamond"/>
                <a:cs typeface="Garamond"/>
              </a:rPr>
              <a:t>eLearning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50">
              <a:latin typeface="Garamond"/>
              <a:cs typeface="Garamond"/>
            </a:endParaRPr>
          </a:p>
          <a:p>
            <a:pPr marL="83820" marR="269875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View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assigned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courses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on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SuccessFactors</a:t>
            </a:r>
            <a:r>
              <a:rPr sz="900" u="none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Garamond"/>
                <a:cs typeface="Garamond"/>
              </a:rPr>
              <a:t>My</a:t>
            </a:r>
            <a:r>
              <a:rPr sz="900" u="none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50" dirty="0">
                <a:solidFill>
                  <a:srgbClr val="FFFFFF"/>
                </a:solidFill>
                <a:latin typeface="Garamond"/>
                <a:cs typeface="Garamond"/>
              </a:rPr>
              <a:t>Learning </a:t>
            </a:r>
            <a:r>
              <a:rPr sz="900" u="none" spc="65" dirty="0">
                <a:solidFill>
                  <a:srgbClr val="FFFFFF"/>
                </a:solidFill>
                <a:latin typeface="Garamond"/>
                <a:cs typeface="Garamond"/>
              </a:rPr>
              <a:t>page.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>
              <a:latin typeface="Garamond"/>
              <a:cs typeface="Garamond"/>
            </a:endParaRPr>
          </a:p>
          <a:p>
            <a:pPr marL="83820" marR="525145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229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Complete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all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courses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by</a:t>
            </a:r>
            <a:r>
              <a:rPr sz="9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this</a:t>
            </a:r>
            <a:r>
              <a:rPr sz="9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deadline.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860053" y="8401184"/>
            <a:ext cx="2218690" cy="22186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666750" marR="699135" indent="108585">
              <a:lnSpc>
                <a:spcPct val="119100"/>
              </a:lnSpc>
              <a:spcBef>
                <a:spcPts val="15"/>
              </a:spcBef>
            </a:pPr>
            <a:r>
              <a:rPr sz="1250" spc="130" dirty="0">
                <a:solidFill>
                  <a:srgbClr val="FFFFFF"/>
                </a:solidFill>
                <a:latin typeface="Garamond"/>
                <a:cs typeface="Garamond"/>
              </a:rPr>
              <a:t>Create</a:t>
            </a:r>
            <a:r>
              <a:rPr sz="125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a </a:t>
            </a:r>
            <a:r>
              <a:rPr sz="1250" spc="45" dirty="0">
                <a:solidFill>
                  <a:srgbClr val="FFFFFF"/>
                </a:solidFill>
                <a:latin typeface="Garamond"/>
                <a:cs typeface="Garamond"/>
              </a:rPr>
              <a:t>Notification</a:t>
            </a:r>
            <a:endParaRPr sz="12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250" dirty="0">
              <a:latin typeface="Garamond"/>
              <a:cs typeface="Garamond"/>
            </a:endParaRPr>
          </a:p>
          <a:p>
            <a:pPr marL="123825">
              <a:lnSpc>
                <a:spcPct val="100000"/>
              </a:lnSpc>
              <a:spcBef>
                <a:spcPts val="5"/>
              </a:spcBef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204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CA" sz="900" u="sng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Create</a:t>
            </a:r>
            <a:r>
              <a:rPr lang="en-CA" sz="9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lang="en-CA" sz="90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Notification</a:t>
            </a:r>
            <a:r>
              <a:rPr lang="en-CA" sz="900" u="none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60" dirty="0">
                <a:solidFill>
                  <a:srgbClr val="FFFFFF"/>
                </a:solidFill>
                <a:latin typeface="Garamond"/>
                <a:cs typeface="Garamond"/>
              </a:rPr>
              <a:t>job</a:t>
            </a:r>
            <a:r>
              <a:rPr sz="900" u="none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 dirty="0">
              <a:latin typeface="Garamond"/>
              <a:cs typeface="Garamond"/>
            </a:endParaRPr>
          </a:p>
          <a:p>
            <a:pPr marL="123825" marR="244475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229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Email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notification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number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to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  <a:hlinkClick r:id="rId30"/>
              </a:rPr>
              <a:t>erpproject@companyxyz.com</a:t>
            </a:r>
            <a:r>
              <a:rPr sz="900" u="none" spc="6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429970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635" rIns="0" bIns="0" rtlCol="0">
            <a:spAutoFit/>
          </a:bodyPr>
          <a:lstStyle/>
          <a:p>
            <a:pPr marL="480695" marR="575945" algn="ctr">
              <a:lnSpc>
                <a:spcPct val="119100"/>
              </a:lnSpc>
              <a:spcBef>
                <a:spcPts val="5"/>
              </a:spcBef>
            </a:pPr>
            <a:r>
              <a:rPr sz="1250" spc="105" dirty="0">
                <a:solidFill>
                  <a:srgbClr val="FFFFFF"/>
                </a:solidFill>
                <a:latin typeface="Garamond"/>
                <a:cs typeface="Garamond"/>
              </a:rPr>
              <a:t>Convert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1250" spc="55" dirty="0">
                <a:solidFill>
                  <a:srgbClr val="FFFFFF"/>
                </a:solidFill>
                <a:latin typeface="Garamond"/>
                <a:cs typeface="Garamond"/>
              </a:rPr>
              <a:t>Notification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a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Work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250">
              <a:latin typeface="Garamond"/>
              <a:cs typeface="Garamond"/>
            </a:endParaRPr>
          </a:p>
          <a:p>
            <a:pPr marL="92710" marR="257810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1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Create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</a:t>
            </a:r>
            <a:r>
              <a:rPr sz="9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Work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Order</a:t>
            </a:r>
            <a:r>
              <a:rPr sz="900" u="none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5" dirty="0">
                <a:solidFill>
                  <a:srgbClr val="FFFFFF"/>
                </a:solidFill>
                <a:latin typeface="Garamond"/>
                <a:cs typeface="Garamond"/>
              </a:rPr>
              <a:t>job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Garamond"/>
              <a:cs typeface="Garamond"/>
            </a:endParaRPr>
          </a:p>
          <a:p>
            <a:pPr marL="92710" marR="125095">
              <a:lnSpc>
                <a:spcPct val="114500"/>
              </a:lnSpc>
              <a:spcBef>
                <a:spcPts val="5"/>
              </a:spcBef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2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Email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number </a:t>
            </a:r>
            <a:r>
              <a:rPr sz="900" spc="7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900" spc="16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  <a:hlinkClick r:id="rId30"/>
              </a:rPr>
              <a:t>erpproject@companyxyz.com</a:t>
            </a:r>
            <a:r>
              <a:rPr sz="900" u="none" spc="6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995837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22225" rIns="0" bIns="0" rtlCol="0">
            <a:spAutoFit/>
          </a:bodyPr>
          <a:lstStyle/>
          <a:p>
            <a:pPr marL="549910" marR="596900" indent="-635" algn="ctr">
              <a:lnSpc>
                <a:spcPct val="119100"/>
              </a:lnSpc>
              <a:spcBef>
                <a:spcPts val="175"/>
              </a:spcBef>
            </a:pP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Add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85" dirty="0">
                <a:solidFill>
                  <a:srgbClr val="FFFFFF"/>
                </a:solidFill>
                <a:latin typeface="Garamond"/>
                <a:cs typeface="Garamond"/>
              </a:rPr>
              <a:t>General </a:t>
            </a:r>
            <a:r>
              <a:rPr sz="1250" spc="80" dirty="0">
                <a:solidFill>
                  <a:srgbClr val="FFFFFF"/>
                </a:solidFill>
                <a:latin typeface="Garamond"/>
                <a:cs typeface="Garamond"/>
              </a:rPr>
              <a:t>Information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to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70" dirty="0">
                <a:solidFill>
                  <a:srgbClr val="FFFFFF"/>
                </a:solidFill>
                <a:latin typeface="Garamond"/>
                <a:cs typeface="Garamond"/>
              </a:rPr>
              <a:t>Work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endParaRPr sz="1250">
              <a:latin typeface="Garamond"/>
              <a:cs typeface="Garamond"/>
            </a:endParaRPr>
          </a:p>
          <a:p>
            <a:pPr marL="116205" marR="234315">
              <a:lnSpc>
                <a:spcPct val="114500"/>
              </a:lnSpc>
              <a:spcBef>
                <a:spcPts val="1080"/>
              </a:spcBef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1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Create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</a:t>
            </a:r>
            <a:r>
              <a:rPr sz="9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Work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Order</a:t>
            </a:r>
            <a:r>
              <a:rPr sz="900" u="none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5" dirty="0">
                <a:solidFill>
                  <a:srgbClr val="FFFFFF"/>
                </a:solidFill>
                <a:latin typeface="Garamond"/>
                <a:cs typeface="Garamond"/>
              </a:rPr>
              <a:t>job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Garamond"/>
              <a:cs typeface="Garamond"/>
            </a:endParaRPr>
          </a:p>
          <a:p>
            <a:pPr marL="116205" marR="106680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1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additional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action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required.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Project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Garamond"/>
                <a:cs typeface="Garamond"/>
              </a:rPr>
              <a:t>team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will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assign</a:t>
            </a:r>
            <a:r>
              <a:rPr sz="9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points.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1565753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20955" rIns="0" bIns="0" rtlCol="0">
            <a:spAutoFit/>
          </a:bodyPr>
          <a:lstStyle/>
          <a:p>
            <a:pPr marL="469265" marR="582295" algn="ctr">
              <a:lnSpc>
                <a:spcPct val="119100"/>
              </a:lnSpc>
              <a:spcBef>
                <a:spcPts val="165"/>
              </a:spcBef>
            </a:pP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Add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Operations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work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Garamond"/>
              <a:cs typeface="Garamond"/>
            </a:endParaRPr>
          </a:p>
          <a:p>
            <a:pPr marL="83185" marR="292100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Create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Work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Order</a:t>
            </a:r>
            <a:r>
              <a:rPr sz="900" u="none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5" dirty="0">
                <a:solidFill>
                  <a:srgbClr val="FFFFFF"/>
                </a:solidFill>
                <a:latin typeface="Garamond"/>
                <a:cs typeface="Garamond"/>
              </a:rPr>
              <a:t>job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>
              <a:latin typeface="Garamond"/>
              <a:cs typeface="Garamond"/>
            </a:endParaRPr>
          </a:p>
          <a:p>
            <a:pPr marL="83185" marR="139065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additional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action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required.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Project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Garamond"/>
                <a:cs typeface="Garamond"/>
              </a:rPr>
              <a:t>team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will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assign</a:t>
            </a:r>
            <a:r>
              <a:rPr sz="9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points.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529395" y="4416479"/>
            <a:ext cx="962025" cy="8890"/>
          </a:xfrm>
          <a:custGeom>
            <a:avLst/>
            <a:gdLst/>
            <a:ahLst/>
            <a:cxnLst/>
            <a:rect l="l" t="t" r="r" b="b"/>
            <a:pathLst>
              <a:path w="962025" h="8889">
                <a:moveTo>
                  <a:pt x="961876" y="8725"/>
                </a:moveTo>
                <a:lnTo>
                  <a:pt x="0" y="8725"/>
                </a:lnTo>
                <a:lnTo>
                  <a:pt x="0" y="0"/>
                </a:lnTo>
                <a:lnTo>
                  <a:pt x="961876" y="0"/>
                </a:lnTo>
                <a:lnTo>
                  <a:pt x="961876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3948704" y="3272360"/>
            <a:ext cx="1555750" cy="1171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8945" marR="41910" algn="ctr">
              <a:lnSpc>
                <a:spcPct val="119100"/>
              </a:lnSpc>
              <a:spcBef>
                <a:spcPts val="90"/>
              </a:spcBef>
            </a:pPr>
            <a:r>
              <a:rPr sz="1250" spc="65" dirty="0">
                <a:solidFill>
                  <a:srgbClr val="FFFFFF"/>
                </a:solidFill>
                <a:latin typeface="Garamond"/>
                <a:cs typeface="Garamond"/>
              </a:rPr>
              <a:t>Log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into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aramond"/>
                <a:cs typeface="Garamond"/>
              </a:rPr>
              <a:t>SAP </a:t>
            </a:r>
            <a:r>
              <a:rPr sz="1250" spc="12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1250" spc="-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familiarize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yourself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Garamond"/>
                <a:cs typeface="Garamond"/>
              </a:rPr>
              <a:t>with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tiles</a:t>
            </a:r>
            <a:endParaRPr sz="12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Resource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2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9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AP</a:t>
            </a:r>
            <a:r>
              <a:rPr sz="900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Overview</a:t>
            </a:r>
            <a:r>
              <a:rPr sz="9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3948704" y="4435803"/>
            <a:ext cx="1504950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Nav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ig</a:t>
            </a:r>
            <a:r>
              <a:rPr sz="90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ation</a:t>
            </a:r>
            <a:r>
              <a:rPr sz="900" u="none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65" dirty="0">
                <a:solidFill>
                  <a:srgbClr val="FFFFFF"/>
                </a:solidFill>
                <a:latin typeface="Garamond"/>
                <a:cs typeface="Garamond"/>
              </a:rPr>
              <a:t>eLearning</a:t>
            </a:r>
            <a:r>
              <a:rPr sz="900" u="none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75" dirty="0">
                <a:solidFill>
                  <a:srgbClr val="FFFFFF"/>
                </a:solidFill>
                <a:latin typeface="Garamond"/>
                <a:cs typeface="Garamond"/>
              </a:rPr>
              <a:t>course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3948704" y="4741168"/>
            <a:ext cx="1948814" cy="33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Earn</a:t>
            </a:r>
            <a:r>
              <a:rPr sz="9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3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Correctly</a:t>
            </a:r>
            <a:r>
              <a:rPr sz="900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identify</a:t>
            </a:r>
            <a:r>
              <a:rPr sz="900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all</a:t>
            </a:r>
            <a:r>
              <a:rPr sz="900" spc="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icons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this</a:t>
            </a:r>
            <a:r>
              <a:rPr sz="900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labelled</a:t>
            </a:r>
            <a:r>
              <a:rPr sz="900" u="none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7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9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raphic</a:t>
            </a:r>
            <a:r>
              <a:rPr sz="90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quiz</a:t>
            </a:r>
            <a:r>
              <a:rPr sz="900" u="none" spc="-2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1895743" y="3239229"/>
            <a:ext cx="1345565" cy="933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9100"/>
              </a:lnSpc>
              <a:spcBef>
                <a:spcPts val="90"/>
              </a:spcBef>
            </a:pPr>
            <a:r>
              <a:rPr sz="1250" spc="130" dirty="0">
                <a:solidFill>
                  <a:srgbClr val="FFFFFF"/>
                </a:solidFill>
                <a:latin typeface="Garamond"/>
                <a:cs typeface="Garamond"/>
              </a:rPr>
              <a:t>Search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for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work </a:t>
            </a:r>
            <a:r>
              <a:rPr sz="1250" spc="125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aramond"/>
                <a:cs typeface="Garamond"/>
              </a:rPr>
              <a:t>#123456.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all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tabs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order.</a:t>
            </a:r>
            <a:endParaRPr sz="1250">
              <a:latin typeface="Garamond"/>
              <a:cs typeface="Garamond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2192520" y="4497829"/>
            <a:ext cx="699135" cy="8890"/>
          </a:xfrm>
          <a:custGeom>
            <a:avLst/>
            <a:gdLst/>
            <a:ahLst/>
            <a:cxnLst/>
            <a:rect l="l" t="t" r="r" b="b"/>
            <a:pathLst>
              <a:path w="699134" h="8889">
                <a:moveTo>
                  <a:pt x="698710" y="8725"/>
                </a:moveTo>
                <a:lnTo>
                  <a:pt x="0" y="8725"/>
                </a:lnTo>
                <a:lnTo>
                  <a:pt x="0" y="0"/>
                </a:lnTo>
                <a:lnTo>
                  <a:pt x="698710" y="0"/>
                </a:lnTo>
                <a:lnTo>
                  <a:pt x="698710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2970064" y="4497829"/>
            <a:ext cx="701040" cy="8890"/>
          </a:xfrm>
          <a:custGeom>
            <a:avLst/>
            <a:gdLst/>
            <a:ahLst/>
            <a:cxnLst/>
            <a:rect l="l" t="t" r="r" b="b"/>
            <a:pathLst>
              <a:path w="701040" h="8889">
                <a:moveTo>
                  <a:pt x="700514" y="8725"/>
                </a:moveTo>
                <a:lnTo>
                  <a:pt x="0" y="8725"/>
                </a:lnTo>
                <a:lnTo>
                  <a:pt x="0" y="0"/>
                </a:lnTo>
                <a:lnTo>
                  <a:pt x="700514" y="0"/>
                </a:lnTo>
                <a:lnTo>
                  <a:pt x="700514" y="8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11636371" y="4360090"/>
            <a:ext cx="2047239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Resource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: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Understanding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Work</a:t>
            </a:r>
            <a:r>
              <a:rPr sz="9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Orders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1636371" y="4517153"/>
            <a:ext cx="78803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microlearning.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1636371" y="4822518"/>
            <a:ext cx="1969135" cy="33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Earn</a:t>
            </a:r>
            <a:r>
              <a:rPr sz="9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points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Complete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aramond"/>
                <a:cs typeface="Garamond"/>
              </a:rPr>
              <a:t>this</a:t>
            </a:r>
            <a:r>
              <a:rPr sz="900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scavenger</a:t>
            </a:r>
            <a:r>
              <a:rPr sz="900" u="none" spc="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hunt</a:t>
            </a:r>
            <a:r>
              <a:rPr sz="900" u="none" spc="40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294186" y="541529"/>
            <a:ext cx="12491720" cy="18967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5250" b="1" spc="-420" dirty="0">
                <a:solidFill>
                  <a:srgbClr val="FFFFFF"/>
                </a:solidFill>
                <a:latin typeface="Times New Roman"/>
                <a:cs typeface="Times New Roman"/>
              </a:rPr>
              <a:t>ERP</a:t>
            </a:r>
            <a:r>
              <a:rPr sz="525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Go-</a:t>
            </a:r>
            <a:r>
              <a:rPr sz="525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sz="525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Calendar</a:t>
            </a:r>
            <a:endParaRPr sz="5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4600" i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Practice</a:t>
            </a:r>
            <a:r>
              <a:rPr sz="4600" i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600" i="1" spc="240" dirty="0">
                <a:solidFill>
                  <a:srgbClr val="FFFFFF"/>
                </a:solidFill>
                <a:latin typeface="Palatino Linotype"/>
                <a:cs typeface="Palatino Linotype"/>
              </a:rPr>
              <a:t>and</a:t>
            </a:r>
            <a:r>
              <a:rPr sz="4600" i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600" i="1" spc="80" dirty="0">
                <a:solidFill>
                  <a:srgbClr val="FFFFFF"/>
                </a:solidFill>
                <a:latin typeface="Palatino Linotype"/>
                <a:cs typeface="Palatino Linotype"/>
              </a:rPr>
              <a:t>Checklist</a:t>
            </a:r>
            <a:r>
              <a:rPr sz="4600" i="1" spc="-1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4600" i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Activities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429970" y="5841101"/>
            <a:ext cx="2218690" cy="22186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03250" marR="608965" indent="-38735">
              <a:lnSpc>
                <a:spcPct val="119100"/>
              </a:lnSpc>
              <a:spcBef>
                <a:spcPts val="155"/>
              </a:spcBef>
            </a:pP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Attend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6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aramond"/>
                <a:cs typeface="Garamond"/>
              </a:rPr>
              <a:t>“How </a:t>
            </a:r>
            <a:r>
              <a:rPr sz="1250" spc="120" dirty="0">
                <a:solidFill>
                  <a:srgbClr val="FFFFFF"/>
                </a:solidFill>
                <a:latin typeface="Garamond"/>
                <a:cs typeface="Garamond"/>
              </a:rPr>
              <a:t>do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Garamond"/>
                <a:cs typeface="Garamond"/>
              </a:rPr>
              <a:t>I?”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session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50">
              <a:latin typeface="Garamond"/>
              <a:cs typeface="Garamond"/>
            </a:endParaRPr>
          </a:p>
          <a:p>
            <a:pPr marL="118110">
              <a:lnSpc>
                <a:spcPct val="1000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Event</a:t>
            </a:r>
            <a:r>
              <a:rPr sz="9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Calendar</a:t>
            </a:r>
            <a:r>
              <a:rPr sz="900" u="none" spc="6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>
              <a:latin typeface="Garamond"/>
              <a:cs typeface="Garamond"/>
            </a:endParaRPr>
          </a:p>
          <a:p>
            <a:pPr marL="118110" marR="394335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17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Sign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attendance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register.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860053" y="5841101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9685" rIns="0" bIns="0" rtlCol="0">
            <a:spAutoFit/>
          </a:bodyPr>
          <a:lstStyle/>
          <a:p>
            <a:pPr marL="690245" marR="566420" indent="-202565">
              <a:lnSpc>
                <a:spcPct val="119100"/>
              </a:lnSpc>
              <a:spcBef>
                <a:spcPts val="155"/>
              </a:spcBef>
            </a:pP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1250" dirty="0">
                <a:solidFill>
                  <a:srgbClr val="FFFFFF"/>
                </a:solidFill>
                <a:latin typeface="Garamond"/>
                <a:cs typeface="Garamond"/>
              </a:rPr>
              <a:t> SAP </a:t>
            </a:r>
            <a:r>
              <a:rPr sz="1250" spc="-20" dirty="0">
                <a:solidFill>
                  <a:srgbClr val="FFFFFF"/>
                </a:solidFill>
                <a:latin typeface="Garamond"/>
                <a:cs typeface="Garamond"/>
              </a:rPr>
              <a:t>Tips </a:t>
            </a:r>
            <a:r>
              <a:rPr sz="1250" spc="12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1250" spc="-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Garamond"/>
                <a:cs typeface="Garamond"/>
              </a:rPr>
              <a:t>Tricks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250">
              <a:latin typeface="Garamond"/>
              <a:cs typeface="Garamond"/>
            </a:endParaRPr>
          </a:p>
          <a:p>
            <a:pPr marL="100965" marR="147955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2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</a:t>
            </a:r>
            <a:r>
              <a:rPr sz="9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AP</a:t>
            </a:r>
            <a:r>
              <a:rPr sz="90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Tips</a:t>
            </a:r>
            <a:r>
              <a:rPr sz="9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and</a:t>
            </a:r>
            <a:r>
              <a:rPr sz="9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Tricks</a:t>
            </a:r>
            <a:r>
              <a:rPr sz="900" u="none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55" dirty="0">
                <a:solidFill>
                  <a:srgbClr val="FFFFFF"/>
                </a:solidFill>
                <a:latin typeface="Garamond"/>
                <a:cs typeface="Garamond"/>
              </a:rPr>
              <a:t>Teams channel.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Garamond"/>
              <a:cs typeface="Garamond"/>
            </a:endParaRPr>
          </a:p>
          <a:p>
            <a:pPr marL="100965" marR="270510">
              <a:lnSpc>
                <a:spcPct val="114500"/>
              </a:lnSpc>
              <a:spcBef>
                <a:spcPts val="5"/>
              </a:spcBef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2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Add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14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95" dirty="0">
                <a:solidFill>
                  <a:srgbClr val="FFFFFF"/>
                </a:solidFill>
                <a:latin typeface="Garamond"/>
                <a:cs typeface="Garamond"/>
              </a:rPr>
              <a:t>comment</a:t>
            </a:r>
            <a:r>
              <a:rPr sz="9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Garamond"/>
                <a:cs typeface="Garamond"/>
              </a:rPr>
              <a:t>under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favorite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Garamond"/>
                <a:cs typeface="Garamond"/>
              </a:rPr>
              <a:t>tip.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294186" y="8401184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20955" rIns="0" bIns="0" rtlCol="0">
            <a:spAutoFit/>
          </a:bodyPr>
          <a:lstStyle/>
          <a:p>
            <a:pPr marL="538480" marR="607060" algn="ctr">
              <a:lnSpc>
                <a:spcPct val="119100"/>
              </a:lnSpc>
              <a:spcBef>
                <a:spcPts val="165"/>
              </a:spcBef>
            </a:pPr>
            <a:r>
              <a:rPr sz="1250" spc="125" dirty="0">
                <a:solidFill>
                  <a:srgbClr val="FFFFFF"/>
                </a:solidFill>
                <a:latin typeface="Garamond"/>
                <a:cs typeface="Garamond"/>
              </a:rPr>
              <a:t>Share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your learnings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from </a:t>
            </a:r>
            <a:r>
              <a:rPr sz="1250" spc="114" dirty="0">
                <a:solidFill>
                  <a:srgbClr val="FFFFFF"/>
                </a:solidFill>
                <a:latin typeface="Garamond"/>
                <a:cs typeface="Garamond"/>
              </a:rPr>
              <a:t>week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Garamond"/>
              <a:cs typeface="Garamond"/>
            </a:endParaRPr>
          </a:p>
          <a:p>
            <a:pPr marL="100330" marR="103505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1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S</a:t>
            </a:r>
            <a:r>
              <a:rPr sz="9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AP</a:t>
            </a:r>
            <a:r>
              <a:rPr sz="900" u="sng" spc="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Learner</a:t>
            </a:r>
            <a:r>
              <a:rPr sz="9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Collaboration</a:t>
            </a:r>
            <a:r>
              <a:rPr sz="900" u="none" spc="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75" dirty="0">
                <a:solidFill>
                  <a:srgbClr val="FFFFFF"/>
                </a:solidFill>
                <a:latin typeface="Garamond"/>
                <a:cs typeface="Garamond"/>
              </a:rPr>
              <a:t>Teams</a:t>
            </a:r>
            <a:r>
              <a:rPr sz="900" u="none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55" dirty="0">
                <a:solidFill>
                  <a:srgbClr val="FFFFFF"/>
                </a:solidFill>
                <a:latin typeface="Garamond"/>
                <a:cs typeface="Garamond"/>
              </a:rPr>
              <a:t>channel.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Garamond"/>
              <a:cs typeface="Garamond"/>
            </a:endParaRPr>
          </a:p>
          <a:p>
            <a:pPr marL="100330" marR="532130">
              <a:lnSpc>
                <a:spcPct val="114500"/>
              </a:lnSpc>
              <a:spcBef>
                <a:spcPts val="5"/>
              </a:spcBef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1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Garamond"/>
                <a:cs typeface="Garamond"/>
              </a:rPr>
              <a:t>Start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0" dirty="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reply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a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discussion.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294186" y="10961267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0" rIns="0" bIns="0" rtlCol="0">
            <a:spAutoFit/>
          </a:bodyPr>
          <a:lstStyle/>
          <a:p>
            <a:pPr marL="441325" marR="417830" algn="ctr">
              <a:lnSpc>
                <a:spcPct val="119100"/>
              </a:lnSpc>
            </a:pPr>
            <a:r>
              <a:rPr sz="1250" spc="60" dirty="0">
                <a:solidFill>
                  <a:srgbClr val="FFFFFF"/>
                </a:solidFill>
                <a:latin typeface="Garamond"/>
                <a:cs typeface="Garamond"/>
              </a:rPr>
              <a:t>Add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30" dirty="0">
                <a:solidFill>
                  <a:srgbClr val="FFFFFF"/>
                </a:solidFill>
                <a:latin typeface="Garamond"/>
                <a:cs typeface="Garamond"/>
              </a:rPr>
              <a:t>one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5" dirty="0">
                <a:solidFill>
                  <a:srgbClr val="FFFFFF"/>
                </a:solidFill>
                <a:latin typeface="Garamond"/>
                <a:cs typeface="Garamond"/>
              </a:rPr>
              <a:t>stock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1250" spc="130" dirty="0">
                <a:solidFill>
                  <a:srgbClr val="FFFFFF"/>
                </a:solidFill>
                <a:latin typeface="Garamond"/>
                <a:cs typeface="Garamond"/>
              </a:rPr>
              <a:t>one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non-</a:t>
            </a:r>
            <a:r>
              <a:rPr sz="1250" spc="85" dirty="0">
                <a:solidFill>
                  <a:srgbClr val="FFFFFF"/>
                </a:solidFill>
                <a:latin typeface="Garamond"/>
                <a:cs typeface="Garamond"/>
              </a:rPr>
              <a:t>stock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material</a:t>
            </a:r>
            <a:r>
              <a:rPr sz="125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125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Work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00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endParaRPr sz="1250">
              <a:latin typeface="Garamond"/>
              <a:cs typeface="Garamond"/>
            </a:endParaRPr>
          </a:p>
          <a:p>
            <a:pPr marL="103505" marR="271780">
              <a:lnSpc>
                <a:spcPct val="114500"/>
              </a:lnSpc>
              <a:spcBef>
                <a:spcPts val="1075"/>
              </a:spcBef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Create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Work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Order</a:t>
            </a:r>
            <a:r>
              <a:rPr sz="900" u="none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5" dirty="0">
                <a:solidFill>
                  <a:srgbClr val="FFFFFF"/>
                </a:solidFill>
                <a:latin typeface="Garamond"/>
                <a:cs typeface="Garamond"/>
              </a:rPr>
              <a:t>job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>
              <a:latin typeface="Garamond"/>
              <a:cs typeface="Garamond"/>
            </a:endParaRPr>
          </a:p>
          <a:p>
            <a:pPr marL="103505" marR="119380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additional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action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required.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Project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Garamond"/>
                <a:cs typeface="Garamond"/>
              </a:rPr>
              <a:t>team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will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assign</a:t>
            </a:r>
            <a:r>
              <a:rPr sz="9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points.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995837" y="5841101"/>
            <a:ext cx="2218690" cy="2218690"/>
          </a:xfrm>
          <a:prstGeom prst="rect">
            <a:avLst/>
          </a:prstGeom>
          <a:solidFill>
            <a:srgbClr val="526083"/>
          </a:solidFill>
        </p:spPr>
        <p:txBody>
          <a:bodyPr vert="horz" wrap="square" lIns="0" tIns="19685" rIns="0" bIns="0" rtlCol="0">
            <a:spAutoFit/>
          </a:bodyPr>
          <a:lstStyle/>
          <a:p>
            <a:pPr marL="588010" marR="624205" indent="-38735">
              <a:lnSpc>
                <a:spcPct val="119100"/>
              </a:lnSpc>
              <a:spcBef>
                <a:spcPts val="155"/>
              </a:spcBef>
            </a:pPr>
            <a:r>
              <a:rPr sz="1250" spc="75" dirty="0">
                <a:solidFill>
                  <a:srgbClr val="FFFFFF"/>
                </a:solidFill>
                <a:latin typeface="Garamond"/>
                <a:cs typeface="Garamond"/>
              </a:rPr>
              <a:t>Attend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60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aramond"/>
                <a:cs typeface="Garamond"/>
              </a:rPr>
              <a:t>“How </a:t>
            </a:r>
            <a:r>
              <a:rPr sz="1250" spc="120" dirty="0">
                <a:solidFill>
                  <a:srgbClr val="FFFFFF"/>
                </a:solidFill>
                <a:latin typeface="Garamond"/>
                <a:cs typeface="Garamond"/>
              </a:rPr>
              <a:t>do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Garamond"/>
                <a:cs typeface="Garamond"/>
              </a:rPr>
              <a:t>I?”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session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250">
              <a:latin typeface="Garamond"/>
              <a:cs typeface="Garamond"/>
            </a:endParaRPr>
          </a:p>
          <a:p>
            <a:pPr marL="102870">
              <a:lnSpc>
                <a:spcPct val="1000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Event</a:t>
            </a:r>
            <a:r>
              <a:rPr sz="9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Calendar</a:t>
            </a:r>
            <a:r>
              <a:rPr sz="900" u="none" spc="65" dirty="0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>
              <a:latin typeface="Garamond"/>
              <a:cs typeface="Garamond"/>
            </a:endParaRPr>
          </a:p>
          <a:p>
            <a:pPr marL="102870" marR="409575">
              <a:lnSpc>
                <a:spcPct val="114500"/>
              </a:lnSpc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17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Sign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75" dirty="0">
                <a:solidFill>
                  <a:srgbClr val="FFFFFF"/>
                </a:solidFill>
                <a:latin typeface="Garamond"/>
                <a:cs typeface="Garamond"/>
              </a:rPr>
              <a:t>attendance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register.</a:t>
            </a:r>
            <a:endParaRPr sz="900">
              <a:latin typeface="Garamond"/>
              <a:cs typeface="Garamond"/>
            </a:endParaRPr>
          </a:p>
        </p:txBody>
      </p:sp>
      <p:graphicFrame>
        <p:nvGraphicFramePr>
          <p:cNvPr id="237" name="object 237"/>
          <p:cNvGraphicFramePr>
            <a:graphicFrameLocks noGrp="1"/>
          </p:cNvGraphicFramePr>
          <p:nvPr/>
        </p:nvGraphicFramePr>
        <p:xfrm>
          <a:off x="2024145" y="16722825"/>
          <a:ext cx="511808" cy="75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DFDF5"/>
                      </a:solidFill>
                      <a:prstDash val="solid"/>
                    </a:lnL>
                    <a:lnR w="76200">
                      <a:solidFill>
                        <a:srgbClr val="FDFDF5"/>
                      </a:solidFill>
                      <a:prstDash val="solid"/>
                    </a:lnR>
                    <a:lnT w="57150">
                      <a:solidFill>
                        <a:srgbClr val="FDFDF5"/>
                      </a:solidFill>
                      <a:prstDash val="solid"/>
                    </a:lnT>
                    <a:lnB w="57150">
                      <a:solidFill>
                        <a:srgbClr val="FDFDF5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8" name="object 238"/>
          <p:cNvGraphicFramePr>
            <a:graphicFrameLocks noGrp="1"/>
          </p:cNvGraphicFramePr>
          <p:nvPr/>
        </p:nvGraphicFramePr>
        <p:xfrm>
          <a:off x="9307544" y="16004137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9" name="object 239"/>
          <p:cNvGraphicFramePr>
            <a:graphicFrameLocks noGrp="1"/>
          </p:cNvGraphicFramePr>
          <p:nvPr/>
        </p:nvGraphicFramePr>
        <p:xfrm>
          <a:off x="8275232" y="16004137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0" name="object 240"/>
          <p:cNvGraphicFramePr>
            <a:graphicFrameLocks noGrp="1"/>
          </p:cNvGraphicFramePr>
          <p:nvPr/>
        </p:nvGraphicFramePr>
        <p:xfrm>
          <a:off x="10339966" y="16004137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1" name="object 241"/>
          <p:cNvGraphicFramePr>
            <a:graphicFrameLocks noGrp="1"/>
          </p:cNvGraphicFramePr>
          <p:nvPr/>
        </p:nvGraphicFramePr>
        <p:xfrm>
          <a:off x="9307544" y="16981747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2" name="object 242"/>
          <p:cNvGraphicFramePr>
            <a:graphicFrameLocks noGrp="1"/>
          </p:cNvGraphicFramePr>
          <p:nvPr/>
        </p:nvGraphicFramePr>
        <p:xfrm>
          <a:off x="8275232" y="16981747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3" name="object 243"/>
          <p:cNvGraphicFramePr>
            <a:graphicFrameLocks noGrp="1"/>
          </p:cNvGraphicFramePr>
          <p:nvPr/>
        </p:nvGraphicFramePr>
        <p:xfrm>
          <a:off x="8275232" y="17959356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4" name="object 244"/>
          <p:cNvGraphicFramePr>
            <a:graphicFrameLocks noGrp="1"/>
          </p:cNvGraphicFramePr>
          <p:nvPr/>
        </p:nvGraphicFramePr>
        <p:xfrm>
          <a:off x="10339966" y="17959356"/>
          <a:ext cx="4305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7250D"/>
                      </a:solidFill>
                      <a:prstDash val="solid"/>
                    </a:lnL>
                    <a:lnR w="28575">
                      <a:solidFill>
                        <a:srgbClr val="37250D"/>
                      </a:solidFill>
                      <a:prstDash val="solid"/>
                    </a:lnR>
                    <a:lnT w="28575">
                      <a:solidFill>
                        <a:srgbClr val="37250D"/>
                      </a:solidFill>
                      <a:prstDash val="solid"/>
                    </a:lnT>
                    <a:lnB w="28575">
                      <a:solidFill>
                        <a:srgbClr val="37250D"/>
                      </a:solidFill>
                      <a:prstDash val="solid"/>
                    </a:lnB>
                    <a:solidFill>
                      <a:srgbClr val="8FA3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5" name="object 245"/>
          <p:cNvGrpSpPr/>
          <p:nvPr/>
        </p:nvGrpSpPr>
        <p:grpSpPr>
          <a:xfrm>
            <a:off x="455401" y="13840623"/>
            <a:ext cx="14165580" cy="5157470"/>
            <a:chOff x="455401" y="13840623"/>
            <a:chExt cx="14165580" cy="5157470"/>
          </a:xfrm>
        </p:grpSpPr>
        <p:sp>
          <p:nvSpPr>
            <p:cNvPr id="246" name="object 246"/>
            <p:cNvSpPr/>
            <p:nvPr/>
          </p:nvSpPr>
          <p:spPr>
            <a:xfrm>
              <a:off x="11285945" y="15220232"/>
              <a:ext cx="3335020" cy="2562225"/>
            </a:xfrm>
            <a:custGeom>
              <a:avLst/>
              <a:gdLst/>
              <a:ahLst/>
              <a:cxnLst/>
              <a:rect l="l" t="t" r="r" b="b"/>
              <a:pathLst>
                <a:path w="3335019" h="2562225">
                  <a:moveTo>
                    <a:pt x="3334483" y="2562083"/>
                  </a:moveTo>
                  <a:lnTo>
                    <a:pt x="0" y="2562083"/>
                  </a:lnTo>
                  <a:lnTo>
                    <a:pt x="0" y="0"/>
                  </a:lnTo>
                  <a:lnTo>
                    <a:pt x="3334483" y="0"/>
                  </a:lnTo>
                  <a:lnTo>
                    <a:pt x="3334483" y="2562083"/>
                  </a:lnTo>
                  <a:close/>
                </a:path>
              </a:pathLst>
            </a:custGeom>
            <a:solidFill>
              <a:srgbClr val="5E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3011125" y="15973005"/>
              <a:ext cx="1164590" cy="824230"/>
            </a:xfrm>
            <a:custGeom>
              <a:avLst/>
              <a:gdLst/>
              <a:ahLst/>
              <a:cxnLst/>
              <a:rect l="l" t="t" r="r" b="b"/>
              <a:pathLst>
                <a:path w="1164590" h="824230">
                  <a:moveTo>
                    <a:pt x="152323" y="794956"/>
                  </a:moveTo>
                  <a:lnTo>
                    <a:pt x="129616" y="781138"/>
                  </a:lnTo>
                  <a:lnTo>
                    <a:pt x="109651" y="768311"/>
                  </a:lnTo>
                  <a:lnTo>
                    <a:pt x="90652" y="758139"/>
                  </a:lnTo>
                  <a:lnTo>
                    <a:pt x="70891" y="752259"/>
                  </a:lnTo>
                  <a:lnTo>
                    <a:pt x="55257" y="753910"/>
                  </a:lnTo>
                  <a:lnTo>
                    <a:pt x="37401" y="760857"/>
                  </a:lnTo>
                  <a:lnTo>
                    <a:pt x="18554" y="770089"/>
                  </a:lnTo>
                  <a:lnTo>
                    <a:pt x="0" y="778611"/>
                  </a:lnTo>
                  <a:lnTo>
                    <a:pt x="37503" y="803186"/>
                  </a:lnTo>
                  <a:lnTo>
                    <a:pt x="57124" y="814603"/>
                  </a:lnTo>
                  <a:lnTo>
                    <a:pt x="78663" y="824090"/>
                  </a:lnTo>
                  <a:lnTo>
                    <a:pt x="89344" y="822871"/>
                  </a:lnTo>
                  <a:lnTo>
                    <a:pt x="106451" y="815898"/>
                  </a:lnTo>
                  <a:lnTo>
                    <a:pt x="128079" y="805751"/>
                  </a:lnTo>
                  <a:lnTo>
                    <a:pt x="152323" y="794956"/>
                  </a:lnTo>
                  <a:close/>
                </a:path>
                <a:path w="1164590" h="824230">
                  <a:moveTo>
                    <a:pt x="1163980" y="25095"/>
                  </a:moveTo>
                  <a:lnTo>
                    <a:pt x="1153007" y="24434"/>
                  </a:lnTo>
                  <a:lnTo>
                    <a:pt x="1153604" y="24434"/>
                  </a:lnTo>
                  <a:lnTo>
                    <a:pt x="1146073" y="23787"/>
                  </a:lnTo>
                  <a:lnTo>
                    <a:pt x="1137526" y="23571"/>
                  </a:lnTo>
                  <a:lnTo>
                    <a:pt x="1131595" y="24434"/>
                  </a:lnTo>
                  <a:lnTo>
                    <a:pt x="1130846" y="24434"/>
                  </a:lnTo>
                  <a:lnTo>
                    <a:pt x="1059408" y="45326"/>
                  </a:lnTo>
                  <a:lnTo>
                    <a:pt x="1025296" y="56692"/>
                  </a:lnTo>
                  <a:lnTo>
                    <a:pt x="993648" y="69900"/>
                  </a:lnTo>
                  <a:lnTo>
                    <a:pt x="969784" y="77101"/>
                  </a:lnTo>
                  <a:lnTo>
                    <a:pt x="950798" y="75476"/>
                  </a:lnTo>
                  <a:lnTo>
                    <a:pt x="921956" y="65239"/>
                  </a:lnTo>
                  <a:lnTo>
                    <a:pt x="918464" y="64008"/>
                  </a:lnTo>
                  <a:lnTo>
                    <a:pt x="917613" y="63677"/>
                  </a:lnTo>
                  <a:lnTo>
                    <a:pt x="917422" y="64008"/>
                  </a:lnTo>
                  <a:lnTo>
                    <a:pt x="915200" y="64452"/>
                  </a:lnTo>
                  <a:lnTo>
                    <a:pt x="913091" y="64795"/>
                  </a:lnTo>
                  <a:lnTo>
                    <a:pt x="910869" y="65239"/>
                  </a:lnTo>
                  <a:lnTo>
                    <a:pt x="913269" y="64452"/>
                  </a:lnTo>
                  <a:lnTo>
                    <a:pt x="916063" y="63677"/>
                  </a:lnTo>
                  <a:lnTo>
                    <a:pt x="916863" y="63461"/>
                  </a:lnTo>
                  <a:lnTo>
                    <a:pt x="917613" y="63677"/>
                  </a:lnTo>
                  <a:lnTo>
                    <a:pt x="917727" y="63461"/>
                  </a:lnTo>
                  <a:lnTo>
                    <a:pt x="918641" y="61785"/>
                  </a:lnTo>
                  <a:lnTo>
                    <a:pt x="918870" y="58788"/>
                  </a:lnTo>
                  <a:lnTo>
                    <a:pt x="921423" y="57340"/>
                  </a:lnTo>
                  <a:lnTo>
                    <a:pt x="941489" y="44056"/>
                  </a:lnTo>
                  <a:lnTo>
                    <a:pt x="956132" y="29273"/>
                  </a:lnTo>
                  <a:lnTo>
                    <a:pt x="956170" y="29095"/>
                  </a:lnTo>
                  <a:lnTo>
                    <a:pt x="959002" y="15062"/>
                  </a:lnTo>
                  <a:lnTo>
                    <a:pt x="943762" y="3530"/>
                  </a:lnTo>
                  <a:lnTo>
                    <a:pt x="919073" y="0"/>
                  </a:lnTo>
                  <a:lnTo>
                    <a:pt x="910107" y="9690"/>
                  </a:lnTo>
                  <a:lnTo>
                    <a:pt x="906487" y="24434"/>
                  </a:lnTo>
                  <a:lnTo>
                    <a:pt x="897864" y="36106"/>
                  </a:lnTo>
                  <a:lnTo>
                    <a:pt x="884047" y="43116"/>
                  </a:lnTo>
                  <a:lnTo>
                    <a:pt x="842086" y="63677"/>
                  </a:lnTo>
                  <a:lnTo>
                    <a:pt x="838873" y="62128"/>
                  </a:lnTo>
                  <a:lnTo>
                    <a:pt x="872096" y="91249"/>
                  </a:lnTo>
                  <a:lnTo>
                    <a:pt x="893318" y="107442"/>
                  </a:lnTo>
                  <a:lnTo>
                    <a:pt x="914133" y="115265"/>
                  </a:lnTo>
                  <a:lnTo>
                    <a:pt x="941514" y="115925"/>
                  </a:lnTo>
                  <a:lnTo>
                    <a:pt x="1029093" y="104648"/>
                  </a:lnTo>
                  <a:lnTo>
                    <a:pt x="1048486" y="101434"/>
                  </a:lnTo>
                  <a:lnTo>
                    <a:pt x="1056754" y="97701"/>
                  </a:lnTo>
                  <a:lnTo>
                    <a:pt x="1065822" y="77101"/>
                  </a:lnTo>
                  <a:lnTo>
                    <a:pt x="1066711" y="75082"/>
                  </a:lnTo>
                  <a:lnTo>
                    <a:pt x="1087259" y="58978"/>
                  </a:lnTo>
                  <a:lnTo>
                    <a:pt x="1114882" y="47015"/>
                  </a:lnTo>
                  <a:lnTo>
                    <a:pt x="1153414" y="34442"/>
                  </a:lnTo>
                  <a:lnTo>
                    <a:pt x="1158087" y="29095"/>
                  </a:lnTo>
                  <a:lnTo>
                    <a:pt x="1163980" y="25095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743226" y="17232162"/>
              <a:ext cx="139625" cy="9998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12870574" y="15350438"/>
              <a:ext cx="865505" cy="2115185"/>
            </a:xfrm>
            <a:custGeom>
              <a:avLst/>
              <a:gdLst/>
              <a:ahLst/>
              <a:cxnLst/>
              <a:rect l="l" t="t" r="r" b="b"/>
              <a:pathLst>
                <a:path w="865505" h="2115184">
                  <a:moveTo>
                    <a:pt x="127444" y="14782"/>
                  </a:moveTo>
                  <a:lnTo>
                    <a:pt x="79438" y="0"/>
                  </a:lnTo>
                  <a:lnTo>
                    <a:pt x="57556" y="6743"/>
                  </a:lnTo>
                  <a:lnTo>
                    <a:pt x="30302" y="4711"/>
                  </a:lnTo>
                  <a:lnTo>
                    <a:pt x="7759" y="6578"/>
                  </a:lnTo>
                  <a:lnTo>
                    <a:pt x="0" y="25019"/>
                  </a:lnTo>
                  <a:lnTo>
                    <a:pt x="4902" y="32727"/>
                  </a:lnTo>
                  <a:lnTo>
                    <a:pt x="15227" y="40932"/>
                  </a:lnTo>
                  <a:lnTo>
                    <a:pt x="26174" y="47231"/>
                  </a:lnTo>
                  <a:lnTo>
                    <a:pt x="32880" y="49250"/>
                  </a:lnTo>
                  <a:lnTo>
                    <a:pt x="57188" y="41529"/>
                  </a:lnTo>
                  <a:lnTo>
                    <a:pt x="80835" y="32943"/>
                  </a:lnTo>
                  <a:lnTo>
                    <a:pt x="127444" y="14782"/>
                  </a:lnTo>
                  <a:close/>
                </a:path>
                <a:path w="865505" h="2115184">
                  <a:moveTo>
                    <a:pt x="261543" y="2096211"/>
                  </a:moveTo>
                  <a:lnTo>
                    <a:pt x="239280" y="2087105"/>
                  </a:lnTo>
                  <a:lnTo>
                    <a:pt x="218109" y="2078113"/>
                  </a:lnTo>
                  <a:lnTo>
                    <a:pt x="197180" y="2070658"/>
                  </a:lnTo>
                  <a:lnTo>
                    <a:pt x="175666" y="2066188"/>
                  </a:lnTo>
                  <a:lnTo>
                    <a:pt x="164007" y="2068766"/>
                  </a:lnTo>
                  <a:lnTo>
                    <a:pt x="150672" y="2076653"/>
                  </a:lnTo>
                  <a:lnTo>
                    <a:pt x="136613" y="2086813"/>
                  </a:lnTo>
                  <a:lnTo>
                    <a:pt x="122770" y="2096211"/>
                  </a:lnTo>
                  <a:lnTo>
                    <a:pt x="207073" y="2110625"/>
                  </a:lnTo>
                  <a:lnTo>
                    <a:pt x="235432" y="2114778"/>
                  </a:lnTo>
                  <a:lnTo>
                    <a:pt x="239674" y="2113483"/>
                  </a:lnTo>
                  <a:lnTo>
                    <a:pt x="245414" y="2109292"/>
                  </a:lnTo>
                  <a:lnTo>
                    <a:pt x="252691" y="2103196"/>
                  </a:lnTo>
                  <a:lnTo>
                    <a:pt x="261543" y="2096211"/>
                  </a:lnTo>
                  <a:close/>
                </a:path>
                <a:path w="865505" h="2115184">
                  <a:moveTo>
                    <a:pt x="839419" y="651116"/>
                  </a:moveTo>
                  <a:lnTo>
                    <a:pt x="836396" y="646899"/>
                  </a:lnTo>
                  <a:lnTo>
                    <a:pt x="824826" y="638632"/>
                  </a:lnTo>
                  <a:lnTo>
                    <a:pt x="807783" y="627316"/>
                  </a:lnTo>
                  <a:lnTo>
                    <a:pt x="788314" y="613981"/>
                  </a:lnTo>
                  <a:lnTo>
                    <a:pt x="763587" y="627075"/>
                  </a:lnTo>
                  <a:lnTo>
                    <a:pt x="741540" y="638073"/>
                  </a:lnTo>
                  <a:lnTo>
                    <a:pt x="725068" y="648030"/>
                  </a:lnTo>
                  <a:lnTo>
                    <a:pt x="717092" y="657999"/>
                  </a:lnTo>
                  <a:lnTo>
                    <a:pt x="721334" y="666508"/>
                  </a:lnTo>
                  <a:lnTo>
                    <a:pt x="734745" y="675881"/>
                  </a:lnTo>
                  <a:lnTo>
                    <a:pt x="752144" y="685622"/>
                  </a:lnTo>
                  <a:lnTo>
                    <a:pt x="768311" y="695248"/>
                  </a:lnTo>
                  <a:lnTo>
                    <a:pt x="805535" y="673938"/>
                  </a:lnTo>
                  <a:lnTo>
                    <a:pt x="823315" y="662889"/>
                  </a:lnTo>
                  <a:lnTo>
                    <a:pt x="839419" y="651116"/>
                  </a:lnTo>
                  <a:close/>
                </a:path>
                <a:path w="865505" h="2115184">
                  <a:moveTo>
                    <a:pt x="865238" y="1073670"/>
                  </a:moveTo>
                  <a:lnTo>
                    <a:pt x="853363" y="1059599"/>
                  </a:lnTo>
                  <a:lnTo>
                    <a:pt x="829500" y="1050925"/>
                  </a:lnTo>
                  <a:lnTo>
                    <a:pt x="801649" y="1045603"/>
                  </a:lnTo>
                  <a:lnTo>
                    <a:pt x="790638" y="1047813"/>
                  </a:lnTo>
                  <a:lnTo>
                    <a:pt x="777189" y="1055446"/>
                  </a:lnTo>
                  <a:lnTo>
                    <a:pt x="745426" y="1077620"/>
                  </a:lnTo>
                  <a:lnTo>
                    <a:pt x="747090" y="1083297"/>
                  </a:lnTo>
                  <a:lnTo>
                    <a:pt x="746201" y="1087526"/>
                  </a:lnTo>
                  <a:lnTo>
                    <a:pt x="766000" y="1084338"/>
                  </a:lnTo>
                  <a:lnTo>
                    <a:pt x="775754" y="1083246"/>
                  </a:lnTo>
                  <a:lnTo>
                    <a:pt x="785202" y="1083411"/>
                  </a:lnTo>
                  <a:lnTo>
                    <a:pt x="792556" y="1084999"/>
                  </a:lnTo>
                  <a:lnTo>
                    <a:pt x="799617" y="1088021"/>
                  </a:lnTo>
                  <a:lnTo>
                    <a:pt x="806145" y="1091882"/>
                  </a:lnTo>
                  <a:lnTo>
                    <a:pt x="811872" y="1095971"/>
                  </a:lnTo>
                  <a:lnTo>
                    <a:pt x="824166" y="1103515"/>
                  </a:lnTo>
                  <a:lnTo>
                    <a:pt x="835482" y="1106055"/>
                  </a:lnTo>
                  <a:lnTo>
                    <a:pt x="846963" y="1103477"/>
                  </a:lnTo>
                  <a:lnTo>
                    <a:pt x="859751" y="1095641"/>
                  </a:lnTo>
                  <a:lnTo>
                    <a:pt x="857084" y="1095197"/>
                  </a:lnTo>
                  <a:lnTo>
                    <a:pt x="865238" y="1073670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684449" y="16696574"/>
              <a:ext cx="88553" cy="79721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13124917" y="15460953"/>
              <a:ext cx="1496060" cy="1463675"/>
            </a:xfrm>
            <a:custGeom>
              <a:avLst/>
              <a:gdLst/>
              <a:ahLst/>
              <a:cxnLst/>
              <a:rect l="l" t="t" r="r" b="b"/>
              <a:pathLst>
                <a:path w="1496059" h="1463675">
                  <a:moveTo>
                    <a:pt x="69126" y="49250"/>
                  </a:moveTo>
                  <a:lnTo>
                    <a:pt x="68872" y="42595"/>
                  </a:lnTo>
                  <a:lnTo>
                    <a:pt x="67652" y="31927"/>
                  </a:lnTo>
                  <a:lnTo>
                    <a:pt x="66116" y="21297"/>
                  </a:lnTo>
                  <a:lnTo>
                    <a:pt x="64465" y="10655"/>
                  </a:lnTo>
                  <a:lnTo>
                    <a:pt x="62865" y="0"/>
                  </a:lnTo>
                  <a:lnTo>
                    <a:pt x="50520" y="2654"/>
                  </a:lnTo>
                  <a:lnTo>
                    <a:pt x="37757" y="5092"/>
                  </a:lnTo>
                  <a:lnTo>
                    <a:pt x="26250" y="8077"/>
                  </a:lnTo>
                  <a:lnTo>
                    <a:pt x="17653" y="12344"/>
                  </a:lnTo>
                  <a:lnTo>
                    <a:pt x="5130" y="24676"/>
                  </a:lnTo>
                  <a:lnTo>
                    <a:pt x="0" y="37249"/>
                  </a:lnTo>
                  <a:lnTo>
                    <a:pt x="5880" y="49250"/>
                  </a:lnTo>
                  <a:lnTo>
                    <a:pt x="26428" y="59829"/>
                  </a:lnTo>
                  <a:lnTo>
                    <a:pt x="36906" y="62585"/>
                  </a:lnTo>
                  <a:lnTo>
                    <a:pt x="48069" y="64541"/>
                  </a:lnTo>
                  <a:lnTo>
                    <a:pt x="59524" y="66128"/>
                  </a:lnTo>
                  <a:lnTo>
                    <a:pt x="68287" y="67437"/>
                  </a:lnTo>
                  <a:lnTo>
                    <a:pt x="68351" y="66128"/>
                  </a:lnTo>
                  <a:lnTo>
                    <a:pt x="68427" y="64541"/>
                  </a:lnTo>
                  <a:lnTo>
                    <a:pt x="68516" y="62585"/>
                  </a:lnTo>
                  <a:lnTo>
                    <a:pt x="68910" y="55981"/>
                  </a:lnTo>
                  <a:lnTo>
                    <a:pt x="69126" y="49250"/>
                  </a:lnTo>
                  <a:close/>
                </a:path>
                <a:path w="1496059" h="1463675">
                  <a:moveTo>
                    <a:pt x="70866" y="67830"/>
                  </a:moveTo>
                  <a:lnTo>
                    <a:pt x="68287" y="67437"/>
                  </a:lnTo>
                  <a:lnTo>
                    <a:pt x="68199" y="69380"/>
                  </a:lnTo>
                  <a:lnTo>
                    <a:pt x="70866" y="67830"/>
                  </a:lnTo>
                  <a:close/>
                </a:path>
                <a:path w="1496059" h="1463675">
                  <a:moveTo>
                    <a:pt x="1495501" y="1379283"/>
                  </a:moveTo>
                  <a:lnTo>
                    <a:pt x="1487398" y="1378508"/>
                  </a:lnTo>
                  <a:lnTo>
                    <a:pt x="1482623" y="1378280"/>
                  </a:lnTo>
                  <a:lnTo>
                    <a:pt x="1440395" y="1463446"/>
                  </a:lnTo>
                  <a:lnTo>
                    <a:pt x="1454099" y="1462925"/>
                  </a:lnTo>
                  <a:lnTo>
                    <a:pt x="1468361" y="1462887"/>
                  </a:lnTo>
                  <a:lnTo>
                    <a:pt x="1482420" y="1462608"/>
                  </a:lnTo>
                  <a:lnTo>
                    <a:pt x="1495501" y="1461338"/>
                  </a:lnTo>
                  <a:lnTo>
                    <a:pt x="1495501" y="1379283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518283" y="17363586"/>
              <a:ext cx="84835" cy="72506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140329" y="15455978"/>
              <a:ext cx="81442" cy="70351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12214251" y="15310077"/>
              <a:ext cx="2247265" cy="2341880"/>
            </a:xfrm>
            <a:custGeom>
              <a:avLst/>
              <a:gdLst/>
              <a:ahLst/>
              <a:cxnLst/>
              <a:rect l="l" t="t" r="r" b="b"/>
              <a:pathLst>
                <a:path w="2247265" h="2341880">
                  <a:moveTo>
                    <a:pt x="146329" y="610641"/>
                  </a:moveTo>
                  <a:lnTo>
                    <a:pt x="113474" y="599236"/>
                  </a:lnTo>
                  <a:lnTo>
                    <a:pt x="110223" y="598970"/>
                  </a:lnTo>
                  <a:lnTo>
                    <a:pt x="82372" y="611009"/>
                  </a:lnTo>
                  <a:lnTo>
                    <a:pt x="54800" y="623265"/>
                  </a:lnTo>
                  <a:lnTo>
                    <a:pt x="0" y="648335"/>
                  </a:lnTo>
                  <a:lnTo>
                    <a:pt x="11442" y="658228"/>
                  </a:lnTo>
                  <a:lnTo>
                    <a:pt x="43637" y="647103"/>
                  </a:lnTo>
                  <a:lnTo>
                    <a:pt x="146329" y="610641"/>
                  </a:lnTo>
                  <a:close/>
                </a:path>
                <a:path w="2247265" h="2341880">
                  <a:moveTo>
                    <a:pt x="1474965" y="339229"/>
                  </a:moveTo>
                  <a:lnTo>
                    <a:pt x="1446745" y="313105"/>
                  </a:lnTo>
                  <a:lnTo>
                    <a:pt x="1440472" y="322186"/>
                  </a:lnTo>
                  <a:lnTo>
                    <a:pt x="1433957" y="331266"/>
                  </a:lnTo>
                  <a:lnTo>
                    <a:pt x="1428419" y="340423"/>
                  </a:lnTo>
                  <a:lnTo>
                    <a:pt x="1425079" y="349681"/>
                  </a:lnTo>
                  <a:lnTo>
                    <a:pt x="1426273" y="355765"/>
                  </a:lnTo>
                  <a:lnTo>
                    <a:pt x="1430743" y="362089"/>
                  </a:lnTo>
                  <a:lnTo>
                    <a:pt x="1436649" y="368528"/>
                  </a:lnTo>
                  <a:lnTo>
                    <a:pt x="1442085" y="374916"/>
                  </a:lnTo>
                  <a:lnTo>
                    <a:pt x="1474965" y="339229"/>
                  </a:lnTo>
                  <a:close/>
                </a:path>
                <a:path w="2247265" h="2341880">
                  <a:moveTo>
                    <a:pt x="1637449" y="2138629"/>
                  </a:moveTo>
                  <a:lnTo>
                    <a:pt x="1629867" y="2117610"/>
                  </a:lnTo>
                  <a:lnTo>
                    <a:pt x="1609890" y="2109927"/>
                  </a:lnTo>
                  <a:lnTo>
                    <a:pt x="1582851" y="2110308"/>
                  </a:lnTo>
                  <a:lnTo>
                    <a:pt x="1551305" y="2113216"/>
                  </a:lnTo>
                  <a:lnTo>
                    <a:pt x="1546529" y="2119896"/>
                  </a:lnTo>
                  <a:lnTo>
                    <a:pt x="1548193" y="2121789"/>
                  </a:lnTo>
                  <a:lnTo>
                    <a:pt x="1557286" y="2131720"/>
                  </a:lnTo>
                  <a:lnTo>
                    <a:pt x="1566760" y="2141537"/>
                  </a:lnTo>
                  <a:lnTo>
                    <a:pt x="1586077" y="2161032"/>
                  </a:lnTo>
                  <a:lnTo>
                    <a:pt x="1637449" y="2138629"/>
                  </a:lnTo>
                  <a:close/>
                </a:path>
                <a:path w="2247265" h="2341880">
                  <a:moveTo>
                    <a:pt x="1640636" y="2137232"/>
                  </a:moveTo>
                  <a:lnTo>
                    <a:pt x="1637449" y="2138629"/>
                  </a:lnTo>
                  <a:lnTo>
                    <a:pt x="1637639" y="2139124"/>
                  </a:lnTo>
                  <a:lnTo>
                    <a:pt x="1640636" y="2137232"/>
                  </a:lnTo>
                  <a:close/>
                </a:path>
                <a:path w="2247265" h="2341880">
                  <a:moveTo>
                    <a:pt x="1860410" y="0"/>
                  </a:moveTo>
                  <a:lnTo>
                    <a:pt x="1857959" y="1447"/>
                  </a:lnTo>
                  <a:lnTo>
                    <a:pt x="1859648" y="1676"/>
                  </a:lnTo>
                  <a:lnTo>
                    <a:pt x="1859749" y="1447"/>
                  </a:lnTo>
                  <a:lnTo>
                    <a:pt x="1860410" y="0"/>
                  </a:lnTo>
                  <a:close/>
                </a:path>
                <a:path w="2247265" h="2341880">
                  <a:moveTo>
                    <a:pt x="1884299" y="2341372"/>
                  </a:moveTo>
                  <a:lnTo>
                    <a:pt x="1882216" y="2339187"/>
                  </a:lnTo>
                  <a:lnTo>
                    <a:pt x="1881517" y="2339708"/>
                  </a:lnTo>
                  <a:lnTo>
                    <a:pt x="1884299" y="2341372"/>
                  </a:lnTo>
                  <a:close/>
                </a:path>
                <a:path w="2247265" h="2341880">
                  <a:moveTo>
                    <a:pt x="1905444" y="2322004"/>
                  </a:moveTo>
                  <a:lnTo>
                    <a:pt x="1902155" y="2305126"/>
                  </a:lnTo>
                  <a:lnTo>
                    <a:pt x="1886826" y="2288679"/>
                  </a:lnTo>
                  <a:lnTo>
                    <a:pt x="1874634" y="2272220"/>
                  </a:lnTo>
                  <a:lnTo>
                    <a:pt x="1871129" y="2269947"/>
                  </a:lnTo>
                  <a:lnTo>
                    <a:pt x="1863763" y="2268118"/>
                  </a:lnTo>
                  <a:lnTo>
                    <a:pt x="1854784" y="2266480"/>
                  </a:lnTo>
                  <a:lnTo>
                    <a:pt x="1846402" y="2264765"/>
                  </a:lnTo>
                  <a:lnTo>
                    <a:pt x="1842376" y="2270645"/>
                  </a:lnTo>
                  <a:lnTo>
                    <a:pt x="1837804" y="2276627"/>
                  </a:lnTo>
                  <a:lnTo>
                    <a:pt x="1834769" y="2282202"/>
                  </a:lnTo>
                  <a:lnTo>
                    <a:pt x="1835289" y="2286901"/>
                  </a:lnTo>
                  <a:lnTo>
                    <a:pt x="1846313" y="2300808"/>
                  </a:lnTo>
                  <a:lnTo>
                    <a:pt x="1858581" y="2314422"/>
                  </a:lnTo>
                  <a:lnTo>
                    <a:pt x="1882216" y="2339187"/>
                  </a:lnTo>
                  <a:lnTo>
                    <a:pt x="1905444" y="2322004"/>
                  </a:lnTo>
                  <a:close/>
                </a:path>
                <a:path w="2247265" h="2341880">
                  <a:moveTo>
                    <a:pt x="1910207" y="8407"/>
                  </a:moveTo>
                  <a:lnTo>
                    <a:pt x="1909851" y="8407"/>
                  </a:lnTo>
                  <a:lnTo>
                    <a:pt x="1859648" y="1676"/>
                  </a:lnTo>
                  <a:lnTo>
                    <a:pt x="1856600" y="8407"/>
                  </a:lnTo>
                  <a:lnTo>
                    <a:pt x="1852676" y="16789"/>
                  </a:lnTo>
                  <a:lnTo>
                    <a:pt x="1849386" y="25171"/>
                  </a:lnTo>
                  <a:lnTo>
                    <a:pt x="1847519" y="33578"/>
                  </a:lnTo>
                  <a:lnTo>
                    <a:pt x="1847926" y="40640"/>
                  </a:lnTo>
                  <a:lnTo>
                    <a:pt x="1850009" y="47764"/>
                  </a:lnTo>
                  <a:lnTo>
                    <a:pt x="1852815" y="54927"/>
                  </a:lnTo>
                  <a:lnTo>
                    <a:pt x="1855406" y="62039"/>
                  </a:lnTo>
                  <a:lnTo>
                    <a:pt x="1864512" y="58470"/>
                  </a:lnTo>
                  <a:lnTo>
                    <a:pt x="1874100" y="54927"/>
                  </a:lnTo>
                  <a:lnTo>
                    <a:pt x="1882406" y="51155"/>
                  </a:lnTo>
                  <a:lnTo>
                    <a:pt x="1888515" y="46583"/>
                  </a:lnTo>
                  <a:lnTo>
                    <a:pt x="1895297" y="37515"/>
                  </a:lnTo>
                  <a:lnTo>
                    <a:pt x="1900643" y="27978"/>
                  </a:lnTo>
                  <a:lnTo>
                    <a:pt x="1905342" y="18211"/>
                  </a:lnTo>
                  <a:lnTo>
                    <a:pt x="1910207" y="8407"/>
                  </a:lnTo>
                  <a:close/>
                </a:path>
                <a:path w="2247265" h="2341880">
                  <a:moveTo>
                    <a:pt x="2246731" y="2141791"/>
                  </a:moveTo>
                  <a:lnTo>
                    <a:pt x="2215731" y="2139023"/>
                  </a:lnTo>
                  <a:lnTo>
                    <a:pt x="2203983" y="2169833"/>
                  </a:lnTo>
                  <a:lnTo>
                    <a:pt x="2197976" y="2186406"/>
                  </a:lnTo>
                  <a:lnTo>
                    <a:pt x="2191728" y="2205177"/>
                  </a:lnTo>
                  <a:lnTo>
                    <a:pt x="2204618" y="2201634"/>
                  </a:lnTo>
                  <a:lnTo>
                    <a:pt x="2218182" y="2198255"/>
                  </a:lnTo>
                  <a:lnTo>
                    <a:pt x="2244090" y="2166188"/>
                  </a:lnTo>
                  <a:lnTo>
                    <a:pt x="2245271" y="2153958"/>
                  </a:lnTo>
                  <a:lnTo>
                    <a:pt x="2246731" y="2141791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493876" y="17009788"/>
              <a:ext cx="73331" cy="70381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11718265" y="15236811"/>
              <a:ext cx="2902585" cy="2249805"/>
            </a:xfrm>
            <a:custGeom>
              <a:avLst/>
              <a:gdLst/>
              <a:ahLst/>
              <a:cxnLst/>
              <a:rect l="l" t="t" r="r" b="b"/>
              <a:pathLst>
                <a:path w="2902584" h="2249805">
                  <a:moveTo>
                    <a:pt x="74002" y="2217953"/>
                  </a:moveTo>
                  <a:lnTo>
                    <a:pt x="44157" y="2206206"/>
                  </a:lnTo>
                  <a:lnTo>
                    <a:pt x="30835" y="2201303"/>
                  </a:lnTo>
                  <a:lnTo>
                    <a:pt x="17665" y="2197049"/>
                  </a:lnTo>
                  <a:lnTo>
                    <a:pt x="13830" y="2198598"/>
                  </a:lnTo>
                  <a:lnTo>
                    <a:pt x="7378" y="2202764"/>
                  </a:lnTo>
                  <a:lnTo>
                    <a:pt x="1651" y="2207577"/>
                  </a:lnTo>
                  <a:lnTo>
                    <a:pt x="0" y="2211057"/>
                  </a:lnTo>
                  <a:lnTo>
                    <a:pt x="7734" y="2220861"/>
                  </a:lnTo>
                  <a:lnTo>
                    <a:pt x="16586" y="2230374"/>
                  </a:lnTo>
                  <a:lnTo>
                    <a:pt x="35331" y="2249195"/>
                  </a:lnTo>
                  <a:lnTo>
                    <a:pt x="74002" y="2217953"/>
                  </a:lnTo>
                  <a:close/>
                </a:path>
                <a:path w="2902584" h="2249805">
                  <a:moveTo>
                    <a:pt x="1722843" y="2146"/>
                  </a:moveTo>
                  <a:lnTo>
                    <a:pt x="1684934" y="14795"/>
                  </a:lnTo>
                  <a:lnTo>
                    <a:pt x="1666138" y="27101"/>
                  </a:lnTo>
                  <a:lnTo>
                    <a:pt x="1666786" y="41186"/>
                  </a:lnTo>
                  <a:lnTo>
                    <a:pt x="1685074" y="59918"/>
                  </a:lnTo>
                  <a:lnTo>
                    <a:pt x="1694243" y="66636"/>
                  </a:lnTo>
                  <a:lnTo>
                    <a:pt x="1704492" y="72936"/>
                  </a:lnTo>
                  <a:lnTo>
                    <a:pt x="1715198" y="79057"/>
                  </a:lnTo>
                  <a:lnTo>
                    <a:pt x="1722843" y="83566"/>
                  </a:lnTo>
                  <a:lnTo>
                    <a:pt x="1722843" y="2146"/>
                  </a:lnTo>
                  <a:close/>
                </a:path>
                <a:path w="2902584" h="2249805">
                  <a:moveTo>
                    <a:pt x="1724964" y="1435"/>
                  </a:moveTo>
                  <a:lnTo>
                    <a:pt x="1722843" y="0"/>
                  </a:lnTo>
                  <a:lnTo>
                    <a:pt x="1722843" y="2146"/>
                  </a:lnTo>
                  <a:lnTo>
                    <a:pt x="1724964" y="1435"/>
                  </a:lnTo>
                  <a:close/>
                </a:path>
                <a:path w="2902584" h="2249805">
                  <a:moveTo>
                    <a:pt x="1725739" y="85280"/>
                  </a:moveTo>
                  <a:lnTo>
                    <a:pt x="1722843" y="83566"/>
                  </a:lnTo>
                  <a:lnTo>
                    <a:pt x="1722843" y="86944"/>
                  </a:lnTo>
                  <a:lnTo>
                    <a:pt x="1725739" y="85280"/>
                  </a:lnTo>
                  <a:close/>
                </a:path>
                <a:path w="2902584" h="2249805">
                  <a:moveTo>
                    <a:pt x="2902153" y="1744078"/>
                  </a:moveTo>
                  <a:lnTo>
                    <a:pt x="2893263" y="1753095"/>
                  </a:lnTo>
                  <a:lnTo>
                    <a:pt x="2884563" y="1762175"/>
                  </a:lnTo>
                  <a:lnTo>
                    <a:pt x="2876296" y="1771370"/>
                  </a:lnTo>
                  <a:lnTo>
                    <a:pt x="2868714" y="1780768"/>
                  </a:lnTo>
                  <a:lnTo>
                    <a:pt x="2869234" y="1784134"/>
                  </a:lnTo>
                  <a:lnTo>
                    <a:pt x="2873400" y="1788490"/>
                  </a:lnTo>
                  <a:lnTo>
                    <a:pt x="2879077" y="1793278"/>
                  </a:lnTo>
                  <a:lnTo>
                    <a:pt x="2884157" y="1797888"/>
                  </a:lnTo>
                  <a:lnTo>
                    <a:pt x="2889046" y="1795995"/>
                  </a:lnTo>
                  <a:lnTo>
                    <a:pt x="2896374" y="1793557"/>
                  </a:lnTo>
                  <a:lnTo>
                    <a:pt x="2902153" y="1791436"/>
                  </a:lnTo>
                  <a:lnTo>
                    <a:pt x="2902153" y="1744078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617339" y="16285182"/>
              <a:ext cx="85887" cy="64043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11380609" y="15280283"/>
              <a:ext cx="3239770" cy="2473960"/>
            </a:xfrm>
            <a:custGeom>
              <a:avLst/>
              <a:gdLst/>
              <a:ahLst/>
              <a:cxnLst/>
              <a:rect l="l" t="t" r="r" b="b"/>
              <a:pathLst>
                <a:path w="3239769" h="2473959">
                  <a:moveTo>
                    <a:pt x="43103" y="871931"/>
                  </a:moveTo>
                  <a:lnTo>
                    <a:pt x="37211" y="867473"/>
                  </a:lnTo>
                  <a:lnTo>
                    <a:pt x="32435" y="860590"/>
                  </a:lnTo>
                  <a:lnTo>
                    <a:pt x="24993" y="859358"/>
                  </a:lnTo>
                  <a:lnTo>
                    <a:pt x="19367" y="859523"/>
                  </a:lnTo>
                  <a:lnTo>
                    <a:pt x="13081" y="861110"/>
                  </a:lnTo>
                  <a:lnTo>
                    <a:pt x="6489" y="863333"/>
                  </a:lnTo>
                  <a:lnTo>
                    <a:pt x="0" y="865365"/>
                  </a:lnTo>
                  <a:lnTo>
                    <a:pt x="20777" y="880262"/>
                  </a:lnTo>
                  <a:lnTo>
                    <a:pt x="43103" y="871931"/>
                  </a:lnTo>
                  <a:close/>
                </a:path>
                <a:path w="3239769" h="2473959">
                  <a:moveTo>
                    <a:pt x="140106" y="1227505"/>
                  </a:moveTo>
                  <a:lnTo>
                    <a:pt x="126415" y="1222121"/>
                  </a:lnTo>
                  <a:lnTo>
                    <a:pt x="114592" y="1217117"/>
                  </a:lnTo>
                  <a:lnTo>
                    <a:pt x="104749" y="1213726"/>
                  </a:lnTo>
                  <a:lnTo>
                    <a:pt x="75768" y="1234287"/>
                  </a:lnTo>
                  <a:lnTo>
                    <a:pt x="78473" y="1238008"/>
                  </a:lnTo>
                  <a:lnTo>
                    <a:pt x="85712" y="1242441"/>
                  </a:lnTo>
                  <a:lnTo>
                    <a:pt x="94208" y="1245933"/>
                  </a:lnTo>
                  <a:lnTo>
                    <a:pt x="100660" y="1246847"/>
                  </a:lnTo>
                  <a:lnTo>
                    <a:pt x="109816" y="1244003"/>
                  </a:lnTo>
                  <a:lnTo>
                    <a:pt x="118795" y="1239545"/>
                  </a:lnTo>
                  <a:lnTo>
                    <a:pt x="128562" y="1233919"/>
                  </a:lnTo>
                  <a:lnTo>
                    <a:pt x="140106" y="1227505"/>
                  </a:lnTo>
                  <a:close/>
                </a:path>
                <a:path w="3239769" h="2473959">
                  <a:moveTo>
                    <a:pt x="486765" y="2437333"/>
                  </a:moveTo>
                  <a:lnTo>
                    <a:pt x="460311" y="2406307"/>
                  </a:lnTo>
                  <a:lnTo>
                    <a:pt x="416090" y="2419426"/>
                  </a:lnTo>
                  <a:lnTo>
                    <a:pt x="440791" y="2431084"/>
                  </a:lnTo>
                  <a:lnTo>
                    <a:pt x="453339" y="2436736"/>
                  </a:lnTo>
                  <a:lnTo>
                    <a:pt x="469988" y="2443442"/>
                  </a:lnTo>
                  <a:lnTo>
                    <a:pt x="479755" y="2438997"/>
                  </a:lnTo>
                  <a:lnTo>
                    <a:pt x="486765" y="2437333"/>
                  </a:lnTo>
                  <a:close/>
                </a:path>
                <a:path w="3239769" h="2473959">
                  <a:moveTo>
                    <a:pt x="495414" y="1413484"/>
                  </a:moveTo>
                  <a:lnTo>
                    <a:pt x="449110" y="1420329"/>
                  </a:lnTo>
                  <a:lnTo>
                    <a:pt x="430987" y="1423301"/>
                  </a:lnTo>
                  <a:lnTo>
                    <a:pt x="430390" y="1423301"/>
                  </a:lnTo>
                  <a:lnTo>
                    <a:pt x="433425" y="1430972"/>
                  </a:lnTo>
                  <a:lnTo>
                    <a:pt x="434759" y="1435201"/>
                  </a:lnTo>
                  <a:lnTo>
                    <a:pt x="495414" y="1413484"/>
                  </a:lnTo>
                  <a:close/>
                </a:path>
                <a:path w="3239769" h="2473959">
                  <a:moveTo>
                    <a:pt x="503758" y="1412290"/>
                  </a:moveTo>
                  <a:lnTo>
                    <a:pt x="501865" y="1411185"/>
                  </a:lnTo>
                  <a:lnTo>
                    <a:pt x="495414" y="1413484"/>
                  </a:lnTo>
                  <a:lnTo>
                    <a:pt x="503758" y="1412290"/>
                  </a:lnTo>
                  <a:close/>
                </a:path>
                <a:path w="3239769" h="2473959">
                  <a:moveTo>
                    <a:pt x="621207" y="586955"/>
                  </a:moveTo>
                  <a:lnTo>
                    <a:pt x="603313" y="586955"/>
                  </a:lnTo>
                  <a:lnTo>
                    <a:pt x="603313" y="598741"/>
                  </a:lnTo>
                  <a:lnTo>
                    <a:pt x="621207" y="598741"/>
                  </a:lnTo>
                  <a:lnTo>
                    <a:pt x="621207" y="586955"/>
                  </a:lnTo>
                  <a:close/>
                </a:path>
                <a:path w="3239769" h="2473959">
                  <a:moveTo>
                    <a:pt x="706640" y="1630222"/>
                  </a:moveTo>
                  <a:lnTo>
                    <a:pt x="689317" y="1618881"/>
                  </a:lnTo>
                  <a:lnTo>
                    <a:pt x="671042" y="1630667"/>
                  </a:lnTo>
                  <a:lnTo>
                    <a:pt x="662114" y="1636636"/>
                  </a:lnTo>
                  <a:lnTo>
                    <a:pt x="652538" y="1643456"/>
                  </a:lnTo>
                  <a:lnTo>
                    <a:pt x="661530" y="1648790"/>
                  </a:lnTo>
                  <a:lnTo>
                    <a:pt x="665873" y="1652016"/>
                  </a:lnTo>
                  <a:lnTo>
                    <a:pt x="706640" y="1630222"/>
                  </a:lnTo>
                  <a:close/>
                </a:path>
                <a:path w="3239769" h="2473959">
                  <a:moveTo>
                    <a:pt x="834199" y="1576070"/>
                  </a:moveTo>
                  <a:lnTo>
                    <a:pt x="832561" y="1572031"/>
                  </a:lnTo>
                  <a:lnTo>
                    <a:pt x="827849" y="1567802"/>
                  </a:lnTo>
                  <a:lnTo>
                    <a:pt x="821372" y="1564017"/>
                  </a:lnTo>
                  <a:lnTo>
                    <a:pt x="814425" y="1561287"/>
                  </a:lnTo>
                  <a:lnTo>
                    <a:pt x="809091" y="1561731"/>
                  </a:lnTo>
                  <a:lnTo>
                    <a:pt x="801649" y="1564093"/>
                  </a:lnTo>
                  <a:lnTo>
                    <a:pt x="795108" y="1567167"/>
                  </a:lnTo>
                  <a:lnTo>
                    <a:pt x="792530" y="1569732"/>
                  </a:lnTo>
                  <a:lnTo>
                    <a:pt x="794677" y="1575752"/>
                  </a:lnTo>
                  <a:lnTo>
                    <a:pt x="798436" y="1582051"/>
                  </a:lnTo>
                  <a:lnTo>
                    <a:pt x="808748" y="1596859"/>
                  </a:lnTo>
                  <a:lnTo>
                    <a:pt x="818045" y="1590281"/>
                  </a:lnTo>
                  <a:lnTo>
                    <a:pt x="826058" y="1584921"/>
                  </a:lnTo>
                  <a:lnTo>
                    <a:pt x="831786" y="1580337"/>
                  </a:lnTo>
                  <a:lnTo>
                    <a:pt x="834199" y="1576070"/>
                  </a:lnTo>
                  <a:close/>
                </a:path>
                <a:path w="3239769" h="2473959">
                  <a:moveTo>
                    <a:pt x="929309" y="1148118"/>
                  </a:moveTo>
                  <a:lnTo>
                    <a:pt x="910488" y="1143165"/>
                  </a:lnTo>
                  <a:lnTo>
                    <a:pt x="895184" y="1138910"/>
                  </a:lnTo>
                  <a:lnTo>
                    <a:pt x="882103" y="1135799"/>
                  </a:lnTo>
                  <a:lnTo>
                    <a:pt x="869975" y="1134211"/>
                  </a:lnTo>
                  <a:lnTo>
                    <a:pt x="861123" y="1134859"/>
                  </a:lnTo>
                  <a:lnTo>
                    <a:pt x="852017" y="1137145"/>
                  </a:lnTo>
                  <a:lnTo>
                    <a:pt x="833640" y="1143000"/>
                  </a:lnTo>
                  <a:lnTo>
                    <a:pt x="861618" y="1152347"/>
                  </a:lnTo>
                  <a:lnTo>
                    <a:pt x="875792" y="1156741"/>
                  </a:lnTo>
                  <a:lnTo>
                    <a:pt x="890422" y="1160449"/>
                  </a:lnTo>
                  <a:lnTo>
                    <a:pt x="895807" y="1160132"/>
                  </a:lnTo>
                  <a:lnTo>
                    <a:pt x="903617" y="1157579"/>
                  </a:lnTo>
                  <a:lnTo>
                    <a:pt x="914539" y="1153375"/>
                  </a:lnTo>
                  <a:lnTo>
                    <a:pt x="929309" y="1148118"/>
                  </a:lnTo>
                  <a:close/>
                </a:path>
                <a:path w="3239769" h="2473959">
                  <a:moveTo>
                    <a:pt x="936967" y="88163"/>
                  </a:moveTo>
                  <a:lnTo>
                    <a:pt x="929754" y="81610"/>
                  </a:lnTo>
                  <a:lnTo>
                    <a:pt x="924420" y="71818"/>
                  </a:lnTo>
                  <a:lnTo>
                    <a:pt x="917067" y="77812"/>
                  </a:lnTo>
                  <a:lnTo>
                    <a:pt x="910983" y="82613"/>
                  </a:lnTo>
                  <a:lnTo>
                    <a:pt x="906335" y="86741"/>
                  </a:lnTo>
                  <a:lnTo>
                    <a:pt x="903312" y="90728"/>
                  </a:lnTo>
                  <a:lnTo>
                    <a:pt x="901636" y="93954"/>
                  </a:lnTo>
                  <a:lnTo>
                    <a:pt x="907529" y="98513"/>
                  </a:lnTo>
                  <a:lnTo>
                    <a:pt x="910082" y="102514"/>
                  </a:lnTo>
                  <a:lnTo>
                    <a:pt x="916800" y="100037"/>
                  </a:lnTo>
                  <a:lnTo>
                    <a:pt x="923747" y="97612"/>
                  </a:lnTo>
                  <a:lnTo>
                    <a:pt x="929868" y="94945"/>
                  </a:lnTo>
                  <a:lnTo>
                    <a:pt x="934085" y="91719"/>
                  </a:lnTo>
                  <a:lnTo>
                    <a:pt x="936967" y="88163"/>
                  </a:lnTo>
                  <a:close/>
                </a:path>
                <a:path w="3239769" h="2473959">
                  <a:moveTo>
                    <a:pt x="967905" y="1741233"/>
                  </a:moveTo>
                  <a:lnTo>
                    <a:pt x="965250" y="1735658"/>
                  </a:lnTo>
                  <a:lnTo>
                    <a:pt x="960513" y="1727860"/>
                  </a:lnTo>
                  <a:lnTo>
                    <a:pt x="954747" y="1717281"/>
                  </a:lnTo>
                  <a:lnTo>
                    <a:pt x="945730" y="1730070"/>
                  </a:lnTo>
                  <a:lnTo>
                    <a:pt x="938263" y="1740369"/>
                  </a:lnTo>
                  <a:lnTo>
                    <a:pt x="932484" y="1749094"/>
                  </a:lnTo>
                  <a:lnTo>
                    <a:pt x="928535" y="1757197"/>
                  </a:lnTo>
                  <a:lnTo>
                    <a:pt x="926312" y="1763090"/>
                  </a:lnTo>
                  <a:lnTo>
                    <a:pt x="933196" y="1770100"/>
                  </a:lnTo>
                  <a:lnTo>
                    <a:pt x="935977" y="1776653"/>
                  </a:lnTo>
                  <a:lnTo>
                    <a:pt x="952817" y="1761210"/>
                  </a:lnTo>
                  <a:lnTo>
                    <a:pt x="960742" y="1753374"/>
                  </a:lnTo>
                  <a:lnTo>
                    <a:pt x="967422" y="1745183"/>
                  </a:lnTo>
                  <a:lnTo>
                    <a:pt x="967905" y="1741233"/>
                  </a:lnTo>
                  <a:close/>
                </a:path>
                <a:path w="3239769" h="2473959">
                  <a:moveTo>
                    <a:pt x="983754" y="1594637"/>
                  </a:moveTo>
                  <a:lnTo>
                    <a:pt x="959421" y="1582534"/>
                  </a:lnTo>
                  <a:lnTo>
                    <a:pt x="947966" y="1577111"/>
                  </a:lnTo>
                  <a:lnTo>
                    <a:pt x="936421" y="1572183"/>
                  </a:lnTo>
                  <a:lnTo>
                    <a:pt x="934415" y="1571510"/>
                  </a:lnTo>
                  <a:lnTo>
                    <a:pt x="917308" y="1581962"/>
                  </a:lnTo>
                  <a:lnTo>
                    <a:pt x="925779" y="1588681"/>
                  </a:lnTo>
                  <a:lnTo>
                    <a:pt x="934072" y="1594764"/>
                  </a:lnTo>
                  <a:lnTo>
                    <a:pt x="943000" y="1600377"/>
                  </a:lnTo>
                  <a:lnTo>
                    <a:pt x="952868" y="1605203"/>
                  </a:lnTo>
                  <a:lnTo>
                    <a:pt x="957656" y="1604822"/>
                  </a:lnTo>
                  <a:lnTo>
                    <a:pt x="965225" y="1602130"/>
                  </a:lnTo>
                  <a:lnTo>
                    <a:pt x="974331" y="1598345"/>
                  </a:lnTo>
                  <a:lnTo>
                    <a:pt x="983754" y="1594637"/>
                  </a:lnTo>
                  <a:close/>
                </a:path>
                <a:path w="3239769" h="2473959">
                  <a:moveTo>
                    <a:pt x="1055966" y="248386"/>
                  </a:moveTo>
                  <a:lnTo>
                    <a:pt x="1049858" y="244386"/>
                  </a:lnTo>
                  <a:lnTo>
                    <a:pt x="1044524" y="239268"/>
                  </a:lnTo>
                  <a:lnTo>
                    <a:pt x="1033348" y="251929"/>
                  </a:lnTo>
                  <a:lnTo>
                    <a:pt x="1028357" y="257771"/>
                  </a:lnTo>
                  <a:lnTo>
                    <a:pt x="1022972" y="264515"/>
                  </a:lnTo>
                  <a:lnTo>
                    <a:pt x="1027633" y="267068"/>
                  </a:lnTo>
                  <a:lnTo>
                    <a:pt x="1029754" y="268846"/>
                  </a:lnTo>
                  <a:lnTo>
                    <a:pt x="1042695" y="259397"/>
                  </a:lnTo>
                  <a:lnTo>
                    <a:pt x="1048905" y="254584"/>
                  </a:lnTo>
                  <a:lnTo>
                    <a:pt x="1054633" y="249605"/>
                  </a:lnTo>
                  <a:lnTo>
                    <a:pt x="1055966" y="248386"/>
                  </a:lnTo>
                  <a:close/>
                </a:path>
                <a:path w="3239769" h="2473959">
                  <a:moveTo>
                    <a:pt x="1097419" y="1291653"/>
                  </a:moveTo>
                  <a:lnTo>
                    <a:pt x="1086853" y="1288567"/>
                  </a:lnTo>
                  <a:lnTo>
                    <a:pt x="1078357" y="1285976"/>
                  </a:lnTo>
                  <a:lnTo>
                    <a:pt x="1071194" y="1284109"/>
                  </a:lnTo>
                  <a:lnTo>
                    <a:pt x="1064641" y="1283208"/>
                  </a:lnTo>
                  <a:lnTo>
                    <a:pt x="1059192" y="1282877"/>
                  </a:lnTo>
                  <a:lnTo>
                    <a:pt x="1053084" y="1287538"/>
                  </a:lnTo>
                  <a:lnTo>
                    <a:pt x="1047305" y="1289989"/>
                  </a:lnTo>
                  <a:lnTo>
                    <a:pt x="1053642" y="1294879"/>
                  </a:lnTo>
                  <a:lnTo>
                    <a:pt x="1058633" y="1302334"/>
                  </a:lnTo>
                  <a:lnTo>
                    <a:pt x="1066520" y="1303667"/>
                  </a:lnTo>
                  <a:lnTo>
                    <a:pt x="1071753" y="1303083"/>
                  </a:lnTo>
                  <a:lnTo>
                    <a:pt x="1078560" y="1300365"/>
                  </a:lnTo>
                  <a:lnTo>
                    <a:pt x="1087056" y="1296301"/>
                  </a:lnTo>
                  <a:lnTo>
                    <a:pt x="1097419" y="1291653"/>
                  </a:lnTo>
                  <a:close/>
                </a:path>
                <a:path w="3239769" h="2473959">
                  <a:moveTo>
                    <a:pt x="1233855" y="1128102"/>
                  </a:moveTo>
                  <a:lnTo>
                    <a:pt x="1219352" y="1117866"/>
                  </a:lnTo>
                  <a:lnTo>
                    <a:pt x="1206677" y="1109560"/>
                  </a:lnTo>
                  <a:lnTo>
                    <a:pt x="1180744" y="1093190"/>
                  </a:lnTo>
                  <a:lnTo>
                    <a:pt x="1162862" y="1104747"/>
                  </a:lnTo>
                  <a:lnTo>
                    <a:pt x="1223073" y="1138999"/>
                  </a:lnTo>
                  <a:lnTo>
                    <a:pt x="1226185" y="1134656"/>
                  </a:lnTo>
                  <a:lnTo>
                    <a:pt x="1233855" y="1128102"/>
                  </a:lnTo>
                  <a:close/>
                </a:path>
                <a:path w="3239769" h="2473959">
                  <a:moveTo>
                    <a:pt x="1279740" y="1281099"/>
                  </a:moveTo>
                  <a:lnTo>
                    <a:pt x="1273860" y="1275753"/>
                  </a:lnTo>
                  <a:lnTo>
                    <a:pt x="1269301" y="1269644"/>
                  </a:lnTo>
                  <a:lnTo>
                    <a:pt x="1259852" y="1270533"/>
                  </a:lnTo>
                  <a:lnTo>
                    <a:pt x="1250962" y="1273200"/>
                  </a:lnTo>
                  <a:lnTo>
                    <a:pt x="1245412" y="1279537"/>
                  </a:lnTo>
                  <a:lnTo>
                    <a:pt x="1250188" y="1284655"/>
                  </a:lnTo>
                  <a:lnTo>
                    <a:pt x="1251851" y="1288770"/>
                  </a:lnTo>
                  <a:lnTo>
                    <a:pt x="1279740" y="1281099"/>
                  </a:lnTo>
                  <a:close/>
                </a:path>
                <a:path w="3239769" h="2473959">
                  <a:moveTo>
                    <a:pt x="1306741" y="1193139"/>
                  </a:moveTo>
                  <a:lnTo>
                    <a:pt x="1305839" y="1191463"/>
                  </a:lnTo>
                  <a:lnTo>
                    <a:pt x="1304518" y="1194587"/>
                  </a:lnTo>
                  <a:lnTo>
                    <a:pt x="1306741" y="1193139"/>
                  </a:lnTo>
                  <a:close/>
                </a:path>
                <a:path w="3239769" h="2473959">
                  <a:moveTo>
                    <a:pt x="1317523" y="1163789"/>
                  </a:moveTo>
                  <a:lnTo>
                    <a:pt x="1288859" y="1159789"/>
                  </a:lnTo>
                  <a:lnTo>
                    <a:pt x="1293291" y="1168133"/>
                  </a:lnTo>
                  <a:lnTo>
                    <a:pt x="1297762" y="1176464"/>
                  </a:lnTo>
                  <a:lnTo>
                    <a:pt x="1305839" y="1191463"/>
                  </a:lnTo>
                  <a:lnTo>
                    <a:pt x="1317523" y="1163789"/>
                  </a:lnTo>
                  <a:close/>
                </a:path>
                <a:path w="3239769" h="2473959">
                  <a:moveTo>
                    <a:pt x="1373047" y="1366037"/>
                  </a:moveTo>
                  <a:lnTo>
                    <a:pt x="1304747" y="1355140"/>
                  </a:lnTo>
                  <a:lnTo>
                    <a:pt x="1303858" y="1358366"/>
                  </a:lnTo>
                  <a:lnTo>
                    <a:pt x="1302969" y="1361478"/>
                  </a:lnTo>
                  <a:lnTo>
                    <a:pt x="1302194" y="1364703"/>
                  </a:lnTo>
                  <a:lnTo>
                    <a:pt x="1362303" y="1366037"/>
                  </a:lnTo>
                  <a:lnTo>
                    <a:pt x="1373047" y="1366037"/>
                  </a:lnTo>
                  <a:close/>
                </a:path>
                <a:path w="3239769" h="2473959">
                  <a:moveTo>
                    <a:pt x="1390726" y="1371587"/>
                  </a:moveTo>
                  <a:lnTo>
                    <a:pt x="1383411" y="1366037"/>
                  </a:lnTo>
                  <a:lnTo>
                    <a:pt x="1373047" y="1366037"/>
                  </a:lnTo>
                  <a:lnTo>
                    <a:pt x="1381404" y="1367370"/>
                  </a:lnTo>
                  <a:lnTo>
                    <a:pt x="1390726" y="1371587"/>
                  </a:lnTo>
                  <a:close/>
                </a:path>
                <a:path w="3239769" h="2473959">
                  <a:moveTo>
                    <a:pt x="1429181" y="36906"/>
                  </a:moveTo>
                  <a:lnTo>
                    <a:pt x="1415211" y="33286"/>
                  </a:lnTo>
                  <a:lnTo>
                    <a:pt x="1408188" y="31762"/>
                  </a:lnTo>
                  <a:lnTo>
                    <a:pt x="1401076" y="30911"/>
                  </a:lnTo>
                  <a:lnTo>
                    <a:pt x="1394739" y="30568"/>
                  </a:lnTo>
                  <a:lnTo>
                    <a:pt x="1387627" y="34239"/>
                  </a:lnTo>
                  <a:lnTo>
                    <a:pt x="1380858" y="36017"/>
                  </a:lnTo>
                  <a:lnTo>
                    <a:pt x="1407185" y="43802"/>
                  </a:lnTo>
                  <a:lnTo>
                    <a:pt x="1429181" y="36906"/>
                  </a:lnTo>
                  <a:close/>
                </a:path>
                <a:path w="3239769" h="2473959">
                  <a:moveTo>
                    <a:pt x="1447520" y="204584"/>
                  </a:moveTo>
                  <a:lnTo>
                    <a:pt x="1425460" y="199555"/>
                  </a:lnTo>
                  <a:lnTo>
                    <a:pt x="1414640" y="197294"/>
                  </a:lnTo>
                  <a:lnTo>
                    <a:pt x="1402181" y="195135"/>
                  </a:lnTo>
                  <a:lnTo>
                    <a:pt x="1393634" y="202463"/>
                  </a:lnTo>
                  <a:lnTo>
                    <a:pt x="1394968" y="205130"/>
                  </a:lnTo>
                  <a:lnTo>
                    <a:pt x="1398752" y="211302"/>
                  </a:lnTo>
                  <a:lnTo>
                    <a:pt x="1403311" y="217322"/>
                  </a:lnTo>
                  <a:lnTo>
                    <a:pt x="1413078" y="229260"/>
                  </a:lnTo>
                  <a:lnTo>
                    <a:pt x="1447520" y="204584"/>
                  </a:lnTo>
                  <a:close/>
                </a:path>
                <a:path w="3239769" h="2473959">
                  <a:moveTo>
                    <a:pt x="1449298" y="1398168"/>
                  </a:moveTo>
                  <a:lnTo>
                    <a:pt x="1390726" y="1371587"/>
                  </a:lnTo>
                  <a:lnTo>
                    <a:pt x="1435519" y="1405623"/>
                  </a:lnTo>
                  <a:lnTo>
                    <a:pt x="1440180" y="1403172"/>
                  </a:lnTo>
                  <a:lnTo>
                    <a:pt x="1444739" y="1400619"/>
                  </a:lnTo>
                  <a:lnTo>
                    <a:pt x="1449298" y="1398168"/>
                  </a:lnTo>
                  <a:close/>
                </a:path>
                <a:path w="3239769" h="2473959">
                  <a:moveTo>
                    <a:pt x="1475740" y="2457119"/>
                  </a:moveTo>
                  <a:lnTo>
                    <a:pt x="1465935" y="2451582"/>
                  </a:lnTo>
                  <a:lnTo>
                    <a:pt x="1458887" y="2447379"/>
                  </a:lnTo>
                  <a:lnTo>
                    <a:pt x="1454162" y="2444813"/>
                  </a:lnTo>
                  <a:lnTo>
                    <a:pt x="1451292" y="2444216"/>
                  </a:lnTo>
                  <a:lnTo>
                    <a:pt x="1433004" y="2448496"/>
                  </a:lnTo>
                  <a:lnTo>
                    <a:pt x="1414907" y="2453043"/>
                  </a:lnTo>
                  <a:lnTo>
                    <a:pt x="1378851" y="2462453"/>
                  </a:lnTo>
                  <a:lnTo>
                    <a:pt x="1390700" y="2470023"/>
                  </a:lnTo>
                  <a:lnTo>
                    <a:pt x="1396301" y="2473020"/>
                  </a:lnTo>
                  <a:lnTo>
                    <a:pt x="1400962" y="2473909"/>
                  </a:lnTo>
                  <a:lnTo>
                    <a:pt x="1418361" y="2470708"/>
                  </a:lnTo>
                  <a:lnTo>
                    <a:pt x="1436103" y="2466721"/>
                  </a:lnTo>
                  <a:lnTo>
                    <a:pt x="1475740" y="2457119"/>
                  </a:lnTo>
                  <a:close/>
                </a:path>
                <a:path w="3239769" h="2473959">
                  <a:moveTo>
                    <a:pt x="1511998" y="1076223"/>
                  </a:moveTo>
                  <a:lnTo>
                    <a:pt x="1471295" y="1059383"/>
                  </a:lnTo>
                  <a:lnTo>
                    <a:pt x="1467739" y="1063053"/>
                  </a:lnTo>
                  <a:lnTo>
                    <a:pt x="1464068" y="1066507"/>
                  </a:lnTo>
                  <a:lnTo>
                    <a:pt x="1460512" y="1070063"/>
                  </a:lnTo>
                  <a:lnTo>
                    <a:pt x="1511998" y="1076223"/>
                  </a:lnTo>
                  <a:close/>
                </a:path>
                <a:path w="3239769" h="2473959">
                  <a:moveTo>
                    <a:pt x="1524838" y="1079296"/>
                  </a:moveTo>
                  <a:lnTo>
                    <a:pt x="1522958" y="1077950"/>
                  </a:lnTo>
                  <a:lnTo>
                    <a:pt x="1519186" y="1077404"/>
                  </a:lnTo>
                  <a:lnTo>
                    <a:pt x="1515402" y="1076617"/>
                  </a:lnTo>
                  <a:lnTo>
                    <a:pt x="1511998" y="1076223"/>
                  </a:lnTo>
                  <a:lnTo>
                    <a:pt x="1520291" y="1079627"/>
                  </a:lnTo>
                  <a:lnTo>
                    <a:pt x="1524838" y="1079296"/>
                  </a:lnTo>
                  <a:close/>
                </a:path>
                <a:path w="3239769" h="2473959">
                  <a:moveTo>
                    <a:pt x="1587741" y="1094295"/>
                  </a:moveTo>
                  <a:lnTo>
                    <a:pt x="1565795" y="1085875"/>
                  </a:lnTo>
                  <a:lnTo>
                    <a:pt x="1554670" y="1081849"/>
                  </a:lnTo>
                  <a:lnTo>
                    <a:pt x="1543177" y="1078293"/>
                  </a:lnTo>
                  <a:lnTo>
                    <a:pt x="1537182" y="1076617"/>
                  </a:lnTo>
                  <a:lnTo>
                    <a:pt x="1527962" y="1079068"/>
                  </a:lnTo>
                  <a:lnTo>
                    <a:pt x="1524838" y="1079296"/>
                  </a:lnTo>
                  <a:lnTo>
                    <a:pt x="1527962" y="1081519"/>
                  </a:lnTo>
                  <a:lnTo>
                    <a:pt x="1532178" y="1085519"/>
                  </a:lnTo>
                  <a:lnTo>
                    <a:pt x="1538185" y="1088402"/>
                  </a:lnTo>
                  <a:lnTo>
                    <a:pt x="1573733" y="1102639"/>
                  </a:lnTo>
                  <a:lnTo>
                    <a:pt x="1575511" y="1103198"/>
                  </a:lnTo>
                  <a:lnTo>
                    <a:pt x="1582966" y="1097305"/>
                  </a:lnTo>
                  <a:lnTo>
                    <a:pt x="1587741" y="1094295"/>
                  </a:lnTo>
                  <a:close/>
                </a:path>
                <a:path w="3239769" h="2473959">
                  <a:moveTo>
                    <a:pt x="1669046" y="1251851"/>
                  </a:moveTo>
                  <a:lnTo>
                    <a:pt x="1664500" y="1250619"/>
                  </a:lnTo>
                  <a:lnTo>
                    <a:pt x="1664728" y="1250619"/>
                  </a:lnTo>
                  <a:lnTo>
                    <a:pt x="1657070" y="1246517"/>
                  </a:lnTo>
                  <a:lnTo>
                    <a:pt x="1650403" y="1247076"/>
                  </a:lnTo>
                  <a:lnTo>
                    <a:pt x="1637309" y="1248587"/>
                  </a:lnTo>
                  <a:lnTo>
                    <a:pt x="1624317" y="1250619"/>
                  </a:lnTo>
                  <a:lnTo>
                    <a:pt x="1598409" y="1255077"/>
                  </a:lnTo>
                  <a:lnTo>
                    <a:pt x="1598510" y="1255293"/>
                  </a:lnTo>
                  <a:lnTo>
                    <a:pt x="1601406" y="1261414"/>
                  </a:lnTo>
                  <a:lnTo>
                    <a:pt x="1604403" y="1267637"/>
                  </a:lnTo>
                  <a:lnTo>
                    <a:pt x="1607400" y="1273975"/>
                  </a:lnTo>
                  <a:lnTo>
                    <a:pt x="1644789" y="1266164"/>
                  </a:lnTo>
                  <a:lnTo>
                    <a:pt x="1665516" y="1255293"/>
                  </a:lnTo>
                  <a:lnTo>
                    <a:pt x="1669046" y="1251851"/>
                  </a:lnTo>
                  <a:close/>
                </a:path>
                <a:path w="3239769" h="2473959">
                  <a:moveTo>
                    <a:pt x="1672285" y="1252740"/>
                  </a:moveTo>
                  <a:lnTo>
                    <a:pt x="1669732" y="1251178"/>
                  </a:lnTo>
                  <a:lnTo>
                    <a:pt x="1669046" y="1251851"/>
                  </a:lnTo>
                  <a:lnTo>
                    <a:pt x="1672285" y="1252740"/>
                  </a:lnTo>
                  <a:close/>
                </a:path>
                <a:path w="3239769" h="2473959">
                  <a:moveTo>
                    <a:pt x="1770735" y="1223048"/>
                  </a:moveTo>
                  <a:lnTo>
                    <a:pt x="1768068" y="1216825"/>
                  </a:lnTo>
                  <a:lnTo>
                    <a:pt x="1766951" y="1210716"/>
                  </a:lnTo>
                  <a:lnTo>
                    <a:pt x="1754708" y="1222476"/>
                  </a:lnTo>
                  <a:lnTo>
                    <a:pt x="1748993" y="1228471"/>
                  </a:lnTo>
                  <a:lnTo>
                    <a:pt x="1744294" y="1234732"/>
                  </a:lnTo>
                  <a:lnTo>
                    <a:pt x="1741398" y="1239062"/>
                  </a:lnTo>
                  <a:lnTo>
                    <a:pt x="1745843" y="1245069"/>
                  </a:lnTo>
                  <a:lnTo>
                    <a:pt x="1747062" y="1250518"/>
                  </a:lnTo>
                  <a:lnTo>
                    <a:pt x="1751850" y="1250734"/>
                  </a:lnTo>
                  <a:lnTo>
                    <a:pt x="1756511" y="1251077"/>
                  </a:lnTo>
                  <a:lnTo>
                    <a:pt x="1761172" y="1251292"/>
                  </a:lnTo>
                  <a:lnTo>
                    <a:pt x="1764284" y="1243952"/>
                  </a:lnTo>
                  <a:lnTo>
                    <a:pt x="1768513" y="1236624"/>
                  </a:lnTo>
                  <a:lnTo>
                    <a:pt x="1770735" y="1223048"/>
                  </a:lnTo>
                  <a:close/>
                </a:path>
                <a:path w="3239769" h="2473959">
                  <a:moveTo>
                    <a:pt x="1820252" y="251688"/>
                  </a:moveTo>
                  <a:lnTo>
                    <a:pt x="1815172" y="248500"/>
                  </a:lnTo>
                  <a:lnTo>
                    <a:pt x="1812505" y="250050"/>
                  </a:lnTo>
                  <a:lnTo>
                    <a:pt x="1820252" y="251688"/>
                  </a:lnTo>
                  <a:close/>
                </a:path>
                <a:path w="3239769" h="2473959">
                  <a:moveTo>
                    <a:pt x="1825625" y="1134999"/>
                  </a:moveTo>
                  <a:lnTo>
                    <a:pt x="1807273" y="1129334"/>
                  </a:lnTo>
                  <a:lnTo>
                    <a:pt x="1798104" y="1126629"/>
                  </a:lnTo>
                  <a:lnTo>
                    <a:pt x="1788287" y="1123988"/>
                  </a:lnTo>
                  <a:lnTo>
                    <a:pt x="1779955" y="1131874"/>
                  </a:lnTo>
                  <a:lnTo>
                    <a:pt x="1788655" y="1136561"/>
                  </a:lnTo>
                  <a:lnTo>
                    <a:pt x="1796681" y="1140485"/>
                  </a:lnTo>
                  <a:lnTo>
                    <a:pt x="1813064" y="1148118"/>
                  </a:lnTo>
                  <a:lnTo>
                    <a:pt x="1819287" y="1141552"/>
                  </a:lnTo>
                  <a:lnTo>
                    <a:pt x="1825625" y="1134999"/>
                  </a:lnTo>
                  <a:close/>
                </a:path>
                <a:path w="3239769" h="2473959">
                  <a:moveTo>
                    <a:pt x="1863242" y="261289"/>
                  </a:moveTo>
                  <a:lnTo>
                    <a:pt x="1862289" y="261289"/>
                  </a:lnTo>
                  <a:lnTo>
                    <a:pt x="1850009" y="258203"/>
                  </a:lnTo>
                  <a:lnTo>
                    <a:pt x="1837563" y="255384"/>
                  </a:lnTo>
                  <a:lnTo>
                    <a:pt x="1820252" y="251688"/>
                  </a:lnTo>
                  <a:lnTo>
                    <a:pt x="1856066" y="274066"/>
                  </a:lnTo>
                  <a:lnTo>
                    <a:pt x="1858289" y="269621"/>
                  </a:lnTo>
                  <a:lnTo>
                    <a:pt x="1863242" y="261289"/>
                  </a:lnTo>
                  <a:close/>
                </a:path>
                <a:path w="3239769" h="2473959">
                  <a:moveTo>
                    <a:pt x="1892427" y="2399207"/>
                  </a:moveTo>
                  <a:lnTo>
                    <a:pt x="1889061" y="2399741"/>
                  </a:lnTo>
                  <a:lnTo>
                    <a:pt x="1891284" y="2401087"/>
                  </a:lnTo>
                  <a:lnTo>
                    <a:pt x="1892427" y="2399207"/>
                  </a:lnTo>
                  <a:close/>
                </a:path>
                <a:path w="3239769" h="2473959">
                  <a:moveTo>
                    <a:pt x="1919058" y="2355380"/>
                  </a:moveTo>
                  <a:lnTo>
                    <a:pt x="1916391" y="2356713"/>
                  </a:lnTo>
                  <a:lnTo>
                    <a:pt x="1917420" y="2358085"/>
                  </a:lnTo>
                  <a:lnTo>
                    <a:pt x="1919058" y="2355380"/>
                  </a:lnTo>
                  <a:close/>
                </a:path>
                <a:path w="3239769" h="2473959">
                  <a:moveTo>
                    <a:pt x="1942287" y="2391295"/>
                  </a:moveTo>
                  <a:lnTo>
                    <a:pt x="1917420" y="2358085"/>
                  </a:lnTo>
                  <a:lnTo>
                    <a:pt x="1892427" y="2399207"/>
                  </a:lnTo>
                  <a:lnTo>
                    <a:pt x="1942287" y="2391295"/>
                  </a:lnTo>
                  <a:close/>
                </a:path>
                <a:path w="3239769" h="2473959">
                  <a:moveTo>
                    <a:pt x="1958060" y="1313561"/>
                  </a:moveTo>
                  <a:lnTo>
                    <a:pt x="1937854" y="1302410"/>
                  </a:lnTo>
                  <a:lnTo>
                    <a:pt x="1927390" y="1297482"/>
                  </a:lnTo>
                  <a:lnTo>
                    <a:pt x="1916061" y="1294104"/>
                  </a:lnTo>
                  <a:lnTo>
                    <a:pt x="1908962" y="1294803"/>
                  </a:lnTo>
                  <a:lnTo>
                    <a:pt x="1900364" y="1298219"/>
                  </a:lnTo>
                  <a:lnTo>
                    <a:pt x="1891157" y="1302791"/>
                  </a:lnTo>
                  <a:lnTo>
                    <a:pt x="1882178" y="1306995"/>
                  </a:lnTo>
                  <a:lnTo>
                    <a:pt x="1918068" y="1333576"/>
                  </a:lnTo>
                  <a:lnTo>
                    <a:pt x="1958060" y="1313561"/>
                  </a:lnTo>
                  <a:close/>
                </a:path>
                <a:path w="3239769" h="2473959">
                  <a:moveTo>
                    <a:pt x="1972398" y="35242"/>
                  </a:moveTo>
                  <a:lnTo>
                    <a:pt x="1969731" y="31356"/>
                  </a:lnTo>
                  <a:lnTo>
                    <a:pt x="1967179" y="27343"/>
                  </a:lnTo>
                  <a:lnTo>
                    <a:pt x="1964512" y="23342"/>
                  </a:lnTo>
                  <a:lnTo>
                    <a:pt x="1957946" y="25120"/>
                  </a:lnTo>
                  <a:lnTo>
                    <a:pt x="1945728" y="27127"/>
                  </a:lnTo>
                  <a:lnTo>
                    <a:pt x="1945843" y="28676"/>
                  </a:lnTo>
                  <a:lnTo>
                    <a:pt x="1946402" y="33464"/>
                  </a:lnTo>
                  <a:lnTo>
                    <a:pt x="1951393" y="38239"/>
                  </a:lnTo>
                  <a:lnTo>
                    <a:pt x="1954733" y="43027"/>
                  </a:lnTo>
                  <a:lnTo>
                    <a:pt x="1966506" y="37909"/>
                  </a:lnTo>
                  <a:lnTo>
                    <a:pt x="1972398" y="35242"/>
                  </a:lnTo>
                  <a:close/>
                </a:path>
                <a:path w="3239769" h="2473959">
                  <a:moveTo>
                    <a:pt x="2036508" y="1287767"/>
                  </a:moveTo>
                  <a:lnTo>
                    <a:pt x="2033511" y="1284427"/>
                  </a:lnTo>
                  <a:lnTo>
                    <a:pt x="2026793" y="1278229"/>
                  </a:lnTo>
                  <a:lnTo>
                    <a:pt x="2018106" y="1272070"/>
                  </a:lnTo>
                  <a:lnTo>
                    <a:pt x="1995284" y="1257300"/>
                  </a:lnTo>
                  <a:lnTo>
                    <a:pt x="1988934" y="1265732"/>
                  </a:lnTo>
                  <a:lnTo>
                    <a:pt x="1983536" y="1272374"/>
                  </a:lnTo>
                  <a:lnTo>
                    <a:pt x="1980247" y="1277048"/>
                  </a:lnTo>
                  <a:lnTo>
                    <a:pt x="1980285" y="1279537"/>
                  </a:lnTo>
                  <a:lnTo>
                    <a:pt x="1989937" y="1285265"/>
                  </a:lnTo>
                  <a:lnTo>
                    <a:pt x="2000465" y="1290574"/>
                  </a:lnTo>
                  <a:lnTo>
                    <a:pt x="2022398" y="1300772"/>
                  </a:lnTo>
                  <a:lnTo>
                    <a:pt x="2026500" y="1295209"/>
                  </a:lnTo>
                  <a:lnTo>
                    <a:pt x="2036508" y="1287767"/>
                  </a:lnTo>
                  <a:close/>
                </a:path>
                <a:path w="3239769" h="2473959">
                  <a:moveTo>
                    <a:pt x="2038616" y="1121879"/>
                  </a:moveTo>
                  <a:lnTo>
                    <a:pt x="2019300" y="1120927"/>
                  </a:lnTo>
                  <a:lnTo>
                    <a:pt x="2013851" y="1120749"/>
                  </a:lnTo>
                  <a:lnTo>
                    <a:pt x="2009724" y="1120978"/>
                  </a:lnTo>
                  <a:lnTo>
                    <a:pt x="2002396" y="1122095"/>
                  </a:lnTo>
                  <a:lnTo>
                    <a:pt x="1995500" y="1124318"/>
                  </a:lnTo>
                  <a:lnTo>
                    <a:pt x="1988502" y="1125982"/>
                  </a:lnTo>
                  <a:lnTo>
                    <a:pt x="1991283" y="1127328"/>
                  </a:lnTo>
                  <a:lnTo>
                    <a:pt x="1994725" y="1130211"/>
                  </a:lnTo>
                  <a:lnTo>
                    <a:pt x="2004745" y="1128623"/>
                  </a:lnTo>
                  <a:lnTo>
                    <a:pt x="2013534" y="1126959"/>
                  </a:lnTo>
                  <a:lnTo>
                    <a:pt x="2038616" y="1121879"/>
                  </a:lnTo>
                  <a:close/>
                </a:path>
                <a:path w="3239769" h="2473959">
                  <a:moveTo>
                    <a:pt x="2048840" y="1383169"/>
                  </a:moveTo>
                  <a:lnTo>
                    <a:pt x="2046732" y="1381048"/>
                  </a:lnTo>
                  <a:lnTo>
                    <a:pt x="2043722" y="1377937"/>
                  </a:lnTo>
                  <a:lnTo>
                    <a:pt x="2034286" y="1377048"/>
                  </a:lnTo>
                  <a:lnTo>
                    <a:pt x="2027732" y="1375156"/>
                  </a:lnTo>
                  <a:lnTo>
                    <a:pt x="2022170" y="1383385"/>
                  </a:lnTo>
                  <a:lnTo>
                    <a:pt x="2019503" y="1387500"/>
                  </a:lnTo>
                  <a:lnTo>
                    <a:pt x="2026285" y="1389062"/>
                  </a:lnTo>
                  <a:lnTo>
                    <a:pt x="2033841" y="1392618"/>
                  </a:lnTo>
                  <a:lnTo>
                    <a:pt x="2043506" y="1390840"/>
                  </a:lnTo>
                  <a:lnTo>
                    <a:pt x="2048840" y="1383169"/>
                  </a:lnTo>
                  <a:close/>
                </a:path>
                <a:path w="3239769" h="2473959">
                  <a:moveTo>
                    <a:pt x="2063394" y="41808"/>
                  </a:moveTo>
                  <a:lnTo>
                    <a:pt x="2060498" y="43472"/>
                  </a:lnTo>
                  <a:lnTo>
                    <a:pt x="2063381" y="44780"/>
                  </a:lnTo>
                  <a:lnTo>
                    <a:pt x="2063394" y="41808"/>
                  </a:lnTo>
                  <a:close/>
                </a:path>
                <a:path w="3239769" h="2473959">
                  <a:moveTo>
                    <a:pt x="2069287" y="1230388"/>
                  </a:moveTo>
                  <a:lnTo>
                    <a:pt x="2063724" y="1225499"/>
                  </a:lnTo>
                  <a:lnTo>
                    <a:pt x="2061616" y="1221168"/>
                  </a:lnTo>
                  <a:lnTo>
                    <a:pt x="2053399" y="1223835"/>
                  </a:lnTo>
                  <a:lnTo>
                    <a:pt x="2040064" y="1225499"/>
                  </a:lnTo>
                  <a:lnTo>
                    <a:pt x="2038057" y="1229283"/>
                  </a:lnTo>
                  <a:lnTo>
                    <a:pt x="2037270" y="1233728"/>
                  </a:lnTo>
                  <a:lnTo>
                    <a:pt x="2038616" y="1239088"/>
                  </a:lnTo>
                  <a:lnTo>
                    <a:pt x="2041118" y="1245666"/>
                  </a:lnTo>
                  <a:lnTo>
                    <a:pt x="2043836" y="1253744"/>
                  </a:lnTo>
                  <a:lnTo>
                    <a:pt x="2051875" y="1247444"/>
                  </a:lnTo>
                  <a:lnTo>
                    <a:pt x="2058555" y="1242364"/>
                  </a:lnTo>
                  <a:lnTo>
                    <a:pt x="2063750" y="1237970"/>
                  </a:lnTo>
                  <a:lnTo>
                    <a:pt x="2067280" y="1233728"/>
                  </a:lnTo>
                  <a:lnTo>
                    <a:pt x="2069287" y="1230388"/>
                  </a:lnTo>
                  <a:close/>
                </a:path>
                <a:path w="3239769" h="2473959">
                  <a:moveTo>
                    <a:pt x="2141055" y="68707"/>
                  </a:moveTo>
                  <a:lnTo>
                    <a:pt x="2094560" y="56299"/>
                  </a:lnTo>
                  <a:lnTo>
                    <a:pt x="2072398" y="49923"/>
                  </a:lnTo>
                  <a:lnTo>
                    <a:pt x="2066836" y="46355"/>
                  </a:lnTo>
                  <a:lnTo>
                    <a:pt x="2063381" y="44780"/>
                  </a:lnTo>
                  <a:lnTo>
                    <a:pt x="2063356" y="56616"/>
                  </a:lnTo>
                  <a:lnTo>
                    <a:pt x="2069312" y="68402"/>
                  </a:lnTo>
                  <a:lnTo>
                    <a:pt x="2084387" y="75476"/>
                  </a:lnTo>
                  <a:lnTo>
                    <a:pt x="2111730" y="76161"/>
                  </a:lnTo>
                  <a:lnTo>
                    <a:pt x="2119198" y="74980"/>
                  </a:lnTo>
                  <a:lnTo>
                    <a:pt x="2126513" y="73063"/>
                  </a:lnTo>
                  <a:lnTo>
                    <a:pt x="2133777" y="70827"/>
                  </a:lnTo>
                  <a:lnTo>
                    <a:pt x="2141055" y="68707"/>
                  </a:lnTo>
                  <a:close/>
                </a:path>
                <a:path w="3239769" h="2473959">
                  <a:moveTo>
                    <a:pt x="2283168" y="1929091"/>
                  </a:moveTo>
                  <a:lnTo>
                    <a:pt x="2249767" y="1922348"/>
                  </a:lnTo>
                  <a:lnTo>
                    <a:pt x="2232939" y="1919262"/>
                  </a:lnTo>
                  <a:lnTo>
                    <a:pt x="2215946" y="1916861"/>
                  </a:lnTo>
                  <a:lnTo>
                    <a:pt x="2209762" y="1917407"/>
                  </a:lnTo>
                  <a:lnTo>
                    <a:pt x="2203069" y="1919617"/>
                  </a:lnTo>
                  <a:lnTo>
                    <a:pt x="2196147" y="1922526"/>
                  </a:lnTo>
                  <a:lnTo>
                    <a:pt x="2189276" y="1925205"/>
                  </a:lnTo>
                  <a:lnTo>
                    <a:pt x="2232723" y="1937092"/>
                  </a:lnTo>
                  <a:lnTo>
                    <a:pt x="2283168" y="1929091"/>
                  </a:lnTo>
                  <a:close/>
                </a:path>
                <a:path w="3239769" h="2473959">
                  <a:moveTo>
                    <a:pt x="2303615" y="523684"/>
                  </a:moveTo>
                  <a:lnTo>
                    <a:pt x="2261273" y="502335"/>
                  </a:lnTo>
                  <a:lnTo>
                    <a:pt x="2226056" y="519569"/>
                  </a:lnTo>
                  <a:lnTo>
                    <a:pt x="2253145" y="526478"/>
                  </a:lnTo>
                  <a:lnTo>
                    <a:pt x="2266810" y="529628"/>
                  </a:lnTo>
                  <a:lnTo>
                    <a:pt x="2280716" y="532142"/>
                  </a:lnTo>
                  <a:lnTo>
                    <a:pt x="2286838" y="533031"/>
                  </a:lnTo>
                  <a:lnTo>
                    <a:pt x="2295944" y="526694"/>
                  </a:lnTo>
                  <a:lnTo>
                    <a:pt x="2303615" y="523684"/>
                  </a:lnTo>
                  <a:close/>
                </a:path>
                <a:path w="3239769" h="2473959">
                  <a:moveTo>
                    <a:pt x="2420493" y="87503"/>
                  </a:moveTo>
                  <a:lnTo>
                    <a:pt x="2333701" y="70586"/>
                  </a:lnTo>
                  <a:lnTo>
                    <a:pt x="2308949" y="66370"/>
                  </a:lnTo>
                  <a:lnTo>
                    <a:pt x="2300059" y="73266"/>
                  </a:lnTo>
                  <a:lnTo>
                    <a:pt x="2297277" y="80048"/>
                  </a:lnTo>
                  <a:lnTo>
                    <a:pt x="2302827" y="85940"/>
                  </a:lnTo>
                  <a:lnTo>
                    <a:pt x="2324455" y="90614"/>
                  </a:lnTo>
                  <a:lnTo>
                    <a:pt x="2341499" y="93903"/>
                  </a:lnTo>
                  <a:lnTo>
                    <a:pt x="2358707" y="96888"/>
                  </a:lnTo>
                  <a:lnTo>
                    <a:pt x="2376055" y="99504"/>
                  </a:lnTo>
                  <a:lnTo>
                    <a:pt x="2381135" y="99161"/>
                  </a:lnTo>
                  <a:lnTo>
                    <a:pt x="2388895" y="97002"/>
                  </a:lnTo>
                  <a:lnTo>
                    <a:pt x="2401354" y="93103"/>
                  </a:lnTo>
                  <a:lnTo>
                    <a:pt x="2420493" y="87503"/>
                  </a:lnTo>
                  <a:close/>
                </a:path>
                <a:path w="3239769" h="2473959">
                  <a:moveTo>
                    <a:pt x="2433612" y="1715719"/>
                  </a:moveTo>
                  <a:lnTo>
                    <a:pt x="2425166" y="1709051"/>
                  </a:lnTo>
                  <a:lnTo>
                    <a:pt x="2420162" y="1703273"/>
                  </a:lnTo>
                  <a:lnTo>
                    <a:pt x="2404745" y="1705825"/>
                  </a:lnTo>
                  <a:lnTo>
                    <a:pt x="2391765" y="1708365"/>
                  </a:lnTo>
                  <a:lnTo>
                    <a:pt x="2365946" y="1713725"/>
                  </a:lnTo>
                  <a:lnTo>
                    <a:pt x="2369604" y="1717281"/>
                  </a:lnTo>
                  <a:lnTo>
                    <a:pt x="2374049" y="1724177"/>
                  </a:lnTo>
                  <a:lnTo>
                    <a:pt x="2376716" y="1723948"/>
                  </a:lnTo>
                  <a:lnTo>
                    <a:pt x="2390152" y="1722374"/>
                  </a:lnTo>
                  <a:lnTo>
                    <a:pt x="2403868" y="1720380"/>
                  </a:lnTo>
                  <a:lnTo>
                    <a:pt x="2433612" y="1715719"/>
                  </a:lnTo>
                  <a:close/>
                </a:path>
                <a:path w="3239769" h="2473959">
                  <a:moveTo>
                    <a:pt x="2435606" y="928293"/>
                  </a:moveTo>
                  <a:lnTo>
                    <a:pt x="2430386" y="922286"/>
                  </a:lnTo>
                  <a:lnTo>
                    <a:pt x="2427160" y="915174"/>
                  </a:lnTo>
                  <a:lnTo>
                    <a:pt x="2423503" y="915060"/>
                  </a:lnTo>
                  <a:lnTo>
                    <a:pt x="2416543" y="915365"/>
                  </a:lnTo>
                  <a:lnTo>
                    <a:pt x="2409533" y="916482"/>
                  </a:lnTo>
                  <a:lnTo>
                    <a:pt x="2395499" y="919403"/>
                  </a:lnTo>
                  <a:lnTo>
                    <a:pt x="2397836" y="923188"/>
                  </a:lnTo>
                  <a:lnTo>
                    <a:pt x="2399614" y="929970"/>
                  </a:lnTo>
                  <a:lnTo>
                    <a:pt x="2402497" y="930071"/>
                  </a:lnTo>
                  <a:lnTo>
                    <a:pt x="2410383" y="930198"/>
                  </a:lnTo>
                  <a:lnTo>
                    <a:pt x="2418473" y="929767"/>
                  </a:lnTo>
                  <a:lnTo>
                    <a:pt x="2435606" y="928293"/>
                  </a:lnTo>
                  <a:close/>
                </a:path>
                <a:path w="3239769" h="2473959">
                  <a:moveTo>
                    <a:pt x="2452166" y="512229"/>
                  </a:moveTo>
                  <a:lnTo>
                    <a:pt x="2451938" y="507123"/>
                  </a:lnTo>
                  <a:lnTo>
                    <a:pt x="2441498" y="502234"/>
                  </a:lnTo>
                  <a:lnTo>
                    <a:pt x="2435491" y="497230"/>
                  </a:lnTo>
                  <a:lnTo>
                    <a:pt x="2428379" y="501675"/>
                  </a:lnTo>
                  <a:lnTo>
                    <a:pt x="2415946" y="505891"/>
                  </a:lnTo>
                  <a:lnTo>
                    <a:pt x="2415603" y="510451"/>
                  </a:lnTo>
                  <a:lnTo>
                    <a:pt x="2417089" y="514731"/>
                  </a:lnTo>
                  <a:lnTo>
                    <a:pt x="2421331" y="519430"/>
                  </a:lnTo>
                  <a:lnTo>
                    <a:pt x="2427325" y="524840"/>
                  </a:lnTo>
                  <a:lnTo>
                    <a:pt x="2434056" y="531253"/>
                  </a:lnTo>
                  <a:lnTo>
                    <a:pt x="2440584" y="525386"/>
                  </a:lnTo>
                  <a:lnTo>
                    <a:pt x="2446477" y="520446"/>
                  </a:lnTo>
                  <a:lnTo>
                    <a:pt x="2450693" y="516153"/>
                  </a:lnTo>
                  <a:lnTo>
                    <a:pt x="2452166" y="512229"/>
                  </a:lnTo>
                  <a:close/>
                </a:path>
                <a:path w="3239769" h="2473959">
                  <a:moveTo>
                    <a:pt x="2452268" y="2321255"/>
                  </a:moveTo>
                  <a:lnTo>
                    <a:pt x="2430272" y="2304123"/>
                  </a:lnTo>
                  <a:lnTo>
                    <a:pt x="2412593" y="2312670"/>
                  </a:lnTo>
                  <a:lnTo>
                    <a:pt x="2404199" y="2317178"/>
                  </a:lnTo>
                  <a:lnTo>
                    <a:pt x="2396833" y="2322144"/>
                  </a:lnTo>
                  <a:lnTo>
                    <a:pt x="2394610" y="2323808"/>
                  </a:lnTo>
                  <a:lnTo>
                    <a:pt x="2406383" y="2331809"/>
                  </a:lnTo>
                  <a:lnTo>
                    <a:pt x="2411717" y="2336927"/>
                  </a:lnTo>
                  <a:lnTo>
                    <a:pt x="2452268" y="2321255"/>
                  </a:lnTo>
                  <a:close/>
                </a:path>
                <a:path w="3239769" h="2473959">
                  <a:moveTo>
                    <a:pt x="2453386" y="2225522"/>
                  </a:moveTo>
                  <a:lnTo>
                    <a:pt x="2450681" y="2225522"/>
                  </a:lnTo>
                  <a:lnTo>
                    <a:pt x="2453246" y="2225992"/>
                  </a:lnTo>
                  <a:lnTo>
                    <a:pt x="2453386" y="2225522"/>
                  </a:lnTo>
                  <a:close/>
                </a:path>
                <a:path w="3239769" h="2473959">
                  <a:moveTo>
                    <a:pt x="2474938" y="1821459"/>
                  </a:moveTo>
                  <a:lnTo>
                    <a:pt x="2472715" y="1819795"/>
                  </a:lnTo>
                  <a:lnTo>
                    <a:pt x="2469604" y="1821459"/>
                  </a:lnTo>
                  <a:lnTo>
                    <a:pt x="2474938" y="1821459"/>
                  </a:lnTo>
                  <a:close/>
                </a:path>
                <a:path w="3239769" h="2473959">
                  <a:moveTo>
                    <a:pt x="2482494" y="2238451"/>
                  </a:moveTo>
                  <a:lnTo>
                    <a:pt x="2475776" y="2230196"/>
                  </a:lnTo>
                  <a:lnTo>
                    <a:pt x="2453246" y="2225992"/>
                  </a:lnTo>
                  <a:lnTo>
                    <a:pt x="2442718" y="2261425"/>
                  </a:lnTo>
                  <a:lnTo>
                    <a:pt x="2451836" y="2261235"/>
                  </a:lnTo>
                  <a:lnTo>
                    <a:pt x="2459177" y="2261235"/>
                  </a:lnTo>
                  <a:lnTo>
                    <a:pt x="2466263" y="2260841"/>
                  </a:lnTo>
                  <a:lnTo>
                    <a:pt x="2470048" y="2259546"/>
                  </a:lnTo>
                  <a:lnTo>
                    <a:pt x="2478303" y="2248789"/>
                  </a:lnTo>
                  <a:lnTo>
                    <a:pt x="2482494" y="2238451"/>
                  </a:lnTo>
                  <a:close/>
                </a:path>
                <a:path w="3239769" h="2473959">
                  <a:moveTo>
                    <a:pt x="2506942" y="1612"/>
                  </a:moveTo>
                  <a:lnTo>
                    <a:pt x="2500934" y="889"/>
                  </a:lnTo>
                  <a:lnTo>
                    <a:pt x="2499410" y="1612"/>
                  </a:lnTo>
                  <a:lnTo>
                    <a:pt x="2506942" y="1612"/>
                  </a:lnTo>
                  <a:close/>
                </a:path>
                <a:path w="3239769" h="2473959">
                  <a:moveTo>
                    <a:pt x="2515158" y="665340"/>
                  </a:moveTo>
                  <a:lnTo>
                    <a:pt x="2505608" y="659777"/>
                  </a:lnTo>
                  <a:lnTo>
                    <a:pt x="2500719" y="657110"/>
                  </a:lnTo>
                  <a:lnTo>
                    <a:pt x="2494051" y="658774"/>
                  </a:lnTo>
                  <a:lnTo>
                    <a:pt x="2487384" y="660552"/>
                  </a:lnTo>
                  <a:lnTo>
                    <a:pt x="2480830" y="662114"/>
                  </a:lnTo>
                  <a:lnTo>
                    <a:pt x="2483713" y="666229"/>
                  </a:lnTo>
                  <a:lnTo>
                    <a:pt x="2489492" y="674230"/>
                  </a:lnTo>
                  <a:lnTo>
                    <a:pt x="2515158" y="665340"/>
                  </a:lnTo>
                  <a:close/>
                </a:path>
                <a:path w="3239769" h="2473959">
                  <a:moveTo>
                    <a:pt x="2539276" y="1314894"/>
                  </a:moveTo>
                  <a:lnTo>
                    <a:pt x="2527706" y="1309370"/>
                  </a:lnTo>
                  <a:lnTo>
                    <a:pt x="2516784" y="1303807"/>
                  </a:lnTo>
                  <a:lnTo>
                    <a:pt x="2506726" y="1299692"/>
                  </a:lnTo>
                  <a:lnTo>
                    <a:pt x="2465832" y="1311795"/>
                  </a:lnTo>
                  <a:lnTo>
                    <a:pt x="2455494" y="1318006"/>
                  </a:lnTo>
                  <a:lnTo>
                    <a:pt x="2468054" y="1329677"/>
                  </a:lnTo>
                  <a:lnTo>
                    <a:pt x="2487739" y="1326273"/>
                  </a:lnTo>
                  <a:lnTo>
                    <a:pt x="2504135" y="1322844"/>
                  </a:lnTo>
                  <a:lnTo>
                    <a:pt x="2539276" y="1314894"/>
                  </a:lnTo>
                  <a:close/>
                </a:path>
                <a:path w="3239769" h="2473959">
                  <a:moveTo>
                    <a:pt x="2549271" y="1077061"/>
                  </a:moveTo>
                  <a:lnTo>
                    <a:pt x="2547937" y="1077061"/>
                  </a:lnTo>
                  <a:lnTo>
                    <a:pt x="2549118" y="1078865"/>
                  </a:lnTo>
                  <a:lnTo>
                    <a:pt x="2549271" y="1077061"/>
                  </a:lnTo>
                  <a:close/>
                </a:path>
                <a:path w="3239769" h="2473959">
                  <a:moveTo>
                    <a:pt x="2551607" y="0"/>
                  </a:moveTo>
                  <a:lnTo>
                    <a:pt x="2506942" y="1612"/>
                  </a:lnTo>
                  <a:lnTo>
                    <a:pt x="2549271" y="6896"/>
                  </a:lnTo>
                  <a:lnTo>
                    <a:pt x="2550045" y="4559"/>
                  </a:lnTo>
                  <a:lnTo>
                    <a:pt x="2550833" y="2336"/>
                  </a:lnTo>
                  <a:lnTo>
                    <a:pt x="2551607" y="0"/>
                  </a:lnTo>
                  <a:close/>
                </a:path>
                <a:path w="3239769" h="2473959">
                  <a:moveTo>
                    <a:pt x="2558821" y="1842249"/>
                  </a:moveTo>
                  <a:lnTo>
                    <a:pt x="2548242" y="1837245"/>
                  </a:lnTo>
                  <a:lnTo>
                    <a:pt x="2537739" y="1832089"/>
                  </a:lnTo>
                  <a:lnTo>
                    <a:pt x="2526957" y="1827390"/>
                  </a:lnTo>
                  <a:lnTo>
                    <a:pt x="2515489" y="1823681"/>
                  </a:lnTo>
                  <a:lnTo>
                    <a:pt x="2504783" y="1822056"/>
                  </a:lnTo>
                  <a:lnTo>
                    <a:pt x="2490609" y="1821459"/>
                  </a:lnTo>
                  <a:lnTo>
                    <a:pt x="2474938" y="1821459"/>
                  </a:lnTo>
                  <a:lnTo>
                    <a:pt x="2478328" y="1824012"/>
                  </a:lnTo>
                  <a:lnTo>
                    <a:pt x="2483815" y="1828279"/>
                  </a:lnTo>
                  <a:lnTo>
                    <a:pt x="2518918" y="1843709"/>
                  </a:lnTo>
                  <a:lnTo>
                    <a:pt x="2546045" y="1850923"/>
                  </a:lnTo>
                  <a:lnTo>
                    <a:pt x="2553500" y="1845030"/>
                  </a:lnTo>
                  <a:lnTo>
                    <a:pt x="2558821" y="1842249"/>
                  </a:lnTo>
                  <a:close/>
                </a:path>
                <a:path w="3239769" h="2473959">
                  <a:moveTo>
                    <a:pt x="2573604" y="1120089"/>
                  </a:moveTo>
                  <a:lnTo>
                    <a:pt x="2568498" y="1109192"/>
                  </a:lnTo>
                  <a:lnTo>
                    <a:pt x="2562021" y="1098461"/>
                  </a:lnTo>
                  <a:lnTo>
                    <a:pt x="2554922" y="1087780"/>
                  </a:lnTo>
                  <a:lnTo>
                    <a:pt x="2549118" y="1078865"/>
                  </a:lnTo>
                  <a:lnTo>
                    <a:pt x="2548318" y="1087780"/>
                  </a:lnTo>
                  <a:lnTo>
                    <a:pt x="2547315" y="1097953"/>
                  </a:lnTo>
                  <a:lnTo>
                    <a:pt x="2547289" y="1098461"/>
                  </a:lnTo>
                  <a:lnTo>
                    <a:pt x="2546756" y="1108379"/>
                  </a:lnTo>
                  <a:lnTo>
                    <a:pt x="2546794" y="1109192"/>
                  </a:lnTo>
                  <a:lnTo>
                    <a:pt x="2547277" y="1118755"/>
                  </a:lnTo>
                  <a:lnTo>
                    <a:pt x="2549283" y="1124445"/>
                  </a:lnTo>
                  <a:lnTo>
                    <a:pt x="2553119" y="1130020"/>
                  </a:lnTo>
                  <a:lnTo>
                    <a:pt x="2557729" y="1135557"/>
                  </a:lnTo>
                  <a:lnTo>
                    <a:pt x="2562047" y="1141107"/>
                  </a:lnTo>
                  <a:lnTo>
                    <a:pt x="2565958" y="1135748"/>
                  </a:lnTo>
                  <a:lnTo>
                    <a:pt x="2570289" y="1130312"/>
                  </a:lnTo>
                  <a:lnTo>
                    <a:pt x="2573375" y="1125016"/>
                  </a:lnTo>
                  <a:lnTo>
                    <a:pt x="2573401" y="1124445"/>
                  </a:lnTo>
                  <a:lnTo>
                    <a:pt x="2573604" y="1120089"/>
                  </a:lnTo>
                  <a:close/>
                </a:path>
                <a:path w="3239769" h="2473959">
                  <a:moveTo>
                    <a:pt x="2593492" y="1013244"/>
                  </a:moveTo>
                  <a:lnTo>
                    <a:pt x="2574607" y="997788"/>
                  </a:lnTo>
                  <a:lnTo>
                    <a:pt x="2566276" y="1003706"/>
                  </a:lnTo>
                  <a:lnTo>
                    <a:pt x="2557602" y="1009573"/>
                  </a:lnTo>
                  <a:lnTo>
                    <a:pt x="2550261" y="1015619"/>
                  </a:lnTo>
                  <a:lnTo>
                    <a:pt x="2545943" y="1022032"/>
                  </a:lnTo>
                  <a:lnTo>
                    <a:pt x="2546985" y="1027277"/>
                  </a:lnTo>
                  <a:lnTo>
                    <a:pt x="2551963" y="1032992"/>
                  </a:lnTo>
                  <a:lnTo>
                    <a:pt x="2558656" y="1038898"/>
                  </a:lnTo>
                  <a:lnTo>
                    <a:pt x="2564828" y="1044714"/>
                  </a:lnTo>
                  <a:lnTo>
                    <a:pt x="2593492" y="1013244"/>
                  </a:lnTo>
                  <a:close/>
                </a:path>
                <a:path w="3239769" h="2473959">
                  <a:moveTo>
                    <a:pt x="2593822" y="2327478"/>
                  </a:moveTo>
                  <a:lnTo>
                    <a:pt x="2591054" y="2325700"/>
                  </a:lnTo>
                  <a:lnTo>
                    <a:pt x="2592057" y="2329726"/>
                  </a:lnTo>
                  <a:lnTo>
                    <a:pt x="2593822" y="2327478"/>
                  </a:lnTo>
                  <a:close/>
                </a:path>
                <a:path w="3239769" h="2473959">
                  <a:moveTo>
                    <a:pt x="2597188" y="2351900"/>
                  </a:moveTo>
                  <a:lnTo>
                    <a:pt x="2597073" y="2351240"/>
                  </a:lnTo>
                  <a:lnTo>
                    <a:pt x="2595613" y="2343175"/>
                  </a:lnTo>
                  <a:lnTo>
                    <a:pt x="2593238" y="2334412"/>
                  </a:lnTo>
                  <a:lnTo>
                    <a:pt x="2592057" y="2329726"/>
                  </a:lnTo>
                  <a:lnTo>
                    <a:pt x="2587625" y="2335365"/>
                  </a:lnTo>
                  <a:lnTo>
                    <a:pt x="2581402" y="2343175"/>
                  </a:lnTo>
                  <a:lnTo>
                    <a:pt x="2575496" y="2351240"/>
                  </a:lnTo>
                  <a:lnTo>
                    <a:pt x="2570607" y="2359380"/>
                  </a:lnTo>
                  <a:lnTo>
                    <a:pt x="2567825" y="2364727"/>
                  </a:lnTo>
                  <a:lnTo>
                    <a:pt x="2572385" y="2371394"/>
                  </a:lnTo>
                  <a:lnTo>
                    <a:pt x="2573718" y="2377503"/>
                  </a:lnTo>
                  <a:lnTo>
                    <a:pt x="2580678" y="2373363"/>
                  </a:lnTo>
                  <a:lnTo>
                    <a:pt x="2588031" y="2369210"/>
                  </a:lnTo>
                  <a:lnTo>
                    <a:pt x="2594038" y="2364956"/>
                  </a:lnTo>
                  <a:lnTo>
                    <a:pt x="2596934" y="2360498"/>
                  </a:lnTo>
                  <a:lnTo>
                    <a:pt x="2596972" y="2359380"/>
                  </a:lnTo>
                  <a:lnTo>
                    <a:pt x="2597188" y="2351900"/>
                  </a:lnTo>
                  <a:close/>
                </a:path>
                <a:path w="3239769" h="2473959">
                  <a:moveTo>
                    <a:pt x="2614269" y="849579"/>
                  </a:moveTo>
                  <a:lnTo>
                    <a:pt x="2602611" y="849579"/>
                  </a:lnTo>
                  <a:lnTo>
                    <a:pt x="2602611" y="875817"/>
                  </a:lnTo>
                  <a:lnTo>
                    <a:pt x="2614269" y="875817"/>
                  </a:lnTo>
                  <a:lnTo>
                    <a:pt x="2614269" y="849579"/>
                  </a:lnTo>
                  <a:close/>
                </a:path>
                <a:path w="3239769" h="2473959">
                  <a:moveTo>
                    <a:pt x="2639047" y="31013"/>
                  </a:moveTo>
                  <a:lnTo>
                    <a:pt x="2612377" y="19342"/>
                  </a:lnTo>
                  <a:lnTo>
                    <a:pt x="2611272" y="22682"/>
                  </a:lnTo>
                  <a:lnTo>
                    <a:pt x="2607487" y="26797"/>
                  </a:lnTo>
                  <a:lnTo>
                    <a:pt x="2609608" y="29019"/>
                  </a:lnTo>
                  <a:lnTo>
                    <a:pt x="2614955" y="34137"/>
                  </a:lnTo>
                  <a:lnTo>
                    <a:pt x="2620822" y="39077"/>
                  </a:lnTo>
                  <a:lnTo>
                    <a:pt x="2633053" y="48806"/>
                  </a:lnTo>
                  <a:lnTo>
                    <a:pt x="2634386" y="44577"/>
                  </a:lnTo>
                  <a:lnTo>
                    <a:pt x="2635935" y="40360"/>
                  </a:lnTo>
                  <a:lnTo>
                    <a:pt x="2639047" y="31013"/>
                  </a:lnTo>
                  <a:close/>
                </a:path>
                <a:path w="3239769" h="2473959">
                  <a:moveTo>
                    <a:pt x="2639276" y="180124"/>
                  </a:moveTo>
                  <a:lnTo>
                    <a:pt x="2619718" y="166662"/>
                  </a:lnTo>
                  <a:lnTo>
                    <a:pt x="2600541" y="183997"/>
                  </a:lnTo>
                  <a:lnTo>
                    <a:pt x="2591104" y="192735"/>
                  </a:lnTo>
                  <a:lnTo>
                    <a:pt x="2581935" y="201574"/>
                  </a:lnTo>
                  <a:lnTo>
                    <a:pt x="2581605" y="201803"/>
                  </a:lnTo>
                  <a:lnTo>
                    <a:pt x="2595270" y="208140"/>
                  </a:lnTo>
                  <a:lnTo>
                    <a:pt x="2606116" y="201637"/>
                  </a:lnTo>
                  <a:lnTo>
                    <a:pt x="2616327" y="195160"/>
                  </a:lnTo>
                  <a:lnTo>
                    <a:pt x="2639276" y="180124"/>
                  </a:lnTo>
                  <a:close/>
                </a:path>
                <a:path w="3239769" h="2473959">
                  <a:moveTo>
                    <a:pt x="2647048" y="1990242"/>
                  </a:moveTo>
                  <a:lnTo>
                    <a:pt x="2634043" y="1978685"/>
                  </a:lnTo>
                  <a:lnTo>
                    <a:pt x="2633713" y="1978901"/>
                  </a:lnTo>
                  <a:lnTo>
                    <a:pt x="2615107" y="1985860"/>
                  </a:lnTo>
                  <a:lnTo>
                    <a:pt x="2596616" y="1992985"/>
                  </a:lnTo>
                  <a:lnTo>
                    <a:pt x="2559939" y="2007476"/>
                  </a:lnTo>
                  <a:lnTo>
                    <a:pt x="2565158" y="2009927"/>
                  </a:lnTo>
                  <a:lnTo>
                    <a:pt x="2572829" y="2015045"/>
                  </a:lnTo>
                  <a:lnTo>
                    <a:pt x="2593594" y="2008454"/>
                  </a:lnTo>
                  <a:lnTo>
                    <a:pt x="2611475" y="2002485"/>
                  </a:lnTo>
                  <a:lnTo>
                    <a:pt x="2647048" y="1990242"/>
                  </a:lnTo>
                  <a:close/>
                </a:path>
                <a:path w="3239769" h="2473959">
                  <a:moveTo>
                    <a:pt x="2685821" y="1662582"/>
                  </a:moveTo>
                  <a:lnTo>
                    <a:pt x="2631719" y="1637563"/>
                  </a:lnTo>
                  <a:lnTo>
                    <a:pt x="2628379" y="1641563"/>
                  </a:lnTo>
                  <a:lnTo>
                    <a:pt x="2620822" y="1648561"/>
                  </a:lnTo>
                  <a:lnTo>
                    <a:pt x="2634843" y="1655483"/>
                  </a:lnTo>
                  <a:lnTo>
                    <a:pt x="2647785" y="1661477"/>
                  </a:lnTo>
                  <a:lnTo>
                    <a:pt x="2674048" y="1673136"/>
                  </a:lnTo>
                  <a:lnTo>
                    <a:pt x="2677490" y="1670138"/>
                  </a:lnTo>
                  <a:lnTo>
                    <a:pt x="2680830" y="1667027"/>
                  </a:lnTo>
                  <a:lnTo>
                    <a:pt x="2685821" y="1662582"/>
                  </a:lnTo>
                  <a:close/>
                </a:path>
                <a:path w="3239769" h="2473959">
                  <a:moveTo>
                    <a:pt x="2731820" y="1788668"/>
                  </a:moveTo>
                  <a:lnTo>
                    <a:pt x="2719108" y="1781860"/>
                  </a:lnTo>
                  <a:lnTo>
                    <a:pt x="2709265" y="1776323"/>
                  </a:lnTo>
                  <a:lnTo>
                    <a:pt x="2702268" y="1772780"/>
                  </a:lnTo>
                  <a:lnTo>
                    <a:pt x="2698051" y="1771980"/>
                  </a:lnTo>
                  <a:lnTo>
                    <a:pt x="2683611" y="1776628"/>
                  </a:lnTo>
                  <a:lnTo>
                    <a:pt x="2669629" y="1781835"/>
                  </a:lnTo>
                  <a:lnTo>
                    <a:pt x="2642044" y="1792782"/>
                  </a:lnTo>
                  <a:lnTo>
                    <a:pt x="2648648" y="1795576"/>
                  </a:lnTo>
                  <a:lnTo>
                    <a:pt x="2655316" y="1798624"/>
                  </a:lnTo>
                  <a:lnTo>
                    <a:pt x="2661780" y="1800948"/>
                  </a:lnTo>
                  <a:lnTo>
                    <a:pt x="2667825" y="1801558"/>
                  </a:lnTo>
                  <a:lnTo>
                    <a:pt x="2681617" y="1799577"/>
                  </a:lnTo>
                  <a:lnTo>
                    <a:pt x="2696197" y="1796618"/>
                  </a:lnTo>
                  <a:lnTo>
                    <a:pt x="2731820" y="1788668"/>
                  </a:lnTo>
                  <a:close/>
                </a:path>
                <a:path w="3239769" h="2473959">
                  <a:moveTo>
                    <a:pt x="2737701" y="2443251"/>
                  </a:moveTo>
                  <a:lnTo>
                    <a:pt x="2737586" y="2443111"/>
                  </a:lnTo>
                  <a:lnTo>
                    <a:pt x="2735935" y="2440889"/>
                  </a:lnTo>
                  <a:lnTo>
                    <a:pt x="2734272" y="2435555"/>
                  </a:lnTo>
                  <a:lnTo>
                    <a:pt x="2729052" y="2432329"/>
                  </a:lnTo>
                  <a:lnTo>
                    <a:pt x="2721292" y="2427922"/>
                  </a:lnTo>
                  <a:lnTo>
                    <a:pt x="2713063" y="2423782"/>
                  </a:lnTo>
                  <a:lnTo>
                    <a:pt x="2696159" y="2415641"/>
                  </a:lnTo>
                  <a:lnTo>
                    <a:pt x="2679268" y="2431542"/>
                  </a:lnTo>
                  <a:lnTo>
                    <a:pt x="2698724" y="2437130"/>
                  </a:lnTo>
                  <a:lnTo>
                    <a:pt x="2708567" y="2439835"/>
                  </a:lnTo>
                  <a:lnTo>
                    <a:pt x="2718600" y="2442222"/>
                  </a:lnTo>
                  <a:lnTo>
                    <a:pt x="2725712" y="2443670"/>
                  </a:lnTo>
                  <a:lnTo>
                    <a:pt x="2734272" y="2443111"/>
                  </a:lnTo>
                  <a:lnTo>
                    <a:pt x="2737701" y="2443251"/>
                  </a:lnTo>
                  <a:close/>
                </a:path>
                <a:path w="3239769" h="2473959">
                  <a:moveTo>
                    <a:pt x="2742158" y="2443442"/>
                  </a:moveTo>
                  <a:lnTo>
                    <a:pt x="2737701" y="2443251"/>
                  </a:lnTo>
                  <a:lnTo>
                    <a:pt x="2739161" y="2445220"/>
                  </a:lnTo>
                  <a:lnTo>
                    <a:pt x="2742158" y="2443442"/>
                  </a:lnTo>
                  <a:close/>
                </a:path>
                <a:path w="3239769" h="2473959">
                  <a:moveTo>
                    <a:pt x="2748597" y="1501355"/>
                  </a:moveTo>
                  <a:lnTo>
                    <a:pt x="2718257" y="1487779"/>
                  </a:lnTo>
                  <a:lnTo>
                    <a:pt x="2706395" y="1482699"/>
                  </a:lnTo>
                  <a:lnTo>
                    <a:pt x="2695156" y="1478445"/>
                  </a:lnTo>
                  <a:lnTo>
                    <a:pt x="2690939" y="1477010"/>
                  </a:lnTo>
                  <a:lnTo>
                    <a:pt x="2682163" y="1480337"/>
                  </a:lnTo>
                  <a:lnTo>
                    <a:pt x="2675496" y="1481455"/>
                  </a:lnTo>
                  <a:lnTo>
                    <a:pt x="2689529" y="1494701"/>
                  </a:lnTo>
                  <a:lnTo>
                    <a:pt x="2697010" y="1501013"/>
                  </a:lnTo>
                  <a:lnTo>
                    <a:pt x="2705493" y="1506689"/>
                  </a:lnTo>
                  <a:lnTo>
                    <a:pt x="2710357" y="1507312"/>
                  </a:lnTo>
                  <a:lnTo>
                    <a:pt x="2719209" y="1506156"/>
                  </a:lnTo>
                  <a:lnTo>
                    <a:pt x="2731986" y="1503921"/>
                  </a:lnTo>
                  <a:lnTo>
                    <a:pt x="2748597" y="1501355"/>
                  </a:lnTo>
                  <a:close/>
                </a:path>
                <a:path w="3239769" h="2473959">
                  <a:moveTo>
                    <a:pt x="2777045" y="1991956"/>
                  </a:moveTo>
                  <a:lnTo>
                    <a:pt x="2772714" y="1985238"/>
                  </a:lnTo>
                  <a:lnTo>
                    <a:pt x="2757462" y="1976970"/>
                  </a:lnTo>
                  <a:lnTo>
                    <a:pt x="2740901" y="1973249"/>
                  </a:lnTo>
                  <a:lnTo>
                    <a:pt x="2726550" y="1977631"/>
                  </a:lnTo>
                  <a:lnTo>
                    <a:pt x="2717939" y="1993696"/>
                  </a:lnTo>
                  <a:lnTo>
                    <a:pt x="2715603" y="1992464"/>
                  </a:lnTo>
                  <a:lnTo>
                    <a:pt x="2720937" y="1995919"/>
                  </a:lnTo>
                  <a:lnTo>
                    <a:pt x="2725597" y="1999919"/>
                  </a:lnTo>
                  <a:lnTo>
                    <a:pt x="2741828" y="2007489"/>
                  </a:lnTo>
                  <a:lnTo>
                    <a:pt x="2752102" y="2012048"/>
                  </a:lnTo>
                  <a:lnTo>
                    <a:pt x="2772829" y="2021039"/>
                  </a:lnTo>
                  <a:lnTo>
                    <a:pt x="2774492" y="2011197"/>
                  </a:lnTo>
                  <a:lnTo>
                    <a:pt x="2776766" y="2001062"/>
                  </a:lnTo>
                  <a:lnTo>
                    <a:pt x="2777045" y="1991956"/>
                  </a:lnTo>
                  <a:close/>
                </a:path>
                <a:path w="3239769" h="2473959">
                  <a:moveTo>
                    <a:pt x="2865729" y="2111718"/>
                  </a:moveTo>
                  <a:lnTo>
                    <a:pt x="2864269" y="2109546"/>
                  </a:lnTo>
                  <a:lnTo>
                    <a:pt x="2861157" y="2111438"/>
                  </a:lnTo>
                  <a:lnTo>
                    <a:pt x="2865729" y="2111718"/>
                  </a:lnTo>
                  <a:close/>
                </a:path>
                <a:path w="3239769" h="2473959">
                  <a:moveTo>
                    <a:pt x="2941929" y="1284097"/>
                  </a:moveTo>
                  <a:lnTo>
                    <a:pt x="2923540" y="1283881"/>
                  </a:lnTo>
                  <a:lnTo>
                    <a:pt x="2910395" y="1283550"/>
                  </a:lnTo>
                  <a:lnTo>
                    <a:pt x="2901010" y="1283576"/>
                  </a:lnTo>
                  <a:lnTo>
                    <a:pt x="2893936" y="1284427"/>
                  </a:lnTo>
                  <a:lnTo>
                    <a:pt x="2884106" y="1287221"/>
                  </a:lnTo>
                  <a:lnTo>
                    <a:pt x="2874645" y="1290548"/>
                  </a:lnTo>
                  <a:lnTo>
                    <a:pt x="2855938" y="1297660"/>
                  </a:lnTo>
                  <a:lnTo>
                    <a:pt x="2865374" y="1299794"/>
                  </a:lnTo>
                  <a:lnTo>
                    <a:pt x="2874848" y="1302105"/>
                  </a:lnTo>
                  <a:lnTo>
                    <a:pt x="2884119" y="1303756"/>
                  </a:lnTo>
                  <a:lnTo>
                    <a:pt x="2892933" y="1303883"/>
                  </a:lnTo>
                  <a:lnTo>
                    <a:pt x="2901962" y="1301813"/>
                  </a:lnTo>
                  <a:lnTo>
                    <a:pt x="2912008" y="1297698"/>
                  </a:lnTo>
                  <a:lnTo>
                    <a:pt x="2924772" y="1291742"/>
                  </a:lnTo>
                  <a:lnTo>
                    <a:pt x="2941929" y="1284097"/>
                  </a:lnTo>
                  <a:close/>
                </a:path>
                <a:path w="3239769" h="2473959">
                  <a:moveTo>
                    <a:pt x="2950045" y="2127110"/>
                  </a:moveTo>
                  <a:lnTo>
                    <a:pt x="2942031" y="2123973"/>
                  </a:lnTo>
                  <a:lnTo>
                    <a:pt x="2934030" y="2120709"/>
                  </a:lnTo>
                  <a:lnTo>
                    <a:pt x="2925838" y="2117839"/>
                  </a:lnTo>
                  <a:lnTo>
                    <a:pt x="2917266" y="2115883"/>
                  </a:lnTo>
                  <a:lnTo>
                    <a:pt x="2903499" y="2114156"/>
                  </a:lnTo>
                  <a:lnTo>
                    <a:pt x="2889453" y="2113076"/>
                  </a:lnTo>
                  <a:lnTo>
                    <a:pt x="2865729" y="2111718"/>
                  </a:lnTo>
                  <a:lnTo>
                    <a:pt x="2868701" y="2116124"/>
                  </a:lnTo>
                  <a:lnTo>
                    <a:pt x="2873032" y="2122728"/>
                  </a:lnTo>
                  <a:lnTo>
                    <a:pt x="2911157" y="2152129"/>
                  </a:lnTo>
                  <a:lnTo>
                    <a:pt x="2950045" y="2127110"/>
                  </a:lnTo>
                  <a:close/>
                </a:path>
                <a:path w="3239769" h="2473959">
                  <a:moveTo>
                    <a:pt x="2953156" y="1987905"/>
                  </a:moveTo>
                  <a:lnTo>
                    <a:pt x="2952712" y="1982012"/>
                  </a:lnTo>
                  <a:lnTo>
                    <a:pt x="2951111" y="1977224"/>
                  </a:lnTo>
                  <a:lnTo>
                    <a:pt x="2947314" y="1972094"/>
                  </a:lnTo>
                  <a:lnTo>
                    <a:pt x="2942120" y="1966252"/>
                  </a:lnTo>
                  <a:lnTo>
                    <a:pt x="2936265" y="1959330"/>
                  </a:lnTo>
                  <a:lnTo>
                    <a:pt x="2924695" y="1969439"/>
                  </a:lnTo>
                  <a:lnTo>
                    <a:pt x="2915551" y="1977059"/>
                  </a:lnTo>
                  <a:lnTo>
                    <a:pt x="2909938" y="1982152"/>
                  </a:lnTo>
                  <a:lnTo>
                    <a:pt x="2908935" y="1984679"/>
                  </a:lnTo>
                  <a:lnTo>
                    <a:pt x="2915691" y="1989035"/>
                  </a:lnTo>
                  <a:lnTo>
                    <a:pt x="2923705" y="1992782"/>
                  </a:lnTo>
                  <a:lnTo>
                    <a:pt x="2940824" y="1999805"/>
                  </a:lnTo>
                  <a:lnTo>
                    <a:pt x="2945155" y="1993912"/>
                  </a:lnTo>
                  <a:lnTo>
                    <a:pt x="2953156" y="1987905"/>
                  </a:lnTo>
                  <a:close/>
                </a:path>
                <a:path w="3239769" h="2473959">
                  <a:moveTo>
                    <a:pt x="2989707" y="1525485"/>
                  </a:moveTo>
                  <a:lnTo>
                    <a:pt x="2978366" y="1516151"/>
                  </a:lnTo>
                  <a:lnTo>
                    <a:pt x="2972130" y="1511388"/>
                  </a:lnTo>
                  <a:lnTo>
                    <a:pt x="2965259" y="1506918"/>
                  </a:lnTo>
                  <a:lnTo>
                    <a:pt x="2963037" y="1505585"/>
                  </a:lnTo>
                  <a:lnTo>
                    <a:pt x="2953042" y="1509141"/>
                  </a:lnTo>
                  <a:lnTo>
                    <a:pt x="2946603" y="1510360"/>
                  </a:lnTo>
                  <a:lnTo>
                    <a:pt x="2972371" y="1537830"/>
                  </a:lnTo>
                  <a:lnTo>
                    <a:pt x="2989707" y="1525485"/>
                  </a:lnTo>
                  <a:close/>
                </a:path>
                <a:path w="3239769" h="2473959">
                  <a:moveTo>
                    <a:pt x="3005264" y="1131214"/>
                  </a:moveTo>
                  <a:lnTo>
                    <a:pt x="2995701" y="1124877"/>
                  </a:lnTo>
                  <a:lnTo>
                    <a:pt x="2989148" y="1117422"/>
                  </a:lnTo>
                  <a:lnTo>
                    <a:pt x="2980372" y="1121638"/>
                  </a:lnTo>
                  <a:lnTo>
                    <a:pt x="2972574" y="1125156"/>
                  </a:lnTo>
                  <a:lnTo>
                    <a:pt x="2966809" y="1128344"/>
                  </a:lnTo>
                  <a:lnTo>
                    <a:pt x="2964154" y="1131544"/>
                  </a:lnTo>
                  <a:lnTo>
                    <a:pt x="2963037" y="1135773"/>
                  </a:lnTo>
                  <a:lnTo>
                    <a:pt x="2973489" y="1140891"/>
                  </a:lnTo>
                  <a:lnTo>
                    <a:pt x="2978823" y="1145667"/>
                  </a:lnTo>
                  <a:lnTo>
                    <a:pt x="2985516" y="1142949"/>
                  </a:lnTo>
                  <a:lnTo>
                    <a:pt x="2992361" y="1140269"/>
                  </a:lnTo>
                  <a:lnTo>
                    <a:pt x="2998432" y="1137348"/>
                  </a:lnTo>
                  <a:lnTo>
                    <a:pt x="3002813" y="1133881"/>
                  </a:lnTo>
                  <a:lnTo>
                    <a:pt x="3005264" y="1131214"/>
                  </a:lnTo>
                  <a:close/>
                </a:path>
                <a:path w="3239769" h="2473959">
                  <a:moveTo>
                    <a:pt x="3020822" y="1240396"/>
                  </a:moveTo>
                  <a:lnTo>
                    <a:pt x="2974149" y="1226388"/>
                  </a:lnTo>
                  <a:lnTo>
                    <a:pt x="2983153" y="1250403"/>
                  </a:lnTo>
                  <a:lnTo>
                    <a:pt x="2983484" y="1248956"/>
                  </a:lnTo>
                  <a:lnTo>
                    <a:pt x="3020822" y="1240396"/>
                  </a:lnTo>
                  <a:close/>
                </a:path>
                <a:path w="3239769" h="2473959">
                  <a:moveTo>
                    <a:pt x="3044926" y="1176693"/>
                  </a:moveTo>
                  <a:lnTo>
                    <a:pt x="3036811" y="1171346"/>
                  </a:lnTo>
                  <a:lnTo>
                    <a:pt x="3033153" y="1166787"/>
                  </a:lnTo>
                  <a:lnTo>
                    <a:pt x="3025368" y="1170457"/>
                  </a:lnTo>
                  <a:lnTo>
                    <a:pt x="3013481" y="1173467"/>
                  </a:lnTo>
                  <a:lnTo>
                    <a:pt x="3010814" y="1178242"/>
                  </a:lnTo>
                  <a:lnTo>
                    <a:pt x="3008490" y="1182916"/>
                  </a:lnTo>
                  <a:lnTo>
                    <a:pt x="3015488" y="1189469"/>
                  </a:lnTo>
                  <a:lnTo>
                    <a:pt x="3019933" y="1198257"/>
                  </a:lnTo>
                  <a:lnTo>
                    <a:pt x="3027578" y="1192974"/>
                  </a:lnTo>
                  <a:lnTo>
                    <a:pt x="3034334" y="1188504"/>
                  </a:lnTo>
                  <a:lnTo>
                    <a:pt x="3039694" y="1184402"/>
                  </a:lnTo>
                  <a:lnTo>
                    <a:pt x="3043148" y="1180249"/>
                  </a:lnTo>
                  <a:lnTo>
                    <a:pt x="3044926" y="1176693"/>
                  </a:lnTo>
                  <a:close/>
                </a:path>
                <a:path w="3239769" h="2473959">
                  <a:moveTo>
                    <a:pt x="3052267" y="1525930"/>
                  </a:moveTo>
                  <a:lnTo>
                    <a:pt x="3052076" y="1517345"/>
                  </a:lnTo>
                  <a:lnTo>
                    <a:pt x="3049562" y="1508671"/>
                  </a:lnTo>
                  <a:lnTo>
                    <a:pt x="3046006" y="1499946"/>
                  </a:lnTo>
                  <a:lnTo>
                    <a:pt x="3042704" y="1491234"/>
                  </a:lnTo>
                  <a:lnTo>
                    <a:pt x="3025381" y="1512874"/>
                  </a:lnTo>
                  <a:lnTo>
                    <a:pt x="3017228" y="1523809"/>
                  </a:lnTo>
                  <a:lnTo>
                    <a:pt x="3010154" y="1534934"/>
                  </a:lnTo>
                  <a:lnTo>
                    <a:pt x="3010154" y="1539125"/>
                  </a:lnTo>
                  <a:lnTo>
                    <a:pt x="3013506" y="1544599"/>
                  </a:lnTo>
                  <a:lnTo>
                    <a:pt x="3018993" y="1551711"/>
                  </a:lnTo>
                  <a:lnTo>
                    <a:pt x="3025368" y="1560842"/>
                  </a:lnTo>
                  <a:lnTo>
                    <a:pt x="3034627" y="1550174"/>
                  </a:lnTo>
                  <a:lnTo>
                    <a:pt x="3042856" y="1541259"/>
                  </a:lnTo>
                  <a:lnTo>
                    <a:pt x="3049079" y="1533398"/>
                  </a:lnTo>
                  <a:lnTo>
                    <a:pt x="3052267" y="1525930"/>
                  </a:lnTo>
                  <a:close/>
                </a:path>
                <a:path w="3239769" h="2473959">
                  <a:moveTo>
                    <a:pt x="3082810" y="305422"/>
                  </a:moveTo>
                  <a:lnTo>
                    <a:pt x="3074987" y="303364"/>
                  </a:lnTo>
                  <a:lnTo>
                    <a:pt x="3066897" y="301053"/>
                  </a:lnTo>
                  <a:lnTo>
                    <a:pt x="3059595" y="299504"/>
                  </a:lnTo>
                  <a:lnTo>
                    <a:pt x="3054146" y="299758"/>
                  </a:lnTo>
                  <a:lnTo>
                    <a:pt x="3042755" y="304546"/>
                  </a:lnTo>
                  <a:lnTo>
                    <a:pt x="3032125" y="310121"/>
                  </a:lnTo>
                  <a:lnTo>
                    <a:pt x="3014548" y="320294"/>
                  </a:lnTo>
                  <a:lnTo>
                    <a:pt x="3014268" y="320294"/>
                  </a:lnTo>
                  <a:lnTo>
                    <a:pt x="3008884" y="320294"/>
                  </a:lnTo>
                  <a:lnTo>
                    <a:pt x="3011601" y="321995"/>
                  </a:lnTo>
                  <a:lnTo>
                    <a:pt x="3014535" y="320306"/>
                  </a:lnTo>
                  <a:lnTo>
                    <a:pt x="3033026" y="320548"/>
                  </a:lnTo>
                  <a:lnTo>
                    <a:pt x="3076448" y="309283"/>
                  </a:lnTo>
                  <a:lnTo>
                    <a:pt x="3082810" y="305422"/>
                  </a:lnTo>
                  <a:close/>
                </a:path>
                <a:path w="3239769" h="2473959">
                  <a:moveTo>
                    <a:pt x="3178098" y="1645043"/>
                  </a:moveTo>
                  <a:lnTo>
                    <a:pt x="3145371" y="1639328"/>
                  </a:lnTo>
                  <a:lnTo>
                    <a:pt x="3126105" y="1636268"/>
                  </a:lnTo>
                  <a:lnTo>
                    <a:pt x="3106699" y="1633893"/>
                  </a:lnTo>
                  <a:lnTo>
                    <a:pt x="3099955" y="1634502"/>
                  </a:lnTo>
                  <a:lnTo>
                    <a:pt x="3092742" y="1636839"/>
                  </a:lnTo>
                  <a:lnTo>
                    <a:pt x="3085350" y="1639925"/>
                  </a:lnTo>
                  <a:lnTo>
                    <a:pt x="3078276" y="1642694"/>
                  </a:lnTo>
                  <a:lnTo>
                    <a:pt x="3077934" y="1642694"/>
                  </a:lnTo>
                  <a:lnTo>
                    <a:pt x="3084017" y="1647786"/>
                  </a:lnTo>
                  <a:lnTo>
                    <a:pt x="3090113" y="1653222"/>
                  </a:lnTo>
                  <a:lnTo>
                    <a:pt x="3095802" y="1657464"/>
                  </a:lnTo>
                  <a:lnTo>
                    <a:pt x="3100590" y="1658912"/>
                  </a:lnTo>
                  <a:lnTo>
                    <a:pt x="3120974" y="1656054"/>
                  </a:lnTo>
                  <a:lnTo>
                    <a:pt x="3141065" y="1652435"/>
                  </a:lnTo>
                  <a:lnTo>
                    <a:pt x="3178098" y="1645043"/>
                  </a:lnTo>
                  <a:close/>
                </a:path>
                <a:path w="3239769" h="2473959">
                  <a:moveTo>
                    <a:pt x="3183699" y="1646008"/>
                  </a:moveTo>
                  <a:lnTo>
                    <a:pt x="3181032" y="1644459"/>
                  </a:lnTo>
                  <a:lnTo>
                    <a:pt x="3178098" y="1645043"/>
                  </a:lnTo>
                  <a:lnTo>
                    <a:pt x="3183699" y="1646008"/>
                  </a:lnTo>
                  <a:close/>
                </a:path>
                <a:path w="3239769" h="2473959">
                  <a:moveTo>
                    <a:pt x="3236480" y="2353386"/>
                  </a:moveTo>
                  <a:lnTo>
                    <a:pt x="3228149" y="2348268"/>
                  </a:lnTo>
                  <a:lnTo>
                    <a:pt x="3224593" y="2344382"/>
                  </a:lnTo>
                  <a:lnTo>
                    <a:pt x="3203105" y="2361057"/>
                  </a:lnTo>
                  <a:lnTo>
                    <a:pt x="3192767" y="2369553"/>
                  </a:lnTo>
                  <a:lnTo>
                    <a:pt x="3183369" y="2378405"/>
                  </a:lnTo>
                  <a:lnTo>
                    <a:pt x="3182226" y="2382062"/>
                  </a:lnTo>
                  <a:lnTo>
                    <a:pt x="3183699" y="2387460"/>
                  </a:lnTo>
                  <a:lnTo>
                    <a:pt x="3186684" y="2394940"/>
                  </a:lnTo>
                  <a:lnTo>
                    <a:pt x="3190036" y="2404859"/>
                  </a:lnTo>
                  <a:lnTo>
                    <a:pt x="3215525" y="2377617"/>
                  </a:lnTo>
                  <a:lnTo>
                    <a:pt x="3225673" y="2366403"/>
                  </a:lnTo>
                  <a:lnTo>
                    <a:pt x="3236480" y="2353386"/>
                  </a:lnTo>
                  <a:close/>
                </a:path>
                <a:path w="3239769" h="2473959">
                  <a:moveTo>
                    <a:pt x="3239363" y="2213737"/>
                  </a:moveTo>
                  <a:lnTo>
                    <a:pt x="3168485" y="2182037"/>
                  </a:lnTo>
                  <a:lnTo>
                    <a:pt x="3164586" y="2187829"/>
                  </a:lnTo>
                  <a:lnTo>
                    <a:pt x="3154375" y="2196604"/>
                  </a:lnTo>
                  <a:lnTo>
                    <a:pt x="3190837" y="2218144"/>
                  </a:lnTo>
                  <a:lnTo>
                    <a:pt x="3203371" y="2223516"/>
                  </a:lnTo>
                  <a:lnTo>
                    <a:pt x="3208020" y="2223452"/>
                  </a:lnTo>
                  <a:lnTo>
                    <a:pt x="3215703" y="2221293"/>
                  </a:lnTo>
                  <a:lnTo>
                    <a:pt x="3226206" y="2217788"/>
                  </a:lnTo>
                  <a:lnTo>
                    <a:pt x="3239363" y="2213737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1329721" y="15262935"/>
              <a:ext cx="3260090" cy="2482215"/>
            </a:xfrm>
            <a:custGeom>
              <a:avLst/>
              <a:gdLst/>
              <a:ahLst/>
              <a:cxnLst/>
              <a:rect l="l" t="t" r="r" b="b"/>
              <a:pathLst>
                <a:path w="3260090" h="2482215">
                  <a:moveTo>
                    <a:pt x="22440" y="2233193"/>
                  </a:moveTo>
                  <a:lnTo>
                    <a:pt x="19888" y="2229294"/>
                  </a:lnTo>
                  <a:lnTo>
                    <a:pt x="17437" y="2225294"/>
                  </a:lnTo>
                  <a:lnTo>
                    <a:pt x="14998" y="2221407"/>
                  </a:lnTo>
                  <a:lnTo>
                    <a:pt x="9880" y="2222855"/>
                  </a:lnTo>
                  <a:lnTo>
                    <a:pt x="1104" y="2223846"/>
                  </a:lnTo>
                  <a:lnTo>
                    <a:pt x="0" y="2229408"/>
                  </a:lnTo>
                  <a:lnTo>
                    <a:pt x="3556" y="2233523"/>
                  </a:lnTo>
                  <a:lnTo>
                    <a:pt x="5334" y="2237524"/>
                  </a:lnTo>
                  <a:lnTo>
                    <a:pt x="10883" y="2236190"/>
                  </a:lnTo>
                  <a:lnTo>
                    <a:pt x="16548" y="2234641"/>
                  </a:lnTo>
                  <a:lnTo>
                    <a:pt x="22440" y="2233193"/>
                  </a:lnTo>
                  <a:close/>
                </a:path>
                <a:path w="3260090" h="2482215">
                  <a:moveTo>
                    <a:pt x="58432" y="1956447"/>
                  </a:moveTo>
                  <a:lnTo>
                    <a:pt x="53098" y="1943658"/>
                  </a:lnTo>
                  <a:lnTo>
                    <a:pt x="46329" y="1945995"/>
                  </a:lnTo>
                  <a:lnTo>
                    <a:pt x="37109" y="1947329"/>
                  </a:lnTo>
                  <a:lnTo>
                    <a:pt x="31000" y="1953107"/>
                  </a:lnTo>
                  <a:lnTo>
                    <a:pt x="35991" y="1958340"/>
                  </a:lnTo>
                  <a:lnTo>
                    <a:pt x="37769" y="1962340"/>
                  </a:lnTo>
                  <a:lnTo>
                    <a:pt x="44665" y="1960333"/>
                  </a:lnTo>
                  <a:lnTo>
                    <a:pt x="58432" y="1956447"/>
                  </a:lnTo>
                  <a:close/>
                </a:path>
                <a:path w="3260090" h="2482215">
                  <a:moveTo>
                    <a:pt x="63119" y="1779435"/>
                  </a:moveTo>
                  <a:lnTo>
                    <a:pt x="23990" y="1787550"/>
                  </a:lnTo>
                  <a:lnTo>
                    <a:pt x="7226" y="1797519"/>
                  </a:lnTo>
                  <a:lnTo>
                    <a:pt x="1993" y="1801228"/>
                  </a:lnTo>
                  <a:lnTo>
                    <a:pt x="12674" y="1801660"/>
                  </a:lnTo>
                  <a:lnTo>
                    <a:pt x="22186" y="1802218"/>
                  </a:lnTo>
                  <a:lnTo>
                    <a:pt x="33718" y="1802218"/>
                  </a:lnTo>
                  <a:lnTo>
                    <a:pt x="41770" y="1800453"/>
                  </a:lnTo>
                  <a:lnTo>
                    <a:pt x="49149" y="1795805"/>
                  </a:lnTo>
                  <a:lnTo>
                    <a:pt x="54914" y="1789836"/>
                  </a:lnTo>
                  <a:lnTo>
                    <a:pt x="59956" y="1783283"/>
                  </a:lnTo>
                  <a:lnTo>
                    <a:pt x="63119" y="1779435"/>
                  </a:lnTo>
                  <a:close/>
                </a:path>
                <a:path w="3260090" h="2482215">
                  <a:moveTo>
                    <a:pt x="64884" y="1228725"/>
                  </a:moveTo>
                  <a:lnTo>
                    <a:pt x="36220" y="1218501"/>
                  </a:lnTo>
                  <a:lnTo>
                    <a:pt x="32880" y="1222171"/>
                  </a:lnTo>
                  <a:lnTo>
                    <a:pt x="25552" y="1228610"/>
                  </a:lnTo>
                  <a:lnTo>
                    <a:pt x="53987" y="1238402"/>
                  </a:lnTo>
                  <a:lnTo>
                    <a:pt x="59321" y="1232839"/>
                  </a:lnTo>
                  <a:lnTo>
                    <a:pt x="64884" y="1228725"/>
                  </a:lnTo>
                  <a:close/>
                </a:path>
                <a:path w="3260090" h="2482215">
                  <a:moveTo>
                    <a:pt x="67995" y="1778546"/>
                  </a:moveTo>
                  <a:lnTo>
                    <a:pt x="65214" y="1776882"/>
                  </a:lnTo>
                  <a:lnTo>
                    <a:pt x="63119" y="1779435"/>
                  </a:lnTo>
                  <a:lnTo>
                    <a:pt x="67995" y="1778546"/>
                  </a:lnTo>
                  <a:close/>
                </a:path>
                <a:path w="3260090" h="2482215">
                  <a:moveTo>
                    <a:pt x="73215" y="1853488"/>
                  </a:moveTo>
                  <a:lnTo>
                    <a:pt x="71996" y="1853488"/>
                  </a:lnTo>
                  <a:lnTo>
                    <a:pt x="71996" y="1870722"/>
                  </a:lnTo>
                  <a:lnTo>
                    <a:pt x="73215" y="1870722"/>
                  </a:lnTo>
                  <a:lnTo>
                    <a:pt x="73215" y="1853488"/>
                  </a:lnTo>
                  <a:close/>
                </a:path>
                <a:path w="3260090" h="2482215">
                  <a:moveTo>
                    <a:pt x="343103" y="1218387"/>
                  </a:moveTo>
                  <a:lnTo>
                    <a:pt x="341426" y="1214272"/>
                  </a:lnTo>
                  <a:lnTo>
                    <a:pt x="328879" y="1206271"/>
                  </a:lnTo>
                  <a:lnTo>
                    <a:pt x="291541" y="1220724"/>
                  </a:lnTo>
                  <a:lnTo>
                    <a:pt x="335102" y="1226058"/>
                  </a:lnTo>
                  <a:lnTo>
                    <a:pt x="336880" y="1225054"/>
                  </a:lnTo>
                  <a:lnTo>
                    <a:pt x="341541" y="1221943"/>
                  </a:lnTo>
                  <a:lnTo>
                    <a:pt x="343103" y="1218387"/>
                  </a:lnTo>
                  <a:close/>
                </a:path>
                <a:path w="3260090" h="2482215">
                  <a:moveTo>
                    <a:pt x="354876" y="301205"/>
                  </a:moveTo>
                  <a:lnTo>
                    <a:pt x="348983" y="299643"/>
                  </a:lnTo>
                  <a:lnTo>
                    <a:pt x="343319" y="297421"/>
                  </a:lnTo>
                  <a:lnTo>
                    <a:pt x="337210" y="296646"/>
                  </a:lnTo>
                  <a:lnTo>
                    <a:pt x="335102" y="296418"/>
                  </a:lnTo>
                  <a:lnTo>
                    <a:pt x="331762" y="299427"/>
                  </a:lnTo>
                  <a:lnTo>
                    <a:pt x="329095" y="300875"/>
                  </a:lnTo>
                  <a:lnTo>
                    <a:pt x="338658" y="306209"/>
                  </a:lnTo>
                  <a:lnTo>
                    <a:pt x="343433" y="308762"/>
                  </a:lnTo>
                  <a:lnTo>
                    <a:pt x="351104" y="303758"/>
                  </a:lnTo>
                  <a:lnTo>
                    <a:pt x="354876" y="301205"/>
                  </a:lnTo>
                  <a:close/>
                </a:path>
                <a:path w="3260090" h="2482215">
                  <a:moveTo>
                    <a:pt x="467423" y="2396972"/>
                  </a:moveTo>
                  <a:lnTo>
                    <a:pt x="453313" y="2390635"/>
                  </a:lnTo>
                  <a:lnTo>
                    <a:pt x="445312" y="2394851"/>
                  </a:lnTo>
                  <a:lnTo>
                    <a:pt x="438543" y="2399309"/>
                  </a:lnTo>
                  <a:lnTo>
                    <a:pt x="433654" y="2405748"/>
                  </a:lnTo>
                  <a:lnTo>
                    <a:pt x="442429" y="2409863"/>
                  </a:lnTo>
                  <a:lnTo>
                    <a:pt x="449427" y="2414765"/>
                  </a:lnTo>
                  <a:lnTo>
                    <a:pt x="456539" y="2408313"/>
                  </a:lnTo>
                  <a:lnTo>
                    <a:pt x="463092" y="2403424"/>
                  </a:lnTo>
                  <a:lnTo>
                    <a:pt x="466877" y="2397976"/>
                  </a:lnTo>
                  <a:lnTo>
                    <a:pt x="467423" y="2396972"/>
                  </a:lnTo>
                  <a:close/>
                </a:path>
                <a:path w="3260090" h="2482215">
                  <a:moveTo>
                    <a:pt x="478434" y="1196263"/>
                  </a:moveTo>
                  <a:lnTo>
                    <a:pt x="465099" y="1190371"/>
                  </a:lnTo>
                  <a:lnTo>
                    <a:pt x="456768" y="1185926"/>
                  </a:lnTo>
                  <a:lnTo>
                    <a:pt x="455980" y="1186472"/>
                  </a:lnTo>
                  <a:lnTo>
                    <a:pt x="448868" y="1190256"/>
                  </a:lnTo>
                  <a:lnTo>
                    <a:pt x="442429" y="1194816"/>
                  </a:lnTo>
                  <a:lnTo>
                    <a:pt x="437654" y="1199819"/>
                  </a:lnTo>
                  <a:lnTo>
                    <a:pt x="436880" y="1200480"/>
                  </a:lnTo>
                  <a:lnTo>
                    <a:pt x="446989" y="1206931"/>
                  </a:lnTo>
                  <a:lnTo>
                    <a:pt x="449097" y="1206487"/>
                  </a:lnTo>
                  <a:lnTo>
                    <a:pt x="456361" y="1204404"/>
                  </a:lnTo>
                  <a:lnTo>
                    <a:pt x="463511" y="1201915"/>
                  </a:lnTo>
                  <a:lnTo>
                    <a:pt x="478434" y="1196263"/>
                  </a:lnTo>
                  <a:close/>
                </a:path>
                <a:path w="3260090" h="2482215">
                  <a:moveTo>
                    <a:pt x="557314" y="2184158"/>
                  </a:moveTo>
                  <a:lnTo>
                    <a:pt x="554431" y="2185606"/>
                  </a:lnTo>
                  <a:lnTo>
                    <a:pt x="556171" y="2187994"/>
                  </a:lnTo>
                  <a:lnTo>
                    <a:pt x="557314" y="2184158"/>
                  </a:lnTo>
                  <a:close/>
                </a:path>
                <a:path w="3260090" h="2482215">
                  <a:moveTo>
                    <a:pt x="567766" y="2203945"/>
                  </a:moveTo>
                  <a:lnTo>
                    <a:pt x="556171" y="2187994"/>
                  </a:lnTo>
                  <a:lnTo>
                    <a:pt x="555320" y="2190826"/>
                  </a:lnTo>
                  <a:lnTo>
                    <a:pt x="553199" y="2197506"/>
                  </a:lnTo>
                  <a:lnTo>
                    <a:pt x="551268" y="2203945"/>
                  </a:lnTo>
                  <a:lnTo>
                    <a:pt x="567766" y="2203945"/>
                  </a:lnTo>
                  <a:close/>
                </a:path>
                <a:path w="3260090" h="2482215">
                  <a:moveTo>
                    <a:pt x="691870" y="1706270"/>
                  </a:moveTo>
                  <a:lnTo>
                    <a:pt x="686536" y="1700936"/>
                  </a:lnTo>
                  <a:lnTo>
                    <a:pt x="677646" y="1699831"/>
                  </a:lnTo>
                  <a:lnTo>
                    <a:pt x="671093" y="1697824"/>
                  </a:lnTo>
                  <a:lnTo>
                    <a:pt x="668642" y="1701723"/>
                  </a:lnTo>
                  <a:lnTo>
                    <a:pt x="662647" y="1706829"/>
                  </a:lnTo>
                  <a:lnTo>
                    <a:pt x="667651" y="1712277"/>
                  </a:lnTo>
                  <a:lnTo>
                    <a:pt x="677087" y="1713166"/>
                  </a:lnTo>
                  <a:lnTo>
                    <a:pt x="683641" y="1714944"/>
                  </a:lnTo>
                  <a:lnTo>
                    <a:pt x="685977" y="1711274"/>
                  </a:lnTo>
                  <a:lnTo>
                    <a:pt x="691870" y="1706270"/>
                  </a:lnTo>
                  <a:close/>
                </a:path>
                <a:path w="3260090" h="2482215">
                  <a:moveTo>
                    <a:pt x="719645" y="290639"/>
                  </a:moveTo>
                  <a:lnTo>
                    <a:pt x="717207" y="288975"/>
                  </a:lnTo>
                  <a:lnTo>
                    <a:pt x="714756" y="287413"/>
                  </a:lnTo>
                  <a:lnTo>
                    <a:pt x="712317" y="285750"/>
                  </a:lnTo>
                  <a:lnTo>
                    <a:pt x="709650" y="289306"/>
                  </a:lnTo>
                  <a:lnTo>
                    <a:pt x="706196" y="292760"/>
                  </a:lnTo>
                  <a:lnTo>
                    <a:pt x="704862" y="296532"/>
                  </a:lnTo>
                  <a:lnTo>
                    <a:pt x="704418" y="297865"/>
                  </a:lnTo>
                  <a:lnTo>
                    <a:pt x="709091" y="299758"/>
                  </a:lnTo>
                  <a:lnTo>
                    <a:pt x="711428" y="301421"/>
                  </a:lnTo>
                  <a:lnTo>
                    <a:pt x="714197" y="297865"/>
                  </a:lnTo>
                  <a:lnTo>
                    <a:pt x="719645" y="290639"/>
                  </a:lnTo>
                  <a:close/>
                </a:path>
                <a:path w="3260090" h="2482215">
                  <a:moveTo>
                    <a:pt x="731977" y="1537385"/>
                  </a:moveTo>
                  <a:lnTo>
                    <a:pt x="728205" y="1533829"/>
                  </a:lnTo>
                  <a:lnTo>
                    <a:pt x="725639" y="1528711"/>
                  </a:lnTo>
                  <a:lnTo>
                    <a:pt x="720204" y="1527263"/>
                  </a:lnTo>
                  <a:lnTo>
                    <a:pt x="716089" y="1526044"/>
                  </a:lnTo>
                  <a:lnTo>
                    <a:pt x="708317" y="1529486"/>
                  </a:lnTo>
                  <a:lnTo>
                    <a:pt x="702195" y="1530819"/>
                  </a:lnTo>
                  <a:lnTo>
                    <a:pt x="706755" y="1535264"/>
                  </a:lnTo>
                  <a:lnTo>
                    <a:pt x="711314" y="1539494"/>
                  </a:lnTo>
                  <a:lnTo>
                    <a:pt x="715873" y="1543939"/>
                  </a:lnTo>
                  <a:lnTo>
                    <a:pt x="721207" y="1541716"/>
                  </a:lnTo>
                  <a:lnTo>
                    <a:pt x="726643" y="1539608"/>
                  </a:lnTo>
                  <a:lnTo>
                    <a:pt x="731977" y="1537385"/>
                  </a:lnTo>
                  <a:close/>
                </a:path>
                <a:path w="3260090" h="2482215">
                  <a:moveTo>
                    <a:pt x="750646" y="933970"/>
                  </a:moveTo>
                  <a:lnTo>
                    <a:pt x="703757" y="926630"/>
                  </a:lnTo>
                  <a:lnTo>
                    <a:pt x="705421" y="940308"/>
                  </a:lnTo>
                  <a:lnTo>
                    <a:pt x="747979" y="935418"/>
                  </a:lnTo>
                  <a:lnTo>
                    <a:pt x="750646" y="933970"/>
                  </a:lnTo>
                  <a:close/>
                </a:path>
                <a:path w="3260090" h="2482215">
                  <a:moveTo>
                    <a:pt x="774534" y="2393632"/>
                  </a:moveTo>
                  <a:lnTo>
                    <a:pt x="764755" y="2391410"/>
                  </a:lnTo>
                  <a:lnTo>
                    <a:pt x="759650" y="2389517"/>
                  </a:lnTo>
                  <a:lnTo>
                    <a:pt x="753745" y="2395143"/>
                  </a:lnTo>
                  <a:lnTo>
                    <a:pt x="736092" y="2412200"/>
                  </a:lnTo>
                  <a:lnTo>
                    <a:pt x="765530" y="2417978"/>
                  </a:lnTo>
                  <a:lnTo>
                    <a:pt x="768756" y="2410091"/>
                  </a:lnTo>
                  <a:lnTo>
                    <a:pt x="772972" y="2402751"/>
                  </a:lnTo>
                  <a:lnTo>
                    <a:pt x="774306" y="2395296"/>
                  </a:lnTo>
                  <a:lnTo>
                    <a:pt x="774534" y="2393632"/>
                  </a:lnTo>
                  <a:close/>
                </a:path>
                <a:path w="3260090" h="2482215">
                  <a:moveTo>
                    <a:pt x="776084" y="1165123"/>
                  </a:moveTo>
                  <a:lnTo>
                    <a:pt x="774420" y="1154899"/>
                  </a:lnTo>
                  <a:lnTo>
                    <a:pt x="767753" y="1151229"/>
                  </a:lnTo>
                  <a:lnTo>
                    <a:pt x="763752" y="1147343"/>
                  </a:lnTo>
                  <a:lnTo>
                    <a:pt x="757351" y="1159471"/>
                  </a:lnTo>
                  <a:lnTo>
                    <a:pt x="754456" y="1165555"/>
                  </a:lnTo>
                  <a:lnTo>
                    <a:pt x="752195" y="1171689"/>
                  </a:lnTo>
                  <a:lnTo>
                    <a:pt x="751751" y="1173137"/>
                  </a:lnTo>
                  <a:lnTo>
                    <a:pt x="761873" y="1175689"/>
                  </a:lnTo>
                  <a:lnTo>
                    <a:pt x="771194" y="1179245"/>
                  </a:lnTo>
                  <a:lnTo>
                    <a:pt x="772972" y="1171359"/>
                  </a:lnTo>
                  <a:lnTo>
                    <a:pt x="776084" y="1165123"/>
                  </a:lnTo>
                  <a:close/>
                </a:path>
                <a:path w="3260090" h="2482215">
                  <a:moveTo>
                    <a:pt x="802386" y="1935480"/>
                  </a:moveTo>
                  <a:lnTo>
                    <a:pt x="799642" y="1938210"/>
                  </a:lnTo>
                  <a:lnTo>
                    <a:pt x="801865" y="1939658"/>
                  </a:lnTo>
                  <a:lnTo>
                    <a:pt x="802386" y="1935480"/>
                  </a:lnTo>
                  <a:close/>
                </a:path>
                <a:path w="3260090" h="2482215">
                  <a:moveTo>
                    <a:pt x="812419" y="2277884"/>
                  </a:moveTo>
                  <a:lnTo>
                    <a:pt x="799084" y="2273884"/>
                  </a:lnTo>
                  <a:lnTo>
                    <a:pt x="788416" y="2270887"/>
                  </a:lnTo>
                  <a:lnTo>
                    <a:pt x="784199" y="2276106"/>
                  </a:lnTo>
                  <a:lnTo>
                    <a:pt x="778865" y="2280996"/>
                  </a:lnTo>
                  <a:lnTo>
                    <a:pt x="776643" y="2286444"/>
                  </a:lnTo>
                  <a:lnTo>
                    <a:pt x="776198" y="2287676"/>
                  </a:lnTo>
                  <a:lnTo>
                    <a:pt x="789978" y="2292781"/>
                  </a:lnTo>
                  <a:lnTo>
                    <a:pt x="791527" y="2292121"/>
                  </a:lnTo>
                  <a:lnTo>
                    <a:pt x="799426" y="2288006"/>
                  </a:lnTo>
                  <a:lnTo>
                    <a:pt x="805649" y="2282672"/>
                  </a:lnTo>
                  <a:lnTo>
                    <a:pt x="812419" y="2277884"/>
                  </a:lnTo>
                  <a:close/>
                </a:path>
                <a:path w="3260090" h="2482215">
                  <a:moveTo>
                    <a:pt x="818642" y="1919312"/>
                  </a:moveTo>
                  <a:lnTo>
                    <a:pt x="814082" y="1917979"/>
                  </a:lnTo>
                  <a:lnTo>
                    <a:pt x="804862" y="1915528"/>
                  </a:lnTo>
                  <a:lnTo>
                    <a:pt x="802386" y="1935480"/>
                  </a:lnTo>
                  <a:lnTo>
                    <a:pt x="818642" y="1919312"/>
                  </a:lnTo>
                  <a:close/>
                </a:path>
                <a:path w="3260090" h="2482215">
                  <a:moveTo>
                    <a:pt x="861199" y="873594"/>
                  </a:moveTo>
                  <a:lnTo>
                    <a:pt x="858202" y="870254"/>
                  </a:lnTo>
                  <a:lnTo>
                    <a:pt x="855865" y="864920"/>
                  </a:lnTo>
                  <a:lnTo>
                    <a:pt x="851750" y="864362"/>
                  </a:lnTo>
                  <a:lnTo>
                    <a:pt x="845756" y="863473"/>
                  </a:lnTo>
                  <a:lnTo>
                    <a:pt x="838415" y="866152"/>
                  </a:lnTo>
                  <a:lnTo>
                    <a:pt x="831646" y="867257"/>
                  </a:lnTo>
                  <a:lnTo>
                    <a:pt x="835863" y="871702"/>
                  </a:lnTo>
                  <a:lnTo>
                    <a:pt x="839978" y="876147"/>
                  </a:lnTo>
                  <a:lnTo>
                    <a:pt x="844194" y="880605"/>
                  </a:lnTo>
                  <a:lnTo>
                    <a:pt x="861199" y="873594"/>
                  </a:lnTo>
                  <a:close/>
                </a:path>
                <a:path w="3260090" h="2482215">
                  <a:moveTo>
                    <a:pt x="890308" y="375704"/>
                  </a:moveTo>
                  <a:lnTo>
                    <a:pt x="887755" y="371703"/>
                  </a:lnTo>
                  <a:lnTo>
                    <a:pt x="885304" y="367804"/>
                  </a:lnTo>
                  <a:lnTo>
                    <a:pt x="882865" y="363804"/>
                  </a:lnTo>
                  <a:lnTo>
                    <a:pt x="879868" y="365252"/>
                  </a:lnTo>
                  <a:lnTo>
                    <a:pt x="874306" y="366801"/>
                  </a:lnTo>
                  <a:lnTo>
                    <a:pt x="874534" y="367919"/>
                  </a:lnTo>
                  <a:lnTo>
                    <a:pt x="875423" y="371805"/>
                  </a:lnTo>
                  <a:lnTo>
                    <a:pt x="878420" y="375589"/>
                  </a:lnTo>
                  <a:lnTo>
                    <a:pt x="880643" y="379260"/>
                  </a:lnTo>
                  <a:lnTo>
                    <a:pt x="887082" y="376809"/>
                  </a:lnTo>
                  <a:lnTo>
                    <a:pt x="890308" y="375704"/>
                  </a:lnTo>
                  <a:close/>
                </a:path>
                <a:path w="3260090" h="2482215">
                  <a:moveTo>
                    <a:pt x="957084" y="1126883"/>
                  </a:moveTo>
                  <a:lnTo>
                    <a:pt x="935901" y="1120724"/>
                  </a:lnTo>
                  <a:lnTo>
                    <a:pt x="927417" y="1118489"/>
                  </a:lnTo>
                  <a:lnTo>
                    <a:pt x="919314" y="1116990"/>
                  </a:lnTo>
                  <a:lnTo>
                    <a:pt x="914425" y="1116317"/>
                  </a:lnTo>
                  <a:lnTo>
                    <a:pt x="907859" y="1120317"/>
                  </a:lnTo>
                  <a:lnTo>
                    <a:pt x="902081" y="1122210"/>
                  </a:lnTo>
                  <a:lnTo>
                    <a:pt x="907859" y="1127213"/>
                  </a:lnTo>
                  <a:lnTo>
                    <a:pt x="912533" y="1133106"/>
                  </a:lnTo>
                  <a:lnTo>
                    <a:pt x="920089" y="1136777"/>
                  </a:lnTo>
                  <a:lnTo>
                    <a:pt x="923480" y="1136637"/>
                  </a:lnTo>
                  <a:lnTo>
                    <a:pt x="930376" y="1134745"/>
                  </a:lnTo>
                  <a:lnTo>
                    <a:pt x="941387" y="1131392"/>
                  </a:lnTo>
                  <a:lnTo>
                    <a:pt x="957084" y="1126883"/>
                  </a:lnTo>
                  <a:close/>
                </a:path>
                <a:path w="3260090" h="2482215">
                  <a:moveTo>
                    <a:pt x="974534" y="317665"/>
                  </a:moveTo>
                  <a:lnTo>
                    <a:pt x="968197" y="316547"/>
                  </a:lnTo>
                  <a:lnTo>
                    <a:pt x="961859" y="314998"/>
                  </a:lnTo>
                  <a:lnTo>
                    <a:pt x="955421" y="314655"/>
                  </a:lnTo>
                  <a:lnTo>
                    <a:pt x="953414" y="314655"/>
                  </a:lnTo>
                  <a:lnTo>
                    <a:pt x="948524" y="318655"/>
                  </a:lnTo>
                  <a:lnTo>
                    <a:pt x="949198" y="319544"/>
                  </a:lnTo>
                  <a:lnTo>
                    <a:pt x="951750" y="322554"/>
                  </a:lnTo>
                  <a:lnTo>
                    <a:pt x="956195" y="325221"/>
                  </a:lnTo>
                  <a:lnTo>
                    <a:pt x="959866" y="328002"/>
                  </a:lnTo>
                  <a:lnTo>
                    <a:pt x="974534" y="317665"/>
                  </a:lnTo>
                  <a:close/>
                </a:path>
                <a:path w="3260090" h="2482215">
                  <a:moveTo>
                    <a:pt x="979081" y="727824"/>
                  </a:moveTo>
                  <a:lnTo>
                    <a:pt x="973861" y="725500"/>
                  </a:lnTo>
                  <a:lnTo>
                    <a:pt x="968527" y="723049"/>
                  </a:lnTo>
                  <a:lnTo>
                    <a:pt x="963193" y="720712"/>
                  </a:lnTo>
                  <a:lnTo>
                    <a:pt x="960640" y="723607"/>
                  </a:lnTo>
                  <a:lnTo>
                    <a:pt x="957643" y="726605"/>
                  </a:lnTo>
                  <a:lnTo>
                    <a:pt x="956195" y="729830"/>
                  </a:lnTo>
                  <a:lnTo>
                    <a:pt x="955865" y="730389"/>
                  </a:lnTo>
                  <a:lnTo>
                    <a:pt x="962533" y="733501"/>
                  </a:lnTo>
                  <a:lnTo>
                    <a:pt x="969975" y="732053"/>
                  </a:lnTo>
                  <a:lnTo>
                    <a:pt x="974420" y="729615"/>
                  </a:lnTo>
                  <a:lnTo>
                    <a:pt x="979081" y="727824"/>
                  </a:lnTo>
                  <a:close/>
                </a:path>
                <a:path w="3260090" h="2482215">
                  <a:moveTo>
                    <a:pt x="991641" y="2475471"/>
                  </a:moveTo>
                  <a:lnTo>
                    <a:pt x="989304" y="2471470"/>
                  </a:lnTo>
                  <a:lnTo>
                    <a:pt x="988644" y="2465463"/>
                  </a:lnTo>
                  <a:lnTo>
                    <a:pt x="983869" y="2463901"/>
                  </a:lnTo>
                  <a:lnTo>
                    <a:pt x="979424" y="2462238"/>
                  </a:lnTo>
                  <a:lnTo>
                    <a:pt x="970534" y="2465235"/>
                  </a:lnTo>
                  <a:lnTo>
                    <a:pt x="963523" y="2466124"/>
                  </a:lnTo>
                  <a:lnTo>
                    <a:pt x="967752" y="2471356"/>
                  </a:lnTo>
                  <a:lnTo>
                    <a:pt x="971969" y="2476690"/>
                  </a:lnTo>
                  <a:lnTo>
                    <a:pt x="976198" y="2481923"/>
                  </a:lnTo>
                  <a:lnTo>
                    <a:pt x="986421" y="2477693"/>
                  </a:lnTo>
                  <a:lnTo>
                    <a:pt x="991641" y="2475471"/>
                  </a:lnTo>
                  <a:close/>
                </a:path>
                <a:path w="3260090" h="2482215">
                  <a:moveTo>
                    <a:pt x="1021194" y="2397531"/>
                  </a:moveTo>
                  <a:lnTo>
                    <a:pt x="1016088" y="2395639"/>
                  </a:lnTo>
                  <a:lnTo>
                    <a:pt x="1011085" y="2393632"/>
                  </a:lnTo>
                  <a:lnTo>
                    <a:pt x="1005967" y="2391740"/>
                  </a:lnTo>
                  <a:lnTo>
                    <a:pt x="1003757" y="2395080"/>
                  </a:lnTo>
                  <a:lnTo>
                    <a:pt x="1000861" y="2398420"/>
                  </a:lnTo>
                  <a:lnTo>
                    <a:pt x="999312" y="2402865"/>
                  </a:lnTo>
                  <a:lnTo>
                    <a:pt x="1005636" y="2405646"/>
                  </a:lnTo>
                  <a:lnTo>
                    <a:pt x="1011529" y="2403081"/>
                  </a:lnTo>
                  <a:lnTo>
                    <a:pt x="1016190" y="2400300"/>
                  </a:lnTo>
                  <a:lnTo>
                    <a:pt x="1021194" y="2397531"/>
                  </a:lnTo>
                  <a:close/>
                </a:path>
                <a:path w="3260090" h="2482215">
                  <a:moveTo>
                    <a:pt x="1060970" y="1294879"/>
                  </a:moveTo>
                  <a:lnTo>
                    <a:pt x="1043190" y="1288884"/>
                  </a:lnTo>
                  <a:lnTo>
                    <a:pt x="1040752" y="1292885"/>
                  </a:lnTo>
                  <a:lnTo>
                    <a:pt x="1035088" y="1297774"/>
                  </a:lnTo>
                  <a:lnTo>
                    <a:pt x="1036967" y="1300886"/>
                  </a:lnTo>
                  <a:lnTo>
                    <a:pt x="1038860" y="1304112"/>
                  </a:lnTo>
                  <a:lnTo>
                    <a:pt x="1048423" y="1305674"/>
                  </a:lnTo>
                  <a:lnTo>
                    <a:pt x="1054531" y="1307998"/>
                  </a:lnTo>
                  <a:lnTo>
                    <a:pt x="1056754" y="1303553"/>
                  </a:lnTo>
                  <a:lnTo>
                    <a:pt x="1060970" y="1294879"/>
                  </a:lnTo>
                  <a:close/>
                </a:path>
                <a:path w="3260090" h="2482215">
                  <a:moveTo>
                    <a:pt x="1069746" y="572389"/>
                  </a:moveTo>
                  <a:lnTo>
                    <a:pt x="1041082" y="572389"/>
                  </a:lnTo>
                  <a:lnTo>
                    <a:pt x="1041082" y="583730"/>
                  </a:lnTo>
                  <a:lnTo>
                    <a:pt x="1069746" y="583730"/>
                  </a:lnTo>
                  <a:lnTo>
                    <a:pt x="1069746" y="572389"/>
                  </a:lnTo>
                  <a:close/>
                </a:path>
                <a:path w="3260090" h="2482215">
                  <a:moveTo>
                    <a:pt x="1084529" y="1168577"/>
                  </a:moveTo>
                  <a:lnTo>
                    <a:pt x="1083411" y="1164907"/>
                  </a:lnTo>
                  <a:lnTo>
                    <a:pt x="1082865" y="1162799"/>
                  </a:lnTo>
                  <a:lnTo>
                    <a:pt x="1073861" y="1161567"/>
                  </a:lnTo>
                  <a:lnTo>
                    <a:pt x="1068527" y="1160018"/>
                  </a:lnTo>
                  <a:lnTo>
                    <a:pt x="1065974" y="1163904"/>
                  </a:lnTo>
                  <a:lnTo>
                    <a:pt x="1063193" y="1167688"/>
                  </a:lnTo>
                  <a:lnTo>
                    <a:pt x="1060526" y="1171460"/>
                  </a:lnTo>
                  <a:lnTo>
                    <a:pt x="1078636" y="1176807"/>
                  </a:lnTo>
                  <a:lnTo>
                    <a:pt x="1080528" y="1172794"/>
                  </a:lnTo>
                  <a:lnTo>
                    <a:pt x="1084529" y="1168577"/>
                  </a:lnTo>
                  <a:close/>
                </a:path>
                <a:path w="3260090" h="2482215">
                  <a:moveTo>
                    <a:pt x="1114526" y="1760753"/>
                  </a:moveTo>
                  <a:lnTo>
                    <a:pt x="1112189" y="1749755"/>
                  </a:lnTo>
                  <a:lnTo>
                    <a:pt x="1102410" y="1745297"/>
                  </a:lnTo>
                  <a:lnTo>
                    <a:pt x="1096530" y="1740522"/>
                  </a:lnTo>
                  <a:lnTo>
                    <a:pt x="1057643" y="1761756"/>
                  </a:lnTo>
                  <a:lnTo>
                    <a:pt x="1104633" y="1773428"/>
                  </a:lnTo>
                  <a:lnTo>
                    <a:pt x="1107859" y="1767205"/>
                  </a:lnTo>
                  <a:lnTo>
                    <a:pt x="1114526" y="1760753"/>
                  </a:lnTo>
                  <a:close/>
                </a:path>
                <a:path w="3260090" h="2482215">
                  <a:moveTo>
                    <a:pt x="1133411" y="76835"/>
                  </a:moveTo>
                  <a:lnTo>
                    <a:pt x="1124750" y="77939"/>
                  </a:lnTo>
                  <a:lnTo>
                    <a:pt x="1120419" y="78384"/>
                  </a:lnTo>
                  <a:lnTo>
                    <a:pt x="1121524" y="80276"/>
                  </a:lnTo>
                  <a:lnTo>
                    <a:pt x="1121968" y="82613"/>
                  </a:lnTo>
                  <a:lnTo>
                    <a:pt x="1123975" y="83832"/>
                  </a:lnTo>
                  <a:lnTo>
                    <a:pt x="1124864" y="84505"/>
                  </a:lnTo>
                  <a:lnTo>
                    <a:pt x="1129080" y="83273"/>
                  </a:lnTo>
                  <a:lnTo>
                    <a:pt x="1131862" y="82943"/>
                  </a:lnTo>
                  <a:lnTo>
                    <a:pt x="1132306" y="80937"/>
                  </a:lnTo>
                  <a:lnTo>
                    <a:pt x="1132865" y="78943"/>
                  </a:lnTo>
                  <a:lnTo>
                    <a:pt x="1133411" y="76835"/>
                  </a:lnTo>
                  <a:close/>
                </a:path>
                <a:path w="3260090" h="2482215">
                  <a:moveTo>
                    <a:pt x="1247305" y="2326589"/>
                  </a:moveTo>
                  <a:lnTo>
                    <a:pt x="1238529" y="2322360"/>
                  </a:lnTo>
                  <a:lnTo>
                    <a:pt x="1230630" y="2318689"/>
                  </a:lnTo>
                  <a:lnTo>
                    <a:pt x="1226185" y="2324138"/>
                  </a:lnTo>
                  <a:lnTo>
                    <a:pt x="1222184" y="2328926"/>
                  </a:lnTo>
                  <a:lnTo>
                    <a:pt x="1218196" y="2333815"/>
                  </a:lnTo>
                  <a:lnTo>
                    <a:pt x="1223302" y="2334704"/>
                  </a:lnTo>
                  <a:lnTo>
                    <a:pt x="1229969" y="2337155"/>
                  </a:lnTo>
                  <a:lnTo>
                    <a:pt x="1238973" y="2334044"/>
                  </a:lnTo>
                  <a:lnTo>
                    <a:pt x="1242745" y="2329929"/>
                  </a:lnTo>
                  <a:lnTo>
                    <a:pt x="1247305" y="2326589"/>
                  </a:lnTo>
                  <a:close/>
                </a:path>
                <a:path w="3260090" h="2482215">
                  <a:moveTo>
                    <a:pt x="1311706" y="2402865"/>
                  </a:moveTo>
                  <a:lnTo>
                    <a:pt x="1309966" y="2402865"/>
                  </a:lnTo>
                  <a:lnTo>
                    <a:pt x="1310995" y="2403297"/>
                  </a:lnTo>
                  <a:lnTo>
                    <a:pt x="1311389" y="2403297"/>
                  </a:lnTo>
                  <a:lnTo>
                    <a:pt x="1311706" y="2402865"/>
                  </a:lnTo>
                  <a:close/>
                </a:path>
                <a:path w="3260090" h="2482215">
                  <a:moveTo>
                    <a:pt x="1328191" y="53263"/>
                  </a:moveTo>
                  <a:lnTo>
                    <a:pt x="1324406" y="49593"/>
                  </a:lnTo>
                  <a:lnTo>
                    <a:pt x="1321409" y="43586"/>
                  </a:lnTo>
                  <a:lnTo>
                    <a:pt x="1310411" y="42367"/>
                  </a:lnTo>
                  <a:lnTo>
                    <a:pt x="1302740" y="45923"/>
                  </a:lnTo>
                  <a:lnTo>
                    <a:pt x="1295742" y="47701"/>
                  </a:lnTo>
                  <a:lnTo>
                    <a:pt x="1300746" y="51816"/>
                  </a:lnTo>
                  <a:lnTo>
                    <a:pt x="1304861" y="56705"/>
                  </a:lnTo>
                  <a:lnTo>
                    <a:pt x="1311414" y="59702"/>
                  </a:lnTo>
                  <a:lnTo>
                    <a:pt x="1313294" y="60490"/>
                  </a:lnTo>
                  <a:lnTo>
                    <a:pt x="1322412" y="55587"/>
                  </a:lnTo>
                  <a:lnTo>
                    <a:pt x="1328191" y="53263"/>
                  </a:lnTo>
                  <a:close/>
                </a:path>
                <a:path w="3260090" h="2482215">
                  <a:moveTo>
                    <a:pt x="1352410" y="2378964"/>
                  </a:moveTo>
                  <a:lnTo>
                    <a:pt x="1345095" y="2380348"/>
                  </a:lnTo>
                  <a:lnTo>
                    <a:pt x="1337627" y="2381631"/>
                  </a:lnTo>
                  <a:lnTo>
                    <a:pt x="1330756" y="2383244"/>
                  </a:lnTo>
                  <a:lnTo>
                    <a:pt x="1325194" y="2385631"/>
                  </a:lnTo>
                  <a:lnTo>
                    <a:pt x="1318082" y="2390076"/>
                  </a:lnTo>
                  <a:lnTo>
                    <a:pt x="1315745" y="2397302"/>
                  </a:lnTo>
                  <a:lnTo>
                    <a:pt x="1311706" y="2402865"/>
                  </a:lnTo>
                  <a:lnTo>
                    <a:pt x="1315681" y="2402865"/>
                  </a:lnTo>
                  <a:lnTo>
                    <a:pt x="1329004" y="2403297"/>
                  </a:lnTo>
                  <a:lnTo>
                    <a:pt x="1341678" y="2402865"/>
                  </a:lnTo>
                  <a:lnTo>
                    <a:pt x="1338021" y="2402865"/>
                  </a:lnTo>
                  <a:lnTo>
                    <a:pt x="1343304" y="2401303"/>
                  </a:lnTo>
                  <a:lnTo>
                    <a:pt x="1350746" y="2396083"/>
                  </a:lnTo>
                  <a:lnTo>
                    <a:pt x="1349743" y="2386634"/>
                  </a:lnTo>
                  <a:lnTo>
                    <a:pt x="1352410" y="2378964"/>
                  </a:lnTo>
                  <a:close/>
                </a:path>
                <a:path w="3260090" h="2482215">
                  <a:moveTo>
                    <a:pt x="1499857" y="294093"/>
                  </a:moveTo>
                  <a:lnTo>
                    <a:pt x="1499628" y="292976"/>
                  </a:lnTo>
                  <a:lnTo>
                    <a:pt x="1498968" y="289191"/>
                  </a:lnTo>
                  <a:lnTo>
                    <a:pt x="1496072" y="285521"/>
                  </a:lnTo>
                  <a:lnTo>
                    <a:pt x="1494078" y="281863"/>
                  </a:lnTo>
                  <a:lnTo>
                    <a:pt x="1490624" y="285305"/>
                  </a:lnTo>
                  <a:lnTo>
                    <a:pt x="1486408" y="288417"/>
                  </a:lnTo>
                  <a:lnTo>
                    <a:pt x="1484299" y="292087"/>
                  </a:lnTo>
                  <a:lnTo>
                    <a:pt x="1483626" y="293090"/>
                  </a:lnTo>
                  <a:lnTo>
                    <a:pt x="1488516" y="296532"/>
                  </a:lnTo>
                  <a:lnTo>
                    <a:pt x="1493964" y="296760"/>
                  </a:lnTo>
                  <a:lnTo>
                    <a:pt x="1499857" y="294093"/>
                  </a:lnTo>
                  <a:close/>
                </a:path>
                <a:path w="3260090" h="2482215">
                  <a:moveTo>
                    <a:pt x="1714842" y="2415870"/>
                  </a:moveTo>
                  <a:lnTo>
                    <a:pt x="1709407" y="2412428"/>
                  </a:lnTo>
                  <a:lnTo>
                    <a:pt x="1705508" y="2407755"/>
                  </a:lnTo>
                  <a:lnTo>
                    <a:pt x="1694065" y="2406535"/>
                  </a:lnTo>
                  <a:lnTo>
                    <a:pt x="1686852" y="2409418"/>
                  </a:lnTo>
                  <a:lnTo>
                    <a:pt x="1679956" y="2410752"/>
                  </a:lnTo>
                  <a:lnTo>
                    <a:pt x="1686737" y="2415095"/>
                  </a:lnTo>
                  <a:lnTo>
                    <a:pt x="1692960" y="2419769"/>
                  </a:lnTo>
                  <a:lnTo>
                    <a:pt x="1701507" y="2423884"/>
                  </a:lnTo>
                  <a:lnTo>
                    <a:pt x="1709953" y="2418537"/>
                  </a:lnTo>
                  <a:lnTo>
                    <a:pt x="1714842" y="2415870"/>
                  </a:lnTo>
                  <a:close/>
                </a:path>
                <a:path w="3260090" h="2482215">
                  <a:moveTo>
                    <a:pt x="1741436" y="322605"/>
                  </a:moveTo>
                  <a:lnTo>
                    <a:pt x="1740115" y="312508"/>
                  </a:lnTo>
                  <a:lnTo>
                    <a:pt x="1738287" y="299313"/>
                  </a:lnTo>
                  <a:lnTo>
                    <a:pt x="1713407" y="310324"/>
                  </a:lnTo>
                  <a:lnTo>
                    <a:pt x="1741436" y="322605"/>
                  </a:lnTo>
                  <a:close/>
                </a:path>
                <a:path w="3260090" h="2482215">
                  <a:moveTo>
                    <a:pt x="1750339" y="325983"/>
                  </a:moveTo>
                  <a:lnTo>
                    <a:pt x="1744624" y="324002"/>
                  </a:lnTo>
                  <a:lnTo>
                    <a:pt x="1741436" y="322605"/>
                  </a:lnTo>
                  <a:lnTo>
                    <a:pt x="1741843" y="325780"/>
                  </a:lnTo>
                  <a:lnTo>
                    <a:pt x="1750339" y="325983"/>
                  </a:lnTo>
                  <a:close/>
                </a:path>
                <a:path w="3260090" h="2482215">
                  <a:moveTo>
                    <a:pt x="1785289" y="326885"/>
                  </a:moveTo>
                  <a:lnTo>
                    <a:pt x="1750339" y="325983"/>
                  </a:lnTo>
                  <a:lnTo>
                    <a:pt x="1781175" y="336562"/>
                  </a:lnTo>
                  <a:lnTo>
                    <a:pt x="1782508" y="333336"/>
                  </a:lnTo>
                  <a:lnTo>
                    <a:pt x="1783956" y="330111"/>
                  </a:lnTo>
                  <a:lnTo>
                    <a:pt x="1785289" y="326885"/>
                  </a:lnTo>
                  <a:close/>
                </a:path>
                <a:path w="3260090" h="2482215">
                  <a:moveTo>
                    <a:pt x="1982508" y="96393"/>
                  </a:moveTo>
                  <a:lnTo>
                    <a:pt x="1972614" y="94068"/>
                  </a:lnTo>
                  <a:lnTo>
                    <a:pt x="1969503" y="95288"/>
                  </a:lnTo>
                  <a:lnTo>
                    <a:pt x="1966506" y="96507"/>
                  </a:lnTo>
                  <a:lnTo>
                    <a:pt x="1963394" y="97840"/>
                  </a:lnTo>
                  <a:lnTo>
                    <a:pt x="1965286" y="99402"/>
                  </a:lnTo>
                  <a:lnTo>
                    <a:pt x="1967179" y="101066"/>
                  </a:lnTo>
                  <a:lnTo>
                    <a:pt x="1969058" y="102628"/>
                  </a:lnTo>
                  <a:lnTo>
                    <a:pt x="1973503" y="100622"/>
                  </a:lnTo>
                  <a:lnTo>
                    <a:pt x="1978063" y="98399"/>
                  </a:lnTo>
                  <a:lnTo>
                    <a:pt x="1982508" y="96393"/>
                  </a:lnTo>
                  <a:close/>
                </a:path>
                <a:path w="3260090" h="2482215">
                  <a:moveTo>
                    <a:pt x="2099729" y="1400517"/>
                  </a:moveTo>
                  <a:lnTo>
                    <a:pt x="2097620" y="1398397"/>
                  </a:lnTo>
                  <a:lnTo>
                    <a:pt x="2094611" y="1395285"/>
                  </a:lnTo>
                  <a:lnTo>
                    <a:pt x="2085174" y="1394396"/>
                  </a:lnTo>
                  <a:lnTo>
                    <a:pt x="2078621" y="1392504"/>
                  </a:lnTo>
                  <a:lnTo>
                    <a:pt x="2073059" y="1400733"/>
                  </a:lnTo>
                  <a:lnTo>
                    <a:pt x="2070392" y="1404848"/>
                  </a:lnTo>
                  <a:lnTo>
                    <a:pt x="2077173" y="1406410"/>
                  </a:lnTo>
                  <a:lnTo>
                    <a:pt x="2084730" y="1409966"/>
                  </a:lnTo>
                  <a:lnTo>
                    <a:pt x="2094395" y="1408188"/>
                  </a:lnTo>
                  <a:lnTo>
                    <a:pt x="2099729" y="1400517"/>
                  </a:lnTo>
                  <a:close/>
                </a:path>
                <a:path w="3260090" h="2482215">
                  <a:moveTo>
                    <a:pt x="2115731" y="1189482"/>
                  </a:moveTo>
                  <a:lnTo>
                    <a:pt x="2109508" y="1188250"/>
                  </a:lnTo>
                  <a:lnTo>
                    <a:pt x="2103501" y="1186586"/>
                  </a:lnTo>
                  <a:lnTo>
                    <a:pt x="2097176" y="1185926"/>
                  </a:lnTo>
                  <a:lnTo>
                    <a:pt x="2095728" y="1185926"/>
                  </a:lnTo>
                  <a:lnTo>
                    <a:pt x="2091055" y="1190040"/>
                  </a:lnTo>
                  <a:lnTo>
                    <a:pt x="2091944" y="1190929"/>
                  </a:lnTo>
                  <a:lnTo>
                    <a:pt x="2094611" y="1194041"/>
                  </a:lnTo>
                  <a:lnTo>
                    <a:pt x="2099056" y="1196708"/>
                  </a:lnTo>
                  <a:lnTo>
                    <a:pt x="2102840" y="1199489"/>
                  </a:lnTo>
                  <a:lnTo>
                    <a:pt x="2107171" y="1196149"/>
                  </a:lnTo>
                  <a:lnTo>
                    <a:pt x="2111387" y="1192809"/>
                  </a:lnTo>
                  <a:lnTo>
                    <a:pt x="2115731" y="1189482"/>
                  </a:lnTo>
                  <a:close/>
                </a:path>
                <a:path w="3260090" h="2482215">
                  <a:moveTo>
                    <a:pt x="2164283" y="2204059"/>
                  </a:moveTo>
                  <a:lnTo>
                    <a:pt x="2158060" y="2196833"/>
                  </a:lnTo>
                  <a:lnTo>
                    <a:pt x="2151392" y="2188934"/>
                  </a:lnTo>
                  <a:lnTo>
                    <a:pt x="2135682" y="2198547"/>
                  </a:lnTo>
                  <a:lnTo>
                    <a:pt x="2128164" y="2203500"/>
                  </a:lnTo>
                  <a:lnTo>
                    <a:pt x="2121395" y="2208733"/>
                  </a:lnTo>
                  <a:lnTo>
                    <a:pt x="2119287" y="2210511"/>
                  </a:lnTo>
                  <a:lnTo>
                    <a:pt x="2126729" y="2216289"/>
                  </a:lnTo>
                  <a:lnTo>
                    <a:pt x="2129726" y="2220074"/>
                  </a:lnTo>
                  <a:lnTo>
                    <a:pt x="2164283" y="2204059"/>
                  </a:lnTo>
                  <a:close/>
                </a:path>
                <a:path w="3260090" h="2482215">
                  <a:moveTo>
                    <a:pt x="2206244" y="2360828"/>
                  </a:moveTo>
                  <a:lnTo>
                    <a:pt x="2201087" y="2360828"/>
                  </a:lnTo>
                  <a:lnTo>
                    <a:pt x="2193721" y="2359837"/>
                  </a:lnTo>
                  <a:lnTo>
                    <a:pt x="2187498" y="2361730"/>
                  </a:lnTo>
                  <a:lnTo>
                    <a:pt x="2178799" y="2364829"/>
                  </a:lnTo>
                  <a:lnTo>
                    <a:pt x="2170493" y="2368397"/>
                  </a:lnTo>
                  <a:lnTo>
                    <a:pt x="2162581" y="2372296"/>
                  </a:lnTo>
                  <a:lnTo>
                    <a:pt x="2153843" y="2377071"/>
                  </a:lnTo>
                  <a:lnTo>
                    <a:pt x="2161171" y="2383180"/>
                  </a:lnTo>
                  <a:lnTo>
                    <a:pt x="2164613" y="2386736"/>
                  </a:lnTo>
                  <a:lnTo>
                    <a:pt x="2200618" y="2367838"/>
                  </a:lnTo>
                  <a:lnTo>
                    <a:pt x="2203729" y="2363279"/>
                  </a:lnTo>
                  <a:lnTo>
                    <a:pt x="2206244" y="2360828"/>
                  </a:lnTo>
                  <a:close/>
                </a:path>
                <a:path w="3260090" h="2482215">
                  <a:moveTo>
                    <a:pt x="2210054" y="1291551"/>
                  </a:moveTo>
                  <a:lnTo>
                    <a:pt x="2202726" y="1287437"/>
                  </a:lnTo>
                  <a:lnTo>
                    <a:pt x="2197951" y="1284655"/>
                  </a:lnTo>
                  <a:lnTo>
                    <a:pt x="2193061" y="1281988"/>
                  </a:lnTo>
                  <a:lnTo>
                    <a:pt x="2189391" y="1285760"/>
                  </a:lnTo>
                  <a:lnTo>
                    <a:pt x="2182952" y="1289659"/>
                  </a:lnTo>
                  <a:lnTo>
                    <a:pt x="2182952" y="1297330"/>
                  </a:lnTo>
                  <a:lnTo>
                    <a:pt x="2189391" y="1301115"/>
                  </a:lnTo>
                  <a:lnTo>
                    <a:pt x="2193061" y="1305001"/>
                  </a:lnTo>
                  <a:lnTo>
                    <a:pt x="2198725" y="1300441"/>
                  </a:lnTo>
                  <a:lnTo>
                    <a:pt x="2210054" y="1291551"/>
                  </a:lnTo>
                  <a:close/>
                </a:path>
                <a:path w="3260090" h="2482215">
                  <a:moveTo>
                    <a:pt x="2210397" y="2360828"/>
                  </a:moveTo>
                  <a:lnTo>
                    <a:pt x="2207831" y="2359279"/>
                  </a:lnTo>
                  <a:lnTo>
                    <a:pt x="2206244" y="2360828"/>
                  </a:lnTo>
                  <a:lnTo>
                    <a:pt x="2210397" y="2360828"/>
                  </a:lnTo>
                  <a:close/>
                </a:path>
                <a:path w="3260090" h="2482215">
                  <a:moveTo>
                    <a:pt x="2244610" y="2265210"/>
                  </a:moveTo>
                  <a:lnTo>
                    <a:pt x="2238171" y="2263546"/>
                  </a:lnTo>
                  <a:lnTo>
                    <a:pt x="2228392" y="2259317"/>
                  </a:lnTo>
                  <a:lnTo>
                    <a:pt x="2225611" y="2260549"/>
                  </a:lnTo>
                  <a:lnTo>
                    <a:pt x="2215781" y="2265451"/>
                  </a:lnTo>
                  <a:lnTo>
                    <a:pt x="2206434" y="2270722"/>
                  </a:lnTo>
                  <a:lnTo>
                    <a:pt x="2188172" y="2281555"/>
                  </a:lnTo>
                  <a:lnTo>
                    <a:pt x="2213279" y="2288565"/>
                  </a:lnTo>
                  <a:lnTo>
                    <a:pt x="2244610" y="2265210"/>
                  </a:lnTo>
                  <a:close/>
                </a:path>
                <a:path w="3260090" h="2482215">
                  <a:moveTo>
                    <a:pt x="2254720" y="1411516"/>
                  </a:moveTo>
                  <a:lnTo>
                    <a:pt x="2248166" y="1403629"/>
                  </a:lnTo>
                  <a:lnTo>
                    <a:pt x="2244839" y="1399730"/>
                  </a:lnTo>
                  <a:lnTo>
                    <a:pt x="2241613" y="1403515"/>
                  </a:lnTo>
                  <a:lnTo>
                    <a:pt x="2235949" y="1407401"/>
                  </a:lnTo>
                  <a:lnTo>
                    <a:pt x="2235949" y="1411300"/>
                  </a:lnTo>
                  <a:lnTo>
                    <a:pt x="2236063" y="1415186"/>
                  </a:lnTo>
                  <a:lnTo>
                    <a:pt x="2241829" y="1418971"/>
                  </a:lnTo>
                  <a:lnTo>
                    <a:pt x="2245055" y="1422857"/>
                  </a:lnTo>
                  <a:lnTo>
                    <a:pt x="2248395" y="1419085"/>
                  </a:lnTo>
                  <a:lnTo>
                    <a:pt x="2251506" y="1415300"/>
                  </a:lnTo>
                  <a:lnTo>
                    <a:pt x="2254720" y="1411516"/>
                  </a:lnTo>
                  <a:close/>
                </a:path>
                <a:path w="3260090" h="2482215">
                  <a:moveTo>
                    <a:pt x="2278164" y="2025053"/>
                  </a:moveTo>
                  <a:lnTo>
                    <a:pt x="2262086" y="2019160"/>
                  </a:lnTo>
                  <a:lnTo>
                    <a:pt x="2254516" y="2016633"/>
                  </a:lnTo>
                  <a:lnTo>
                    <a:pt x="2246833" y="2014601"/>
                  </a:lnTo>
                  <a:lnTo>
                    <a:pt x="2244166" y="2014042"/>
                  </a:lnTo>
                  <a:lnTo>
                    <a:pt x="2233396" y="2020709"/>
                  </a:lnTo>
                  <a:lnTo>
                    <a:pt x="2239060" y="2026716"/>
                  </a:lnTo>
                  <a:lnTo>
                    <a:pt x="2245499" y="2031606"/>
                  </a:lnTo>
                  <a:lnTo>
                    <a:pt x="2252942" y="2035606"/>
                  </a:lnTo>
                  <a:lnTo>
                    <a:pt x="2255189" y="2035098"/>
                  </a:lnTo>
                  <a:lnTo>
                    <a:pt x="2260269" y="2032952"/>
                  </a:lnTo>
                  <a:lnTo>
                    <a:pt x="2278164" y="2025053"/>
                  </a:lnTo>
                  <a:close/>
                </a:path>
                <a:path w="3260090" h="2482215">
                  <a:moveTo>
                    <a:pt x="2321941" y="457200"/>
                  </a:moveTo>
                  <a:lnTo>
                    <a:pt x="2321725" y="454748"/>
                  </a:lnTo>
                  <a:lnTo>
                    <a:pt x="2321052" y="452640"/>
                  </a:lnTo>
                  <a:lnTo>
                    <a:pt x="2320950" y="452081"/>
                  </a:lnTo>
                  <a:lnTo>
                    <a:pt x="2317165" y="451866"/>
                  </a:lnTo>
                  <a:lnTo>
                    <a:pt x="2315057" y="451535"/>
                  </a:lnTo>
                  <a:lnTo>
                    <a:pt x="2315057" y="464756"/>
                  </a:lnTo>
                  <a:lnTo>
                    <a:pt x="2317051" y="462876"/>
                  </a:lnTo>
                  <a:lnTo>
                    <a:pt x="2319832" y="461200"/>
                  </a:lnTo>
                  <a:lnTo>
                    <a:pt x="2320836" y="459206"/>
                  </a:lnTo>
                  <a:lnTo>
                    <a:pt x="2321941" y="457200"/>
                  </a:lnTo>
                  <a:close/>
                </a:path>
                <a:path w="3260090" h="2482215">
                  <a:moveTo>
                    <a:pt x="2334831" y="319100"/>
                  </a:moveTo>
                  <a:lnTo>
                    <a:pt x="2328608" y="319887"/>
                  </a:lnTo>
                  <a:lnTo>
                    <a:pt x="2322169" y="320217"/>
                  </a:lnTo>
                  <a:lnTo>
                    <a:pt x="2315057" y="321995"/>
                  </a:lnTo>
                  <a:lnTo>
                    <a:pt x="2316162" y="325894"/>
                  </a:lnTo>
                  <a:lnTo>
                    <a:pt x="2316162" y="328117"/>
                  </a:lnTo>
                  <a:lnTo>
                    <a:pt x="2332837" y="325437"/>
                  </a:lnTo>
                  <a:lnTo>
                    <a:pt x="2334831" y="319100"/>
                  </a:lnTo>
                  <a:close/>
                </a:path>
                <a:path w="3260090" h="2482215">
                  <a:moveTo>
                    <a:pt x="2345944" y="2219401"/>
                  </a:moveTo>
                  <a:lnTo>
                    <a:pt x="2339390" y="2217064"/>
                  </a:lnTo>
                  <a:lnTo>
                    <a:pt x="2332837" y="2212733"/>
                  </a:lnTo>
                  <a:lnTo>
                    <a:pt x="2326500" y="2212848"/>
                  </a:lnTo>
                  <a:lnTo>
                    <a:pt x="2314803" y="2213533"/>
                  </a:lnTo>
                  <a:lnTo>
                    <a:pt x="2301811" y="2214854"/>
                  </a:lnTo>
                  <a:lnTo>
                    <a:pt x="2266607" y="2218956"/>
                  </a:lnTo>
                  <a:lnTo>
                    <a:pt x="2281910" y="2222652"/>
                  </a:lnTo>
                  <a:lnTo>
                    <a:pt x="2293378" y="2225637"/>
                  </a:lnTo>
                  <a:lnTo>
                    <a:pt x="2302154" y="2227529"/>
                  </a:lnTo>
                  <a:lnTo>
                    <a:pt x="2309393" y="2227961"/>
                  </a:lnTo>
                  <a:lnTo>
                    <a:pt x="2318689" y="2226678"/>
                  </a:lnTo>
                  <a:lnTo>
                    <a:pt x="2327833" y="2224481"/>
                  </a:lnTo>
                  <a:lnTo>
                    <a:pt x="2345944" y="2219401"/>
                  </a:lnTo>
                  <a:close/>
                </a:path>
                <a:path w="3260090" h="2482215">
                  <a:moveTo>
                    <a:pt x="2346833" y="1285430"/>
                  </a:moveTo>
                  <a:lnTo>
                    <a:pt x="2342946" y="1281214"/>
                  </a:lnTo>
                  <a:lnTo>
                    <a:pt x="2340724" y="1276870"/>
                  </a:lnTo>
                  <a:lnTo>
                    <a:pt x="2338501" y="1281214"/>
                  </a:lnTo>
                  <a:lnTo>
                    <a:pt x="2334501" y="1285544"/>
                  </a:lnTo>
                  <a:lnTo>
                    <a:pt x="2334501" y="1289875"/>
                  </a:lnTo>
                  <a:lnTo>
                    <a:pt x="2334615" y="1294218"/>
                  </a:lnTo>
                  <a:lnTo>
                    <a:pt x="2338616" y="1298549"/>
                  </a:lnTo>
                  <a:lnTo>
                    <a:pt x="2340940" y="1302994"/>
                  </a:lnTo>
                  <a:lnTo>
                    <a:pt x="2343061" y="1298549"/>
                  </a:lnTo>
                  <a:lnTo>
                    <a:pt x="2346833" y="1294218"/>
                  </a:lnTo>
                  <a:lnTo>
                    <a:pt x="2346833" y="1285430"/>
                  </a:lnTo>
                  <a:close/>
                </a:path>
                <a:path w="3260090" h="2482215">
                  <a:moveTo>
                    <a:pt x="2392159" y="599300"/>
                  </a:moveTo>
                  <a:lnTo>
                    <a:pt x="2388057" y="596290"/>
                  </a:lnTo>
                  <a:lnTo>
                    <a:pt x="2384717" y="592404"/>
                  </a:lnTo>
                  <a:lnTo>
                    <a:pt x="2379497" y="590511"/>
                  </a:lnTo>
                  <a:lnTo>
                    <a:pt x="2377275" y="589851"/>
                  </a:lnTo>
                  <a:lnTo>
                    <a:pt x="2370721" y="593623"/>
                  </a:lnTo>
                  <a:lnTo>
                    <a:pt x="2366276" y="595299"/>
                  </a:lnTo>
                  <a:lnTo>
                    <a:pt x="2372055" y="597738"/>
                  </a:lnTo>
                  <a:lnTo>
                    <a:pt x="2377833" y="600303"/>
                  </a:lnTo>
                  <a:lnTo>
                    <a:pt x="2383498" y="602742"/>
                  </a:lnTo>
                  <a:lnTo>
                    <a:pt x="2386495" y="601522"/>
                  </a:lnTo>
                  <a:lnTo>
                    <a:pt x="2392159" y="599300"/>
                  </a:lnTo>
                  <a:close/>
                </a:path>
                <a:path w="3260090" h="2482215">
                  <a:moveTo>
                    <a:pt x="2447721" y="860590"/>
                  </a:moveTo>
                  <a:lnTo>
                    <a:pt x="2434272" y="854430"/>
                  </a:lnTo>
                  <a:lnTo>
                    <a:pt x="2427909" y="851623"/>
                  </a:lnTo>
                  <a:lnTo>
                    <a:pt x="2421496" y="849020"/>
                  </a:lnTo>
                  <a:lnTo>
                    <a:pt x="2420277" y="848575"/>
                  </a:lnTo>
                  <a:lnTo>
                    <a:pt x="2415717" y="851242"/>
                  </a:lnTo>
                  <a:lnTo>
                    <a:pt x="2412606" y="852474"/>
                  </a:lnTo>
                  <a:lnTo>
                    <a:pt x="2418715" y="857364"/>
                  </a:lnTo>
                  <a:lnTo>
                    <a:pt x="2424493" y="862368"/>
                  </a:lnTo>
                  <a:lnTo>
                    <a:pt x="2431389" y="866927"/>
                  </a:lnTo>
                  <a:lnTo>
                    <a:pt x="2432050" y="867257"/>
                  </a:lnTo>
                  <a:lnTo>
                    <a:pt x="2439835" y="863701"/>
                  </a:lnTo>
                  <a:lnTo>
                    <a:pt x="2447721" y="860590"/>
                  </a:lnTo>
                  <a:close/>
                </a:path>
                <a:path w="3260090" h="2482215">
                  <a:moveTo>
                    <a:pt x="2448382" y="1619770"/>
                  </a:moveTo>
                  <a:lnTo>
                    <a:pt x="2441829" y="1618551"/>
                  </a:lnTo>
                  <a:lnTo>
                    <a:pt x="2434056" y="1615211"/>
                  </a:lnTo>
                  <a:lnTo>
                    <a:pt x="2429281" y="1616443"/>
                  </a:lnTo>
                  <a:lnTo>
                    <a:pt x="2423160" y="1617878"/>
                  </a:lnTo>
                  <a:lnTo>
                    <a:pt x="2419502" y="1622996"/>
                  </a:lnTo>
                  <a:lnTo>
                    <a:pt x="2414714" y="1626438"/>
                  </a:lnTo>
                  <a:lnTo>
                    <a:pt x="2422169" y="1627784"/>
                  </a:lnTo>
                  <a:lnTo>
                    <a:pt x="2430272" y="1630553"/>
                  </a:lnTo>
                  <a:lnTo>
                    <a:pt x="2441613" y="1629003"/>
                  </a:lnTo>
                  <a:lnTo>
                    <a:pt x="2444610" y="1623326"/>
                  </a:lnTo>
                  <a:lnTo>
                    <a:pt x="2448382" y="1619770"/>
                  </a:lnTo>
                  <a:close/>
                </a:path>
                <a:path w="3260090" h="2482215">
                  <a:moveTo>
                    <a:pt x="2473947" y="735952"/>
                  </a:moveTo>
                  <a:lnTo>
                    <a:pt x="2463279" y="733831"/>
                  </a:lnTo>
                  <a:lnTo>
                    <a:pt x="2452941" y="730161"/>
                  </a:lnTo>
                  <a:lnTo>
                    <a:pt x="2451608" y="737057"/>
                  </a:lnTo>
                  <a:lnTo>
                    <a:pt x="2448496" y="742835"/>
                  </a:lnTo>
                  <a:lnTo>
                    <a:pt x="2451836" y="750951"/>
                  </a:lnTo>
                  <a:lnTo>
                    <a:pt x="2461056" y="752843"/>
                  </a:lnTo>
                  <a:lnTo>
                    <a:pt x="2466721" y="755294"/>
                  </a:lnTo>
                  <a:lnTo>
                    <a:pt x="2469502" y="749515"/>
                  </a:lnTo>
                  <a:lnTo>
                    <a:pt x="2473947" y="743839"/>
                  </a:lnTo>
                  <a:lnTo>
                    <a:pt x="2473947" y="735952"/>
                  </a:lnTo>
                  <a:close/>
                </a:path>
                <a:path w="3260090" h="2482215">
                  <a:moveTo>
                    <a:pt x="2527922" y="2186775"/>
                  </a:moveTo>
                  <a:lnTo>
                    <a:pt x="2525166" y="2184374"/>
                  </a:lnTo>
                  <a:lnTo>
                    <a:pt x="2522169" y="2186267"/>
                  </a:lnTo>
                  <a:lnTo>
                    <a:pt x="2527922" y="2186775"/>
                  </a:lnTo>
                  <a:close/>
                </a:path>
                <a:path w="3260090" h="2482215">
                  <a:moveTo>
                    <a:pt x="2549601" y="1182916"/>
                  </a:moveTo>
                  <a:lnTo>
                    <a:pt x="2547277" y="1181468"/>
                  </a:lnTo>
                  <a:lnTo>
                    <a:pt x="2548090" y="1184046"/>
                  </a:lnTo>
                  <a:lnTo>
                    <a:pt x="2549601" y="1182916"/>
                  </a:lnTo>
                  <a:close/>
                </a:path>
                <a:path w="3260090" h="2482215">
                  <a:moveTo>
                    <a:pt x="2555049" y="1206487"/>
                  </a:moveTo>
                  <a:lnTo>
                    <a:pt x="2553131" y="1200238"/>
                  </a:lnTo>
                  <a:lnTo>
                    <a:pt x="2549194" y="1187526"/>
                  </a:lnTo>
                  <a:lnTo>
                    <a:pt x="2548090" y="1184046"/>
                  </a:lnTo>
                  <a:lnTo>
                    <a:pt x="2531148" y="1196822"/>
                  </a:lnTo>
                  <a:lnTo>
                    <a:pt x="2525052" y="1201483"/>
                  </a:lnTo>
                  <a:lnTo>
                    <a:pt x="2555049" y="1206487"/>
                  </a:lnTo>
                  <a:close/>
                </a:path>
                <a:path w="3260090" h="2482215">
                  <a:moveTo>
                    <a:pt x="2570937" y="2190496"/>
                  </a:moveTo>
                  <a:lnTo>
                    <a:pt x="2527922" y="2186775"/>
                  </a:lnTo>
                  <a:lnTo>
                    <a:pt x="2550604" y="2206396"/>
                  </a:lnTo>
                  <a:lnTo>
                    <a:pt x="2570937" y="2190496"/>
                  </a:lnTo>
                  <a:close/>
                </a:path>
                <a:path w="3260090" h="2482215">
                  <a:moveTo>
                    <a:pt x="2593492" y="2314244"/>
                  </a:moveTo>
                  <a:lnTo>
                    <a:pt x="2588933" y="2309914"/>
                  </a:lnTo>
                  <a:lnTo>
                    <a:pt x="2586939" y="2305913"/>
                  </a:lnTo>
                  <a:lnTo>
                    <a:pt x="2579166" y="2308237"/>
                  </a:lnTo>
                  <a:lnTo>
                    <a:pt x="2563723" y="2313140"/>
                  </a:lnTo>
                  <a:lnTo>
                    <a:pt x="2568054" y="2316581"/>
                  </a:lnTo>
                  <a:lnTo>
                    <a:pt x="2576830" y="2323363"/>
                  </a:lnTo>
                  <a:lnTo>
                    <a:pt x="2582278" y="2321585"/>
                  </a:lnTo>
                  <a:lnTo>
                    <a:pt x="2591384" y="2320252"/>
                  </a:lnTo>
                  <a:lnTo>
                    <a:pt x="2592273" y="2317915"/>
                  </a:lnTo>
                  <a:lnTo>
                    <a:pt x="2593492" y="2314244"/>
                  </a:lnTo>
                  <a:close/>
                </a:path>
                <a:path w="3260090" h="2482215">
                  <a:moveTo>
                    <a:pt x="2610383" y="1541157"/>
                  </a:moveTo>
                  <a:lnTo>
                    <a:pt x="2589212" y="1539036"/>
                  </a:lnTo>
                  <a:lnTo>
                    <a:pt x="2578633" y="1538173"/>
                  </a:lnTo>
                  <a:lnTo>
                    <a:pt x="2564676" y="1537716"/>
                  </a:lnTo>
                  <a:lnTo>
                    <a:pt x="2560942" y="1537716"/>
                  </a:lnTo>
                  <a:lnTo>
                    <a:pt x="2553830" y="1541386"/>
                  </a:lnTo>
                  <a:lnTo>
                    <a:pt x="2546642" y="1543380"/>
                  </a:lnTo>
                  <a:lnTo>
                    <a:pt x="2549829" y="1544942"/>
                  </a:lnTo>
                  <a:lnTo>
                    <a:pt x="2555049" y="1549501"/>
                  </a:lnTo>
                  <a:lnTo>
                    <a:pt x="2561945" y="1550720"/>
                  </a:lnTo>
                  <a:lnTo>
                    <a:pt x="2571216" y="1552041"/>
                  </a:lnTo>
                  <a:lnTo>
                    <a:pt x="2580754" y="1552930"/>
                  </a:lnTo>
                  <a:lnTo>
                    <a:pt x="2590355" y="1553311"/>
                  </a:lnTo>
                  <a:lnTo>
                    <a:pt x="2604655" y="1552930"/>
                  </a:lnTo>
                  <a:lnTo>
                    <a:pt x="2601417" y="1552930"/>
                  </a:lnTo>
                  <a:lnTo>
                    <a:pt x="2604046" y="1552727"/>
                  </a:lnTo>
                  <a:lnTo>
                    <a:pt x="2606941" y="1545272"/>
                  </a:lnTo>
                  <a:lnTo>
                    <a:pt x="2610383" y="1541157"/>
                  </a:lnTo>
                  <a:close/>
                </a:path>
                <a:path w="3260090" h="2482215">
                  <a:moveTo>
                    <a:pt x="2625496" y="916406"/>
                  </a:moveTo>
                  <a:lnTo>
                    <a:pt x="2621051" y="909840"/>
                  </a:lnTo>
                  <a:lnTo>
                    <a:pt x="2612821" y="897394"/>
                  </a:lnTo>
                  <a:lnTo>
                    <a:pt x="2608275" y="900277"/>
                  </a:lnTo>
                  <a:lnTo>
                    <a:pt x="2600833" y="902728"/>
                  </a:lnTo>
                  <a:lnTo>
                    <a:pt x="2599829" y="906068"/>
                  </a:lnTo>
                  <a:lnTo>
                    <a:pt x="2598496" y="910170"/>
                  </a:lnTo>
                  <a:lnTo>
                    <a:pt x="2601607" y="915073"/>
                  </a:lnTo>
                  <a:lnTo>
                    <a:pt x="2605494" y="919848"/>
                  </a:lnTo>
                  <a:lnTo>
                    <a:pt x="2616047" y="917740"/>
                  </a:lnTo>
                  <a:lnTo>
                    <a:pt x="2625496" y="916406"/>
                  </a:lnTo>
                  <a:close/>
                </a:path>
                <a:path w="3260090" h="2482215">
                  <a:moveTo>
                    <a:pt x="2727934" y="286524"/>
                  </a:moveTo>
                  <a:lnTo>
                    <a:pt x="2722156" y="283641"/>
                  </a:lnTo>
                  <a:lnTo>
                    <a:pt x="2716377" y="280860"/>
                  </a:lnTo>
                  <a:lnTo>
                    <a:pt x="2710599" y="278193"/>
                  </a:lnTo>
                  <a:lnTo>
                    <a:pt x="2708491" y="279857"/>
                  </a:lnTo>
                  <a:lnTo>
                    <a:pt x="2706268" y="281749"/>
                  </a:lnTo>
                  <a:lnTo>
                    <a:pt x="2704274" y="283527"/>
                  </a:lnTo>
                  <a:lnTo>
                    <a:pt x="2709608" y="285750"/>
                  </a:lnTo>
                  <a:lnTo>
                    <a:pt x="2714942" y="288302"/>
                  </a:lnTo>
                  <a:lnTo>
                    <a:pt x="2720822" y="290080"/>
                  </a:lnTo>
                  <a:lnTo>
                    <a:pt x="2721940" y="290309"/>
                  </a:lnTo>
                  <a:lnTo>
                    <a:pt x="2725496" y="287756"/>
                  </a:lnTo>
                  <a:lnTo>
                    <a:pt x="2727934" y="286524"/>
                  </a:lnTo>
                  <a:close/>
                </a:path>
                <a:path w="3260090" h="2482215">
                  <a:moveTo>
                    <a:pt x="2804045" y="1337919"/>
                  </a:moveTo>
                  <a:lnTo>
                    <a:pt x="2798153" y="1336471"/>
                  </a:lnTo>
                  <a:lnTo>
                    <a:pt x="2792158" y="1334909"/>
                  </a:lnTo>
                  <a:lnTo>
                    <a:pt x="2785376" y="1333804"/>
                  </a:lnTo>
                  <a:lnTo>
                    <a:pt x="2783268" y="1337132"/>
                  </a:lnTo>
                  <a:lnTo>
                    <a:pt x="2781820" y="1338808"/>
                  </a:lnTo>
                  <a:lnTo>
                    <a:pt x="2799715" y="1343812"/>
                  </a:lnTo>
                  <a:lnTo>
                    <a:pt x="2801162" y="1341920"/>
                  </a:lnTo>
                  <a:lnTo>
                    <a:pt x="2804045" y="1337919"/>
                  </a:lnTo>
                  <a:close/>
                </a:path>
                <a:path w="3260090" h="2482215">
                  <a:moveTo>
                    <a:pt x="2809710" y="8788"/>
                  </a:moveTo>
                  <a:lnTo>
                    <a:pt x="2777820" y="0"/>
                  </a:lnTo>
                  <a:lnTo>
                    <a:pt x="2759049" y="13563"/>
                  </a:lnTo>
                  <a:lnTo>
                    <a:pt x="2775089" y="17475"/>
                  </a:lnTo>
                  <a:lnTo>
                    <a:pt x="2783090" y="18986"/>
                  </a:lnTo>
                  <a:lnTo>
                    <a:pt x="2791041" y="19456"/>
                  </a:lnTo>
                  <a:lnTo>
                    <a:pt x="2797492" y="19342"/>
                  </a:lnTo>
                  <a:lnTo>
                    <a:pt x="2803487" y="12560"/>
                  </a:lnTo>
                  <a:lnTo>
                    <a:pt x="2809710" y="8788"/>
                  </a:lnTo>
                  <a:close/>
                </a:path>
                <a:path w="3260090" h="2482215">
                  <a:moveTo>
                    <a:pt x="2836418" y="1679079"/>
                  </a:moveTo>
                  <a:lnTo>
                    <a:pt x="2798495" y="1692935"/>
                  </a:lnTo>
                  <a:lnTo>
                    <a:pt x="2802826" y="1696161"/>
                  </a:lnTo>
                  <a:lnTo>
                    <a:pt x="2806928" y="1699272"/>
                  </a:lnTo>
                  <a:lnTo>
                    <a:pt x="2811157" y="1702612"/>
                  </a:lnTo>
                  <a:lnTo>
                    <a:pt x="2836418" y="1679079"/>
                  </a:lnTo>
                  <a:close/>
                </a:path>
                <a:path w="3260090" h="2482215">
                  <a:moveTo>
                    <a:pt x="2842044" y="1677035"/>
                  </a:moveTo>
                  <a:lnTo>
                    <a:pt x="2839821" y="1675917"/>
                  </a:lnTo>
                  <a:lnTo>
                    <a:pt x="2836418" y="1679079"/>
                  </a:lnTo>
                  <a:lnTo>
                    <a:pt x="2842044" y="1677035"/>
                  </a:lnTo>
                  <a:close/>
                </a:path>
                <a:path w="3260090" h="2482215">
                  <a:moveTo>
                    <a:pt x="2908935" y="117970"/>
                  </a:moveTo>
                  <a:lnTo>
                    <a:pt x="2906153" y="114414"/>
                  </a:lnTo>
                  <a:lnTo>
                    <a:pt x="2903372" y="110744"/>
                  </a:lnTo>
                  <a:lnTo>
                    <a:pt x="2900489" y="107188"/>
                  </a:lnTo>
                  <a:lnTo>
                    <a:pt x="2897594" y="108623"/>
                  </a:lnTo>
                  <a:lnTo>
                    <a:pt x="2891815" y="110515"/>
                  </a:lnTo>
                  <a:lnTo>
                    <a:pt x="2892260" y="111302"/>
                  </a:lnTo>
                  <a:lnTo>
                    <a:pt x="2894266" y="115189"/>
                  </a:lnTo>
                  <a:lnTo>
                    <a:pt x="2897936" y="118745"/>
                  </a:lnTo>
                  <a:lnTo>
                    <a:pt x="2900934" y="122529"/>
                  </a:lnTo>
                  <a:lnTo>
                    <a:pt x="2903715" y="120967"/>
                  </a:lnTo>
                  <a:lnTo>
                    <a:pt x="2906268" y="119418"/>
                  </a:lnTo>
                  <a:lnTo>
                    <a:pt x="2908935" y="117970"/>
                  </a:lnTo>
                  <a:close/>
                </a:path>
                <a:path w="3260090" h="2482215">
                  <a:moveTo>
                    <a:pt x="2984487" y="66827"/>
                  </a:moveTo>
                  <a:lnTo>
                    <a:pt x="2964929" y="60490"/>
                  </a:lnTo>
                  <a:lnTo>
                    <a:pt x="2962148" y="62369"/>
                  </a:lnTo>
                  <a:lnTo>
                    <a:pt x="2977045" y="65265"/>
                  </a:lnTo>
                  <a:lnTo>
                    <a:pt x="2984487" y="66827"/>
                  </a:lnTo>
                  <a:close/>
                </a:path>
                <a:path w="3260090" h="2482215">
                  <a:moveTo>
                    <a:pt x="2987002" y="2230551"/>
                  </a:moveTo>
                  <a:lnTo>
                    <a:pt x="2946260" y="2228189"/>
                  </a:lnTo>
                  <a:lnTo>
                    <a:pt x="2951111" y="2233523"/>
                  </a:lnTo>
                  <a:lnTo>
                    <a:pt x="2955899" y="2238895"/>
                  </a:lnTo>
                  <a:lnTo>
                    <a:pt x="2960979" y="2244140"/>
                  </a:lnTo>
                  <a:lnTo>
                    <a:pt x="2966707" y="2249093"/>
                  </a:lnTo>
                  <a:lnTo>
                    <a:pt x="2971152" y="2252649"/>
                  </a:lnTo>
                  <a:lnTo>
                    <a:pt x="2980156" y="2254097"/>
                  </a:lnTo>
                  <a:lnTo>
                    <a:pt x="2984423" y="2255609"/>
                  </a:lnTo>
                  <a:lnTo>
                    <a:pt x="2987002" y="2230551"/>
                  </a:lnTo>
                  <a:close/>
                </a:path>
                <a:path w="3260090" h="2482215">
                  <a:moveTo>
                    <a:pt x="2987040" y="2256536"/>
                  </a:moveTo>
                  <a:lnTo>
                    <a:pt x="2984423" y="2255609"/>
                  </a:lnTo>
                  <a:lnTo>
                    <a:pt x="2984322" y="2256536"/>
                  </a:lnTo>
                  <a:lnTo>
                    <a:pt x="2984157" y="2258212"/>
                  </a:lnTo>
                  <a:lnTo>
                    <a:pt x="2987040" y="2256536"/>
                  </a:lnTo>
                  <a:close/>
                </a:path>
                <a:path w="3260090" h="2482215">
                  <a:moveTo>
                    <a:pt x="2990380" y="2230742"/>
                  </a:moveTo>
                  <a:lnTo>
                    <a:pt x="2987154" y="2229078"/>
                  </a:lnTo>
                  <a:lnTo>
                    <a:pt x="2987002" y="2230551"/>
                  </a:lnTo>
                  <a:lnTo>
                    <a:pt x="2990380" y="2230742"/>
                  </a:lnTo>
                  <a:close/>
                </a:path>
                <a:path w="3260090" h="2482215">
                  <a:moveTo>
                    <a:pt x="3070479" y="1439646"/>
                  </a:moveTo>
                  <a:lnTo>
                    <a:pt x="3063710" y="1435087"/>
                  </a:lnTo>
                  <a:lnTo>
                    <a:pt x="3060928" y="1431417"/>
                  </a:lnTo>
                  <a:lnTo>
                    <a:pt x="3053956" y="1433334"/>
                  </a:lnTo>
                  <a:lnTo>
                    <a:pt x="3046704" y="1435163"/>
                  </a:lnTo>
                  <a:lnTo>
                    <a:pt x="3040456" y="1437259"/>
                  </a:lnTo>
                  <a:lnTo>
                    <a:pt x="3036481" y="1439976"/>
                  </a:lnTo>
                  <a:lnTo>
                    <a:pt x="3036036" y="1443342"/>
                  </a:lnTo>
                  <a:lnTo>
                    <a:pt x="3038271" y="1447812"/>
                  </a:lnTo>
                  <a:lnTo>
                    <a:pt x="3042031" y="1453413"/>
                  </a:lnTo>
                  <a:lnTo>
                    <a:pt x="3046145" y="1460220"/>
                  </a:lnTo>
                  <a:lnTo>
                    <a:pt x="3053816" y="1454594"/>
                  </a:lnTo>
                  <a:lnTo>
                    <a:pt x="3060217" y="1450047"/>
                  </a:lnTo>
                  <a:lnTo>
                    <a:pt x="3065234" y="1446085"/>
                  </a:lnTo>
                  <a:lnTo>
                    <a:pt x="3068701" y="1442212"/>
                  </a:lnTo>
                  <a:lnTo>
                    <a:pt x="3070479" y="1439646"/>
                  </a:lnTo>
                  <a:close/>
                </a:path>
                <a:path w="3260090" h="2482215">
                  <a:moveTo>
                    <a:pt x="3077934" y="1299883"/>
                  </a:moveTo>
                  <a:lnTo>
                    <a:pt x="3071482" y="1298663"/>
                  </a:lnTo>
                  <a:lnTo>
                    <a:pt x="3063710" y="1295552"/>
                  </a:lnTo>
                  <a:lnTo>
                    <a:pt x="3058820" y="1296771"/>
                  </a:lnTo>
                  <a:lnTo>
                    <a:pt x="3053372" y="1298003"/>
                  </a:lnTo>
                  <a:lnTo>
                    <a:pt x="3050375" y="1303223"/>
                  </a:lnTo>
                  <a:lnTo>
                    <a:pt x="3046260" y="1306664"/>
                  </a:lnTo>
                  <a:lnTo>
                    <a:pt x="3053486" y="1307782"/>
                  </a:lnTo>
                  <a:lnTo>
                    <a:pt x="3061373" y="1310449"/>
                  </a:lnTo>
                  <a:lnTo>
                    <a:pt x="3072155" y="1308887"/>
                  </a:lnTo>
                  <a:lnTo>
                    <a:pt x="3074593" y="1303337"/>
                  </a:lnTo>
                  <a:lnTo>
                    <a:pt x="3077934" y="1299883"/>
                  </a:lnTo>
                  <a:close/>
                </a:path>
                <a:path w="3260090" h="2482215">
                  <a:moveTo>
                    <a:pt x="3084601" y="1941995"/>
                  </a:moveTo>
                  <a:lnTo>
                    <a:pt x="3073590" y="1938540"/>
                  </a:lnTo>
                  <a:lnTo>
                    <a:pt x="3063925" y="1934883"/>
                  </a:lnTo>
                  <a:lnTo>
                    <a:pt x="3039262" y="1957565"/>
                  </a:lnTo>
                  <a:lnTo>
                    <a:pt x="3054439" y="1962404"/>
                  </a:lnTo>
                  <a:lnTo>
                    <a:pt x="3060877" y="1964296"/>
                  </a:lnTo>
                  <a:lnTo>
                    <a:pt x="3064040" y="1964677"/>
                  </a:lnTo>
                  <a:lnTo>
                    <a:pt x="3070021" y="1959495"/>
                  </a:lnTo>
                  <a:lnTo>
                    <a:pt x="3075267" y="1954034"/>
                  </a:lnTo>
                  <a:lnTo>
                    <a:pt x="3079915" y="1948345"/>
                  </a:lnTo>
                  <a:lnTo>
                    <a:pt x="3084601" y="1941995"/>
                  </a:lnTo>
                  <a:close/>
                </a:path>
                <a:path w="3260090" h="2482215">
                  <a:moveTo>
                    <a:pt x="3189147" y="1239951"/>
                  </a:moveTo>
                  <a:lnTo>
                    <a:pt x="3184004" y="1234236"/>
                  </a:lnTo>
                  <a:lnTo>
                    <a:pt x="3171253" y="1219835"/>
                  </a:lnTo>
                  <a:lnTo>
                    <a:pt x="3166262" y="1225727"/>
                  </a:lnTo>
                  <a:lnTo>
                    <a:pt x="3159366" y="1231290"/>
                  </a:lnTo>
                  <a:lnTo>
                    <a:pt x="3157042" y="1237513"/>
                  </a:lnTo>
                  <a:lnTo>
                    <a:pt x="3155810" y="1240955"/>
                  </a:lnTo>
                  <a:lnTo>
                    <a:pt x="3162376" y="1245400"/>
                  </a:lnTo>
                  <a:lnTo>
                    <a:pt x="3165487" y="1249413"/>
                  </a:lnTo>
                  <a:lnTo>
                    <a:pt x="3189147" y="1239951"/>
                  </a:lnTo>
                  <a:close/>
                </a:path>
                <a:path w="3260090" h="2482215">
                  <a:moveTo>
                    <a:pt x="3260039" y="1177696"/>
                  </a:moveTo>
                  <a:lnTo>
                    <a:pt x="3255149" y="1172908"/>
                  </a:lnTo>
                  <a:lnTo>
                    <a:pt x="3253257" y="1169352"/>
                  </a:lnTo>
                  <a:lnTo>
                    <a:pt x="3246920" y="1170914"/>
                  </a:lnTo>
                  <a:lnTo>
                    <a:pt x="3236595" y="1171460"/>
                  </a:lnTo>
                  <a:lnTo>
                    <a:pt x="3233153" y="1177467"/>
                  </a:lnTo>
                  <a:lnTo>
                    <a:pt x="3237928" y="1182255"/>
                  </a:lnTo>
                  <a:lnTo>
                    <a:pt x="3239808" y="1186472"/>
                  </a:lnTo>
                  <a:lnTo>
                    <a:pt x="3246031" y="1184249"/>
                  </a:lnTo>
                  <a:lnTo>
                    <a:pt x="3254260" y="1182916"/>
                  </a:lnTo>
                  <a:lnTo>
                    <a:pt x="3260039" y="1177696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1290275" y="15258376"/>
              <a:ext cx="3308350" cy="2247900"/>
            </a:xfrm>
            <a:custGeom>
              <a:avLst/>
              <a:gdLst/>
              <a:ahLst/>
              <a:cxnLst/>
              <a:rect l="l" t="t" r="r" b="b"/>
              <a:pathLst>
                <a:path w="3308350" h="2247900">
                  <a:moveTo>
                    <a:pt x="26225" y="1182357"/>
                  </a:moveTo>
                  <a:lnTo>
                    <a:pt x="18884" y="1182027"/>
                  </a:lnTo>
                  <a:lnTo>
                    <a:pt x="22110" y="1188034"/>
                  </a:lnTo>
                  <a:lnTo>
                    <a:pt x="26225" y="1182357"/>
                  </a:lnTo>
                  <a:close/>
                </a:path>
                <a:path w="3308350" h="2247900">
                  <a:moveTo>
                    <a:pt x="29324" y="933310"/>
                  </a:moveTo>
                  <a:lnTo>
                    <a:pt x="26225" y="930186"/>
                  </a:lnTo>
                  <a:lnTo>
                    <a:pt x="23114" y="924636"/>
                  </a:lnTo>
                  <a:lnTo>
                    <a:pt x="19773" y="924521"/>
                  </a:lnTo>
                  <a:lnTo>
                    <a:pt x="13335" y="924407"/>
                  </a:lnTo>
                  <a:lnTo>
                    <a:pt x="6667" y="927303"/>
                  </a:lnTo>
                  <a:lnTo>
                    <a:pt x="0" y="929081"/>
                  </a:lnTo>
                  <a:lnTo>
                    <a:pt x="3670" y="932078"/>
                  </a:lnTo>
                  <a:lnTo>
                    <a:pt x="6667" y="936967"/>
                  </a:lnTo>
                  <a:lnTo>
                    <a:pt x="16548" y="937971"/>
                  </a:lnTo>
                  <a:lnTo>
                    <a:pt x="23114" y="934859"/>
                  </a:lnTo>
                  <a:lnTo>
                    <a:pt x="29324" y="933310"/>
                  </a:lnTo>
                  <a:close/>
                </a:path>
                <a:path w="3308350" h="2247900">
                  <a:moveTo>
                    <a:pt x="52768" y="1465224"/>
                  </a:moveTo>
                  <a:lnTo>
                    <a:pt x="52552" y="1464005"/>
                  </a:lnTo>
                  <a:lnTo>
                    <a:pt x="51777" y="1460436"/>
                  </a:lnTo>
                  <a:lnTo>
                    <a:pt x="49110" y="1456880"/>
                  </a:lnTo>
                  <a:lnTo>
                    <a:pt x="47104" y="1453324"/>
                  </a:lnTo>
                  <a:lnTo>
                    <a:pt x="44551" y="1454658"/>
                  </a:lnTo>
                  <a:lnTo>
                    <a:pt x="39446" y="1456220"/>
                  </a:lnTo>
                  <a:lnTo>
                    <a:pt x="39662" y="1457223"/>
                  </a:lnTo>
                  <a:lnTo>
                    <a:pt x="40665" y="1460995"/>
                  </a:lnTo>
                  <a:lnTo>
                    <a:pt x="43332" y="1464551"/>
                  </a:lnTo>
                  <a:lnTo>
                    <a:pt x="45440" y="1468120"/>
                  </a:lnTo>
                  <a:lnTo>
                    <a:pt x="47993" y="1466773"/>
                  </a:lnTo>
                  <a:lnTo>
                    <a:pt x="52768" y="1465224"/>
                  </a:lnTo>
                  <a:close/>
                </a:path>
                <a:path w="3308350" h="2247900">
                  <a:moveTo>
                    <a:pt x="58445" y="1688820"/>
                  </a:moveTo>
                  <a:lnTo>
                    <a:pt x="58102" y="1688376"/>
                  </a:lnTo>
                  <a:lnTo>
                    <a:pt x="55880" y="1684591"/>
                  </a:lnTo>
                  <a:lnTo>
                    <a:pt x="52438" y="1681149"/>
                  </a:lnTo>
                  <a:lnTo>
                    <a:pt x="49326" y="1677593"/>
                  </a:lnTo>
                  <a:lnTo>
                    <a:pt x="46659" y="1679041"/>
                  </a:lnTo>
                  <a:lnTo>
                    <a:pt x="41440" y="1680921"/>
                  </a:lnTo>
                  <a:lnTo>
                    <a:pt x="41884" y="1681810"/>
                  </a:lnTo>
                  <a:lnTo>
                    <a:pt x="43446" y="1685378"/>
                  </a:lnTo>
                  <a:lnTo>
                    <a:pt x="46888" y="1688592"/>
                  </a:lnTo>
                  <a:lnTo>
                    <a:pt x="49555" y="1691932"/>
                  </a:lnTo>
                  <a:lnTo>
                    <a:pt x="52552" y="1690712"/>
                  </a:lnTo>
                  <a:lnTo>
                    <a:pt x="58445" y="1688820"/>
                  </a:lnTo>
                  <a:close/>
                </a:path>
                <a:path w="3308350" h="2247900">
                  <a:moveTo>
                    <a:pt x="111950" y="1779384"/>
                  </a:moveTo>
                  <a:lnTo>
                    <a:pt x="104660" y="1781441"/>
                  </a:lnTo>
                  <a:lnTo>
                    <a:pt x="107442" y="1783105"/>
                  </a:lnTo>
                  <a:lnTo>
                    <a:pt x="111658" y="1779663"/>
                  </a:lnTo>
                  <a:lnTo>
                    <a:pt x="111950" y="1779384"/>
                  </a:lnTo>
                  <a:close/>
                </a:path>
                <a:path w="3308350" h="2247900">
                  <a:moveTo>
                    <a:pt x="112661" y="839355"/>
                  </a:moveTo>
                  <a:lnTo>
                    <a:pt x="104000" y="839355"/>
                  </a:lnTo>
                  <a:lnTo>
                    <a:pt x="104000" y="849579"/>
                  </a:lnTo>
                  <a:lnTo>
                    <a:pt x="112661" y="849579"/>
                  </a:lnTo>
                  <a:lnTo>
                    <a:pt x="112661" y="839355"/>
                  </a:lnTo>
                  <a:close/>
                </a:path>
                <a:path w="3308350" h="2247900">
                  <a:moveTo>
                    <a:pt x="120535" y="1562481"/>
                  </a:moveTo>
                  <a:lnTo>
                    <a:pt x="96329" y="1552727"/>
                  </a:lnTo>
                  <a:lnTo>
                    <a:pt x="94665" y="1554619"/>
                  </a:lnTo>
                  <a:lnTo>
                    <a:pt x="92773" y="1556613"/>
                  </a:lnTo>
                  <a:lnTo>
                    <a:pt x="90995" y="1558404"/>
                  </a:lnTo>
                  <a:lnTo>
                    <a:pt x="120535" y="1562481"/>
                  </a:lnTo>
                  <a:close/>
                </a:path>
                <a:path w="3308350" h="2247900">
                  <a:moveTo>
                    <a:pt x="129552" y="1774431"/>
                  </a:moveTo>
                  <a:lnTo>
                    <a:pt x="126326" y="1773872"/>
                  </a:lnTo>
                  <a:lnTo>
                    <a:pt x="121437" y="1772323"/>
                  </a:lnTo>
                  <a:lnTo>
                    <a:pt x="120434" y="1772881"/>
                  </a:lnTo>
                  <a:lnTo>
                    <a:pt x="115544" y="1775993"/>
                  </a:lnTo>
                  <a:lnTo>
                    <a:pt x="111950" y="1779384"/>
                  </a:lnTo>
                  <a:lnTo>
                    <a:pt x="129552" y="1774431"/>
                  </a:lnTo>
                  <a:close/>
                </a:path>
                <a:path w="3308350" h="2247900">
                  <a:moveTo>
                    <a:pt x="131445" y="1563954"/>
                  </a:moveTo>
                  <a:lnTo>
                    <a:pt x="120535" y="1562481"/>
                  </a:lnTo>
                  <a:lnTo>
                    <a:pt x="128549" y="1565732"/>
                  </a:lnTo>
                  <a:lnTo>
                    <a:pt x="131445" y="1563954"/>
                  </a:lnTo>
                  <a:close/>
                </a:path>
                <a:path w="3308350" h="2247900">
                  <a:moveTo>
                    <a:pt x="200215" y="1362824"/>
                  </a:moveTo>
                  <a:lnTo>
                    <a:pt x="198323" y="1360817"/>
                  </a:lnTo>
                  <a:lnTo>
                    <a:pt x="194767" y="1356588"/>
                  </a:lnTo>
                  <a:lnTo>
                    <a:pt x="192214" y="1358265"/>
                  </a:lnTo>
                  <a:lnTo>
                    <a:pt x="186880" y="1360703"/>
                  </a:lnTo>
                  <a:lnTo>
                    <a:pt x="187553" y="1361490"/>
                  </a:lnTo>
                  <a:lnTo>
                    <a:pt x="189547" y="1364259"/>
                  </a:lnTo>
                  <a:lnTo>
                    <a:pt x="193662" y="1366494"/>
                  </a:lnTo>
                  <a:lnTo>
                    <a:pt x="196888" y="1368933"/>
                  </a:lnTo>
                  <a:lnTo>
                    <a:pt x="197993" y="1366939"/>
                  </a:lnTo>
                  <a:lnTo>
                    <a:pt x="199110" y="1364818"/>
                  </a:lnTo>
                  <a:lnTo>
                    <a:pt x="200215" y="1362824"/>
                  </a:lnTo>
                  <a:close/>
                </a:path>
                <a:path w="3308350" h="2247900">
                  <a:moveTo>
                    <a:pt x="204990" y="1168349"/>
                  </a:moveTo>
                  <a:lnTo>
                    <a:pt x="197434" y="1164234"/>
                  </a:lnTo>
                  <a:lnTo>
                    <a:pt x="193548" y="1160576"/>
                  </a:lnTo>
                  <a:lnTo>
                    <a:pt x="189547" y="1164132"/>
                  </a:lnTo>
                  <a:lnTo>
                    <a:pt x="183324" y="1167460"/>
                  </a:lnTo>
                  <a:lnTo>
                    <a:pt x="182549" y="1171130"/>
                  </a:lnTo>
                  <a:lnTo>
                    <a:pt x="181876" y="1174686"/>
                  </a:lnTo>
                  <a:lnTo>
                    <a:pt x="186766" y="1178585"/>
                  </a:lnTo>
                  <a:lnTo>
                    <a:pt x="189331" y="1182255"/>
                  </a:lnTo>
                  <a:lnTo>
                    <a:pt x="194437" y="1178699"/>
                  </a:lnTo>
                  <a:lnTo>
                    <a:pt x="202438" y="1175473"/>
                  </a:lnTo>
                  <a:lnTo>
                    <a:pt x="203885" y="1171244"/>
                  </a:lnTo>
                  <a:lnTo>
                    <a:pt x="204990" y="1168349"/>
                  </a:lnTo>
                  <a:close/>
                </a:path>
                <a:path w="3308350" h="2247900">
                  <a:moveTo>
                    <a:pt x="274104" y="9004"/>
                  </a:moveTo>
                  <a:lnTo>
                    <a:pt x="270662" y="6007"/>
                  </a:lnTo>
                  <a:lnTo>
                    <a:pt x="263994" y="0"/>
                  </a:lnTo>
                  <a:lnTo>
                    <a:pt x="261442" y="1663"/>
                  </a:lnTo>
                  <a:lnTo>
                    <a:pt x="256552" y="3340"/>
                  </a:lnTo>
                  <a:lnTo>
                    <a:pt x="256882" y="4673"/>
                  </a:lnTo>
                  <a:lnTo>
                    <a:pt x="257987" y="8559"/>
                  </a:lnTo>
                  <a:lnTo>
                    <a:pt x="260997" y="12344"/>
                  </a:lnTo>
                  <a:lnTo>
                    <a:pt x="263321" y="16116"/>
                  </a:lnTo>
                  <a:lnTo>
                    <a:pt x="266877" y="13677"/>
                  </a:lnTo>
                  <a:lnTo>
                    <a:pt x="270548" y="11341"/>
                  </a:lnTo>
                  <a:lnTo>
                    <a:pt x="274104" y="9004"/>
                  </a:lnTo>
                  <a:close/>
                </a:path>
                <a:path w="3308350" h="2247900">
                  <a:moveTo>
                    <a:pt x="357987" y="1411960"/>
                  </a:moveTo>
                  <a:lnTo>
                    <a:pt x="352653" y="1411516"/>
                  </a:lnTo>
                  <a:lnTo>
                    <a:pt x="347218" y="1411185"/>
                  </a:lnTo>
                  <a:lnTo>
                    <a:pt x="341769" y="1410741"/>
                  </a:lnTo>
                  <a:lnTo>
                    <a:pt x="344322" y="1411744"/>
                  </a:lnTo>
                  <a:lnTo>
                    <a:pt x="346659" y="1413408"/>
                  </a:lnTo>
                  <a:lnTo>
                    <a:pt x="349326" y="1413522"/>
                  </a:lnTo>
                  <a:lnTo>
                    <a:pt x="352094" y="1413738"/>
                  </a:lnTo>
                  <a:lnTo>
                    <a:pt x="355104" y="1412519"/>
                  </a:lnTo>
                  <a:lnTo>
                    <a:pt x="357987" y="1411960"/>
                  </a:lnTo>
                  <a:close/>
                </a:path>
                <a:path w="3308350" h="2247900">
                  <a:moveTo>
                    <a:pt x="394322" y="305765"/>
                  </a:moveTo>
                  <a:lnTo>
                    <a:pt x="388429" y="304203"/>
                  </a:lnTo>
                  <a:lnTo>
                    <a:pt x="382765" y="301980"/>
                  </a:lnTo>
                  <a:lnTo>
                    <a:pt x="376656" y="301205"/>
                  </a:lnTo>
                  <a:lnTo>
                    <a:pt x="374548" y="300977"/>
                  </a:lnTo>
                  <a:lnTo>
                    <a:pt x="371208" y="303987"/>
                  </a:lnTo>
                  <a:lnTo>
                    <a:pt x="368541" y="305435"/>
                  </a:lnTo>
                  <a:lnTo>
                    <a:pt x="378104" y="310769"/>
                  </a:lnTo>
                  <a:lnTo>
                    <a:pt x="382879" y="313321"/>
                  </a:lnTo>
                  <a:lnTo>
                    <a:pt x="390550" y="308317"/>
                  </a:lnTo>
                  <a:lnTo>
                    <a:pt x="394322" y="305765"/>
                  </a:lnTo>
                  <a:close/>
                </a:path>
                <a:path w="3308350" h="2247900">
                  <a:moveTo>
                    <a:pt x="403098" y="1203159"/>
                  </a:moveTo>
                  <a:lnTo>
                    <a:pt x="368325" y="1210830"/>
                  </a:lnTo>
                  <a:lnTo>
                    <a:pt x="380873" y="1218831"/>
                  </a:lnTo>
                  <a:lnTo>
                    <a:pt x="403098" y="1203159"/>
                  </a:lnTo>
                  <a:close/>
                </a:path>
                <a:path w="3308350" h="2247900">
                  <a:moveTo>
                    <a:pt x="421436" y="1088186"/>
                  </a:moveTo>
                  <a:lnTo>
                    <a:pt x="400875" y="1088186"/>
                  </a:lnTo>
                  <a:lnTo>
                    <a:pt x="400875" y="1096975"/>
                  </a:lnTo>
                  <a:lnTo>
                    <a:pt x="421436" y="1096975"/>
                  </a:lnTo>
                  <a:lnTo>
                    <a:pt x="421436" y="1088186"/>
                  </a:lnTo>
                  <a:close/>
                </a:path>
                <a:path w="3308350" h="2247900">
                  <a:moveTo>
                    <a:pt x="449427" y="1149121"/>
                  </a:moveTo>
                  <a:lnTo>
                    <a:pt x="446430" y="1148562"/>
                  </a:lnTo>
                  <a:lnTo>
                    <a:pt x="443433" y="1147673"/>
                  </a:lnTo>
                  <a:lnTo>
                    <a:pt x="439547" y="1147673"/>
                  </a:lnTo>
                  <a:lnTo>
                    <a:pt x="438772" y="1150226"/>
                  </a:lnTo>
                  <a:lnTo>
                    <a:pt x="437769" y="1151559"/>
                  </a:lnTo>
                  <a:lnTo>
                    <a:pt x="440537" y="1152004"/>
                  </a:lnTo>
                  <a:lnTo>
                    <a:pt x="443649" y="1152893"/>
                  </a:lnTo>
                  <a:lnTo>
                    <a:pt x="447649" y="1152563"/>
                  </a:lnTo>
                  <a:lnTo>
                    <a:pt x="448437" y="1150340"/>
                  </a:lnTo>
                  <a:lnTo>
                    <a:pt x="449427" y="1149121"/>
                  </a:lnTo>
                  <a:close/>
                </a:path>
                <a:path w="3308350" h="2247900">
                  <a:moveTo>
                    <a:pt x="476478" y="1356067"/>
                  </a:moveTo>
                  <a:lnTo>
                    <a:pt x="472427" y="1358925"/>
                  </a:lnTo>
                  <a:lnTo>
                    <a:pt x="473989" y="1360157"/>
                  </a:lnTo>
                  <a:lnTo>
                    <a:pt x="476478" y="1356067"/>
                  </a:lnTo>
                  <a:close/>
                </a:path>
                <a:path w="3308350" h="2247900">
                  <a:moveTo>
                    <a:pt x="494880" y="1342580"/>
                  </a:moveTo>
                  <a:lnTo>
                    <a:pt x="489991" y="1339913"/>
                  </a:lnTo>
                  <a:lnTo>
                    <a:pt x="487426" y="1338249"/>
                  </a:lnTo>
                  <a:lnTo>
                    <a:pt x="484085" y="1343736"/>
                  </a:lnTo>
                  <a:lnTo>
                    <a:pt x="476478" y="1356067"/>
                  </a:lnTo>
                  <a:lnTo>
                    <a:pt x="483692" y="1350962"/>
                  </a:lnTo>
                  <a:lnTo>
                    <a:pt x="489191" y="1346962"/>
                  </a:lnTo>
                  <a:lnTo>
                    <a:pt x="494538" y="1342923"/>
                  </a:lnTo>
                  <a:lnTo>
                    <a:pt x="494880" y="1342580"/>
                  </a:lnTo>
                  <a:close/>
                </a:path>
                <a:path w="3308350" h="2247900">
                  <a:moveTo>
                    <a:pt x="515988" y="1388173"/>
                  </a:moveTo>
                  <a:lnTo>
                    <a:pt x="510984" y="1382052"/>
                  </a:lnTo>
                  <a:lnTo>
                    <a:pt x="508431" y="1379054"/>
                  </a:lnTo>
                  <a:lnTo>
                    <a:pt x="505536" y="1380159"/>
                  </a:lnTo>
                  <a:lnTo>
                    <a:pt x="499872" y="1381721"/>
                  </a:lnTo>
                  <a:lnTo>
                    <a:pt x="502323" y="1385506"/>
                  </a:lnTo>
                  <a:lnTo>
                    <a:pt x="505434" y="1388732"/>
                  </a:lnTo>
                  <a:lnTo>
                    <a:pt x="508317" y="1392059"/>
                  </a:lnTo>
                  <a:lnTo>
                    <a:pt x="510870" y="1390726"/>
                  </a:lnTo>
                  <a:lnTo>
                    <a:pt x="513435" y="1389507"/>
                  </a:lnTo>
                  <a:lnTo>
                    <a:pt x="515988" y="1388173"/>
                  </a:lnTo>
                  <a:close/>
                </a:path>
                <a:path w="3308350" h="2247900">
                  <a:moveTo>
                    <a:pt x="629043" y="1415681"/>
                  </a:moveTo>
                  <a:lnTo>
                    <a:pt x="619201" y="1417408"/>
                  </a:lnTo>
                  <a:lnTo>
                    <a:pt x="621423" y="1418742"/>
                  </a:lnTo>
                  <a:lnTo>
                    <a:pt x="629043" y="1415681"/>
                  </a:lnTo>
                  <a:close/>
                </a:path>
                <a:path w="3308350" h="2247900">
                  <a:moveTo>
                    <a:pt x="657199" y="1410855"/>
                  </a:moveTo>
                  <a:lnTo>
                    <a:pt x="654761" y="1409623"/>
                  </a:lnTo>
                  <a:lnTo>
                    <a:pt x="651090" y="1407071"/>
                  </a:lnTo>
                  <a:lnTo>
                    <a:pt x="650316" y="1407401"/>
                  </a:lnTo>
                  <a:lnTo>
                    <a:pt x="642975" y="1410144"/>
                  </a:lnTo>
                  <a:lnTo>
                    <a:pt x="629043" y="1415681"/>
                  </a:lnTo>
                  <a:lnTo>
                    <a:pt x="657199" y="1410855"/>
                  </a:lnTo>
                  <a:close/>
                </a:path>
                <a:path w="3308350" h="2247900">
                  <a:moveTo>
                    <a:pt x="688314" y="1225169"/>
                  </a:moveTo>
                  <a:lnTo>
                    <a:pt x="681431" y="1219949"/>
                  </a:lnTo>
                  <a:lnTo>
                    <a:pt x="678865" y="1221498"/>
                  </a:lnTo>
                  <a:lnTo>
                    <a:pt x="673646" y="1224165"/>
                  </a:lnTo>
                  <a:lnTo>
                    <a:pt x="674090" y="1224508"/>
                  </a:lnTo>
                  <a:lnTo>
                    <a:pt x="677087" y="1227061"/>
                  </a:lnTo>
                  <a:lnTo>
                    <a:pt x="681088" y="1229283"/>
                  </a:lnTo>
                  <a:lnTo>
                    <a:pt x="684758" y="1231506"/>
                  </a:lnTo>
                  <a:lnTo>
                    <a:pt x="685977" y="1229398"/>
                  </a:lnTo>
                  <a:lnTo>
                    <a:pt x="688314" y="1225169"/>
                  </a:lnTo>
                  <a:close/>
                </a:path>
                <a:path w="3308350" h="2247900">
                  <a:moveTo>
                    <a:pt x="740981" y="2059076"/>
                  </a:moveTo>
                  <a:lnTo>
                    <a:pt x="739978" y="2058631"/>
                  </a:lnTo>
                  <a:lnTo>
                    <a:pt x="712762" y="2064639"/>
                  </a:lnTo>
                  <a:lnTo>
                    <a:pt x="716978" y="2067191"/>
                  </a:lnTo>
                  <a:lnTo>
                    <a:pt x="721309" y="2069744"/>
                  </a:lnTo>
                  <a:lnTo>
                    <a:pt x="725652" y="2072411"/>
                  </a:lnTo>
                  <a:lnTo>
                    <a:pt x="740981" y="2059076"/>
                  </a:lnTo>
                  <a:close/>
                </a:path>
                <a:path w="3308350" h="2247900">
                  <a:moveTo>
                    <a:pt x="746760" y="989012"/>
                  </a:moveTo>
                  <a:lnTo>
                    <a:pt x="739978" y="987336"/>
                  </a:lnTo>
                  <a:lnTo>
                    <a:pt x="733869" y="985558"/>
                  </a:lnTo>
                  <a:lnTo>
                    <a:pt x="727430" y="984783"/>
                  </a:lnTo>
                  <a:lnTo>
                    <a:pt x="726097" y="984567"/>
                  </a:lnTo>
                  <a:lnTo>
                    <a:pt x="721207" y="989114"/>
                  </a:lnTo>
                  <a:lnTo>
                    <a:pt x="721652" y="989342"/>
                  </a:lnTo>
                  <a:lnTo>
                    <a:pt x="725424" y="991895"/>
                  </a:lnTo>
                  <a:lnTo>
                    <a:pt x="730097" y="995464"/>
                  </a:lnTo>
                  <a:lnTo>
                    <a:pt x="734314" y="995464"/>
                  </a:lnTo>
                  <a:lnTo>
                    <a:pt x="738543" y="995349"/>
                  </a:lnTo>
                  <a:lnTo>
                    <a:pt x="742530" y="991349"/>
                  </a:lnTo>
                  <a:lnTo>
                    <a:pt x="746760" y="989012"/>
                  </a:lnTo>
                  <a:close/>
                </a:path>
                <a:path w="3308350" h="2247900">
                  <a:moveTo>
                    <a:pt x="746874" y="1994916"/>
                  </a:moveTo>
                  <a:lnTo>
                    <a:pt x="741095" y="1992922"/>
                  </a:lnTo>
                  <a:lnTo>
                    <a:pt x="735647" y="1990585"/>
                  </a:lnTo>
                  <a:lnTo>
                    <a:pt x="727976" y="1988807"/>
                  </a:lnTo>
                  <a:lnTo>
                    <a:pt x="724319" y="1991918"/>
                  </a:lnTo>
                  <a:lnTo>
                    <a:pt x="721753" y="1993468"/>
                  </a:lnTo>
                  <a:lnTo>
                    <a:pt x="738200" y="1999145"/>
                  </a:lnTo>
                  <a:lnTo>
                    <a:pt x="741095" y="1997697"/>
                  </a:lnTo>
                  <a:lnTo>
                    <a:pt x="743978" y="1996363"/>
                  </a:lnTo>
                  <a:lnTo>
                    <a:pt x="746874" y="1994916"/>
                  </a:lnTo>
                  <a:close/>
                </a:path>
                <a:path w="3308350" h="2247900">
                  <a:moveTo>
                    <a:pt x="763651" y="2130895"/>
                  </a:moveTo>
                  <a:lnTo>
                    <a:pt x="760984" y="2129117"/>
                  </a:lnTo>
                  <a:lnTo>
                    <a:pt x="756754" y="2131898"/>
                  </a:lnTo>
                  <a:lnTo>
                    <a:pt x="752652" y="2134679"/>
                  </a:lnTo>
                  <a:lnTo>
                    <a:pt x="748423" y="2137346"/>
                  </a:lnTo>
                  <a:lnTo>
                    <a:pt x="751090" y="2136571"/>
                  </a:lnTo>
                  <a:lnTo>
                    <a:pt x="753872" y="2135797"/>
                  </a:lnTo>
                  <a:lnTo>
                    <a:pt x="756424" y="2134793"/>
                  </a:lnTo>
                  <a:lnTo>
                    <a:pt x="758977" y="2133676"/>
                  </a:lnTo>
                  <a:lnTo>
                    <a:pt x="761199" y="2132228"/>
                  </a:lnTo>
                  <a:lnTo>
                    <a:pt x="763651" y="2130895"/>
                  </a:lnTo>
                  <a:close/>
                </a:path>
                <a:path w="3308350" h="2247900">
                  <a:moveTo>
                    <a:pt x="807643" y="747293"/>
                  </a:moveTo>
                  <a:lnTo>
                    <a:pt x="806653" y="745515"/>
                  </a:lnTo>
                  <a:lnTo>
                    <a:pt x="805764" y="743839"/>
                  </a:lnTo>
                  <a:lnTo>
                    <a:pt x="804760" y="742175"/>
                  </a:lnTo>
                  <a:lnTo>
                    <a:pt x="802309" y="742391"/>
                  </a:lnTo>
                  <a:lnTo>
                    <a:pt x="798423" y="742289"/>
                  </a:lnTo>
                  <a:lnTo>
                    <a:pt x="797534" y="743178"/>
                  </a:lnTo>
                  <a:lnTo>
                    <a:pt x="795985" y="744512"/>
                  </a:lnTo>
                  <a:lnTo>
                    <a:pt x="796531" y="746620"/>
                  </a:lnTo>
                  <a:lnTo>
                    <a:pt x="796201" y="748512"/>
                  </a:lnTo>
                  <a:lnTo>
                    <a:pt x="799985" y="748068"/>
                  </a:lnTo>
                  <a:lnTo>
                    <a:pt x="803757" y="747737"/>
                  </a:lnTo>
                  <a:lnTo>
                    <a:pt x="807643" y="747293"/>
                  </a:lnTo>
                  <a:close/>
                </a:path>
                <a:path w="3308350" h="2247900">
                  <a:moveTo>
                    <a:pt x="808977" y="1062393"/>
                  </a:moveTo>
                  <a:lnTo>
                    <a:pt x="803313" y="1060284"/>
                  </a:lnTo>
                  <a:lnTo>
                    <a:pt x="797648" y="1056386"/>
                  </a:lnTo>
                  <a:lnTo>
                    <a:pt x="791870" y="1056386"/>
                  </a:lnTo>
                  <a:lnTo>
                    <a:pt x="785647" y="1056500"/>
                  </a:lnTo>
                  <a:lnTo>
                    <a:pt x="779538" y="1060056"/>
                  </a:lnTo>
                  <a:lnTo>
                    <a:pt x="773430" y="1062164"/>
                  </a:lnTo>
                  <a:lnTo>
                    <a:pt x="779310" y="1064399"/>
                  </a:lnTo>
                  <a:lnTo>
                    <a:pt x="791197" y="1068730"/>
                  </a:lnTo>
                  <a:lnTo>
                    <a:pt x="808977" y="1062393"/>
                  </a:lnTo>
                  <a:close/>
                </a:path>
                <a:path w="3308350" h="2247900">
                  <a:moveTo>
                    <a:pt x="817981" y="1775879"/>
                  </a:moveTo>
                  <a:lnTo>
                    <a:pt x="815428" y="1774101"/>
                  </a:lnTo>
                  <a:lnTo>
                    <a:pt x="812088" y="1770761"/>
                  </a:lnTo>
                  <a:lnTo>
                    <a:pt x="803643" y="1771878"/>
                  </a:lnTo>
                  <a:lnTo>
                    <a:pt x="797648" y="1774101"/>
                  </a:lnTo>
                  <a:lnTo>
                    <a:pt x="791311" y="1775764"/>
                  </a:lnTo>
                  <a:lnTo>
                    <a:pt x="797648" y="1777542"/>
                  </a:lnTo>
                  <a:lnTo>
                    <a:pt x="803643" y="1779765"/>
                  </a:lnTo>
                  <a:lnTo>
                    <a:pt x="810196" y="1780768"/>
                  </a:lnTo>
                  <a:lnTo>
                    <a:pt x="811974" y="1780997"/>
                  </a:lnTo>
                  <a:lnTo>
                    <a:pt x="815428" y="1777542"/>
                  </a:lnTo>
                  <a:lnTo>
                    <a:pt x="817981" y="1775879"/>
                  </a:lnTo>
                  <a:close/>
                </a:path>
                <a:path w="3308350" h="2247900">
                  <a:moveTo>
                    <a:pt x="1028534" y="1211935"/>
                  </a:moveTo>
                  <a:lnTo>
                    <a:pt x="1026642" y="1210271"/>
                  </a:lnTo>
                  <a:lnTo>
                    <a:pt x="1024636" y="1208608"/>
                  </a:lnTo>
                  <a:lnTo>
                    <a:pt x="1022642" y="1206830"/>
                  </a:lnTo>
                  <a:lnTo>
                    <a:pt x="1020089" y="1208265"/>
                  </a:lnTo>
                  <a:lnTo>
                    <a:pt x="1015314" y="1210716"/>
                  </a:lnTo>
                  <a:lnTo>
                    <a:pt x="1015758" y="1211046"/>
                  </a:lnTo>
                  <a:lnTo>
                    <a:pt x="1018425" y="1213383"/>
                  </a:lnTo>
                  <a:lnTo>
                    <a:pt x="1022197" y="1215491"/>
                  </a:lnTo>
                  <a:lnTo>
                    <a:pt x="1025639" y="1217612"/>
                  </a:lnTo>
                  <a:lnTo>
                    <a:pt x="1027645" y="1213827"/>
                  </a:lnTo>
                  <a:lnTo>
                    <a:pt x="1028534" y="1211935"/>
                  </a:lnTo>
                  <a:close/>
                </a:path>
                <a:path w="3308350" h="2247900">
                  <a:moveTo>
                    <a:pt x="1078979" y="447421"/>
                  </a:moveTo>
                  <a:lnTo>
                    <a:pt x="1075524" y="443750"/>
                  </a:lnTo>
                  <a:lnTo>
                    <a:pt x="1071968" y="440194"/>
                  </a:lnTo>
                  <a:lnTo>
                    <a:pt x="1068527" y="436524"/>
                  </a:lnTo>
                  <a:lnTo>
                    <a:pt x="1064310" y="440080"/>
                  </a:lnTo>
                  <a:lnTo>
                    <a:pt x="1057529" y="443306"/>
                  </a:lnTo>
                  <a:lnTo>
                    <a:pt x="1056309" y="450088"/>
                  </a:lnTo>
                  <a:lnTo>
                    <a:pt x="1062977" y="453644"/>
                  </a:lnTo>
                  <a:lnTo>
                    <a:pt x="1066533" y="456869"/>
                  </a:lnTo>
                  <a:lnTo>
                    <a:pt x="1078979" y="447421"/>
                  </a:lnTo>
                  <a:close/>
                </a:path>
                <a:path w="3308350" h="2247900">
                  <a:moveTo>
                    <a:pt x="1147533" y="1389951"/>
                  </a:moveTo>
                  <a:lnTo>
                    <a:pt x="1136523" y="1391285"/>
                  </a:lnTo>
                  <a:lnTo>
                    <a:pt x="1137412" y="1393063"/>
                  </a:lnTo>
                  <a:lnTo>
                    <a:pt x="1137856" y="1395069"/>
                  </a:lnTo>
                  <a:lnTo>
                    <a:pt x="1139532" y="1396403"/>
                  </a:lnTo>
                  <a:lnTo>
                    <a:pt x="1140193" y="1396847"/>
                  </a:lnTo>
                  <a:lnTo>
                    <a:pt x="1144079" y="1395844"/>
                  </a:lnTo>
                  <a:lnTo>
                    <a:pt x="1146530" y="1395514"/>
                  </a:lnTo>
                  <a:lnTo>
                    <a:pt x="1147533" y="1389951"/>
                  </a:lnTo>
                  <a:close/>
                </a:path>
                <a:path w="3308350" h="2247900">
                  <a:moveTo>
                    <a:pt x="1147864" y="1238516"/>
                  </a:moveTo>
                  <a:lnTo>
                    <a:pt x="1143863" y="1235735"/>
                  </a:lnTo>
                  <a:lnTo>
                    <a:pt x="1140307" y="1230845"/>
                  </a:lnTo>
                  <a:lnTo>
                    <a:pt x="1129639" y="1230287"/>
                  </a:lnTo>
                  <a:lnTo>
                    <a:pt x="1122756" y="1233284"/>
                  </a:lnTo>
                  <a:lnTo>
                    <a:pt x="1112189" y="1235735"/>
                  </a:lnTo>
                  <a:lnTo>
                    <a:pt x="1118412" y="1238516"/>
                  </a:lnTo>
                  <a:lnTo>
                    <a:pt x="1123086" y="1242288"/>
                  </a:lnTo>
                  <a:lnTo>
                    <a:pt x="1128191" y="1242402"/>
                  </a:lnTo>
                  <a:lnTo>
                    <a:pt x="1134643" y="1242631"/>
                  </a:lnTo>
                  <a:lnTo>
                    <a:pt x="1141310" y="1239964"/>
                  </a:lnTo>
                  <a:lnTo>
                    <a:pt x="1147864" y="1238516"/>
                  </a:lnTo>
                  <a:close/>
                </a:path>
                <a:path w="3308350" h="2247900">
                  <a:moveTo>
                    <a:pt x="1294752" y="1309560"/>
                  </a:moveTo>
                  <a:lnTo>
                    <a:pt x="1288973" y="1307998"/>
                  </a:lnTo>
                  <a:lnTo>
                    <a:pt x="1283525" y="1306004"/>
                  </a:lnTo>
                  <a:lnTo>
                    <a:pt x="1277531" y="1305229"/>
                  </a:lnTo>
                  <a:lnTo>
                    <a:pt x="1275308" y="1304886"/>
                  </a:lnTo>
                  <a:lnTo>
                    <a:pt x="1272082" y="1307452"/>
                  </a:lnTo>
                  <a:lnTo>
                    <a:pt x="1269301" y="1308671"/>
                  </a:lnTo>
                  <a:lnTo>
                    <a:pt x="1273187" y="1311122"/>
                  </a:lnTo>
                  <a:lnTo>
                    <a:pt x="1277086" y="1315339"/>
                  </a:lnTo>
                  <a:lnTo>
                    <a:pt x="1285519" y="1315339"/>
                  </a:lnTo>
                  <a:lnTo>
                    <a:pt x="1290193" y="1311668"/>
                  </a:lnTo>
                  <a:lnTo>
                    <a:pt x="1294752" y="1309560"/>
                  </a:lnTo>
                  <a:close/>
                </a:path>
                <a:path w="3308350" h="2247900">
                  <a:moveTo>
                    <a:pt x="1296187" y="2247430"/>
                  </a:moveTo>
                  <a:lnTo>
                    <a:pt x="1295527" y="2245309"/>
                  </a:lnTo>
                  <a:lnTo>
                    <a:pt x="1295742" y="2242642"/>
                  </a:lnTo>
                  <a:lnTo>
                    <a:pt x="1293749" y="2241194"/>
                  </a:lnTo>
                  <a:lnTo>
                    <a:pt x="1292301" y="2240089"/>
                  </a:lnTo>
                  <a:lnTo>
                    <a:pt x="1287741" y="2240635"/>
                  </a:lnTo>
                  <a:lnTo>
                    <a:pt x="1284630" y="2240419"/>
                  </a:lnTo>
                  <a:lnTo>
                    <a:pt x="1282192" y="2244420"/>
                  </a:lnTo>
                  <a:lnTo>
                    <a:pt x="1280858" y="2246541"/>
                  </a:lnTo>
                  <a:lnTo>
                    <a:pt x="1285963" y="2246757"/>
                  </a:lnTo>
                  <a:lnTo>
                    <a:pt x="1296187" y="2247430"/>
                  </a:lnTo>
                  <a:close/>
                </a:path>
                <a:path w="3308350" h="2247900">
                  <a:moveTo>
                    <a:pt x="1296860" y="1401064"/>
                  </a:moveTo>
                  <a:lnTo>
                    <a:pt x="1289519" y="1395730"/>
                  </a:lnTo>
                  <a:lnTo>
                    <a:pt x="1286522" y="1399514"/>
                  </a:lnTo>
                  <a:lnTo>
                    <a:pt x="1282750" y="1403286"/>
                  </a:lnTo>
                  <a:lnTo>
                    <a:pt x="1281188" y="1407401"/>
                  </a:lnTo>
                  <a:lnTo>
                    <a:pt x="1280642" y="1408734"/>
                  </a:lnTo>
                  <a:lnTo>
                    <a:pt x="1285519" y="1410970"/>
                  </a:lnTo>
                  <a:lnTo>
                    <a:pt x="1287970" y="1412748"/>
                  </a:lnTo>
                  <a:lnTo>
                    <a:pt x="1290967" y="1408849"/>
                  </a:lnTo>
                  <a:lnTo>
                    <a:pt x="1293863" y="1404962"/>
                  </a:lnTo>
                  <a:lnTo>
                    <a:pt x="1296860" y="1401064"/>
                  </a:lnTo>
                  <a:close/>
                </a:path>
                <a:path w="3308350" h="2247900">
                  <a:moveTo>
                    <a:pt x="1352524" y="1426311"/>
                  </a:moveTo>
                  <a:lnTo>
                    <a:pt x="1349527" y="1425194"/>
                  </a:lnTo>
                  <a:lnTo>
                    <a:pt x="1346631" y="1423085"/>
                  </a:lnTo>
                  <a:lnTo>
                    <a:pt x="1340408" y="1422857"/>
                  </a:lnTo>
                  <a:lnTo>
                    <a:pt x="1337195" y="1424635"/>
                  </a:lnTo>
                  <a:lnTo>
                    <a:pt x="1333969" y="1425638"/>
                  </a:lnTo>
                  <a:lnTo>
                    <a:pt x="1336852" y="1426857"/>
                  </a:lnTo>
                  <a:lnTo>
                    <a:pt x="1339634" y="1428864"/>
                  </a:lnTo>
                  <a:lnTo>
                    <a:pt x="1345742" y="1429092"/>
                  </a:lnTo>
                  <a:lnTo>
                    <a:pt x="1349184" y="1427302"/>
                  </a:lnTo>
                  <a:lnTo>
                    <a:pt x="1352524" y="1426311"/>
                  </a:lnTo>
                  <a:close/>
                </a:path>
                <a:path w="3308350" h="2247900">
                  <a:moveTo>
                    <a:pt x="1755292" y="1374609"/>
                  </a:moveTo>
                  <a:lnTo>
                    <a:pt x="1754733" y="1372603"/>
                  </a:lnTo>
                  <a:lnTo>
                    <a:pt x="1754962" y="1370380"/>
                  </a:lnTo>
                  <a:lnTo>
                    <a:pt x="1753298" y="1368818"/>
                  </a:lnTo>
                  <a:lnTo>
                    <a:pt x="1752409" y="1368044"/>
                  </a:lnTo>
                  <a:lnTo>
                    <a:pt x="1748510" y="1368272"/>
                  </a:lnTo>
                  <a:lnTo>
                    <a:pt x="1745957" y="1368044"/>
                  </a:lnTo>
                  <a:lnTo>
                    <a:pt x="1745068" y="1369822"/>
                  </a:lnTo>
                  <a:lnTo>
                    <a:pt x="1743075" y="1373378"/>
                  </a:lnTo>
                  <a:lnTo>
                    <a:pt x="1747177" y="1373822"/>
                  </a:lnTo>
                  <a:lnTo>
                    <a:pt x="1751177" y="1374165"/>
                  </a:lnTo>
                  <a:lnTo>
                    <a:pt x="1755292" y="1374609"/>
                  </a:lnTo>
                  <a:close/>
                </a:path>
                <a:path w="3308350" h="2247900">
                  <a:moveTo>
                    <a:pt x="1804962" y="1133106"/>
                  </a:moveTo>
                  <a:lnTo>
                    <a:pt x="1804733" y="1131773"/>
                  </a:lnTo>
                  <a:lnTo>
                    <a:pt x="1803730" y="1127544"/>
                  </a:lnTo>
                  <a:lnTo>
                    <a:pt x="1800631" y="1123429"/>
                  </a:lnTo>
                  <a:lnTo>
                    <a:pt x="1798408" y="1119314"/>
                  </a:lnTo>
                  <a:lnTo>
                    <a:pt x="1795183" y="1123213"/>
                  </a:lnTo>
                  <a:lnTo>
                    <a:pt x="1791296" y="1126998"/>
                  </a:lnTo>
                  <a:lnTo>
                    <a:pt x="1789518" y="1131214"/>
                  </a:lnTo>
                  <a:lnTo>
                    <a:pt x="1788845" y="1132547"/>
                  </a:lnTo>
                  <a:lnTo>
                    <a:pt x="1794065" y="1134770"/>
                  </a:lnTo>
                  <a:lnTo>
                    <a:pt x="1796630" y="1136548"/>
                  </a:lnTo>
                  <a:lnTo>
                    <a:pt x="1799399" y="1134884"/>
                  </a:lnTo>
                  <a:lnTo>
                    <a:pt x="1804962" y="1133106"/>
                  </a:lnTo>
                  <a:close/>
                </a:path>
                <a:path w="3308350" h="2247900">
                  <a:moveTo>
                    <a:pt x="1976551" y="2220861"/>
                  </a:moveTo>
                  <a:lnTo>
                    <a:pt x="1958619" y="2223071"/>
                  </a:lnTo>
                  <a:lnTo>
                    <a:pt x="1961400" y="2225408"/>
                  </a:lnTo>
                  <a:lnTo>
                    <a:pt x="1964283" y="2227516"/>
                  </a:lnTo>
                  <a:lnTo>
                    <a:pt x="1967179" y="2229751"/>
                  </a:lnTo>
                  <a:lnTo>
                    <a:pt x="1970951" y="2226297"/>
                  </a:lnTo>
                  <a:lnTo>
                    <a:pt x="1976551" y="2220861"/>
                  </a:lnTo>
                  <a:close/>
                </a:path>
                <a:path w="3308350" h="2247900">
                  <a:moveTo>
                    <a:pt x="1980285" y="2220404"/>
                  </a:moveTo>
                  <a:lnTo>
                    <a:pt x="1978291" y="2219185"/>
                  </a:lnTo>
                  <a:lnTo>
                    <a:pt x="1976551" y="2220861"/>
                  </a:lnTo>
                  <a:lnTo>
                    <a:pt x="1980285" y="2220404"/>
                  </a:lnTo>
                  <a:close/>
                </a:path>
                <a:path w="3308350" h="2247900">
                  <a:moveTo>
                    <a:pt x="2058403" y="2201621"/>
                  </a:moveTo>
                  <a:lnTo>
                    <a:pt x="2004060" y="2201837"/>
                  </a:lnTo>
                  <a:lnTo>
                    <a:pt x="2005952" y="2203285"/>
                  </a:lnTo>
                  <a:lnTo>
                    <a:pt x="2055291" y="2203056"/>
                  </a:lnTo>
                  <a:lnTo>
                    <a:pt x="2058403" y="2201621"/>
                  </a:lnTo>
                  <a:close/>
                </a:path>
                <a:path w="3308350" h="2247900">
                  <a:moveTo>
                    <a:pt x="2071624" y="1373720"/>
                  </a:moveTo>
                  <a:lnTo>
                    <a:pt x="2071065" y="1371942"/>
                  </a:lnTo>
                  <a:lnTo>
                    <a:pt x="2071395" y="1369707"/>
                  </a:lnTo>
                  <a:lnTo>
                    <a:pt x="2069731" y="1368374"/>
                  </a:lnTo>
                  <a:lnTo>
                    <a:pt x="2068728" y="1367485"/>
                  </a:lnTo>
                  <a:lnTo>
                    <a:pt x="2064842" y="1367713"/>
                  </a:lnTo>
                  <a:lnTo>
                    <a:pt x="2062289" y="1367485"/>
                  </a:lnTo>
                  <a:lnTo>
                    <a:pt x="2061286" y="1369161"/>
                  </a:lnTo>
                  <a:lnTo>
                    <a:pt x="2060181" y="1370825"/>
                  </a:lnTo>
                  <a:lnTo>
                    <a:pt x="2059178" y="1372489"/>
                  </a:lnTo>
                  <a:lnTo>
                    <a:pt x="2067394" y="1373378"/>
                  </a:lnTo>
                  <a:lnTo>
                    <a:pt x="2071624" y="1373720"/>
                  </a:lnTo>
                  <a:close/>
                </a:path>
                <a:path w="3308350" h="2247900">
                  <a:moveTo>
                    <a:pt x="2295614" y="1838147"/>
                  </a:moveTo>
                  <a:lnTo>
                    <a:pt x="2295283" y="1834362"/>
                  </a:lnTo>
                  <a:lnTo>
                    <a:pt x="2295169" y="1832368"/>
                  </a:lnTo>
                  <a:lnTo>
                    <a:pt x="2286952" y="1830476"/>
                  </a:lnTo>
                  <a:lnTo>
                    <a:pt x="2282393" y="1828469"/>
                  </a:lnTo>
                  <a:lnTo>
                    <a:pt x="2279954" y="1832025"/>
                  </a:lnTo>
                  <a:lnTo>
                    <a:pt x="2275281" y="1835810"/>
                  </a:lnTo>
                  <a:lnTo>
                    <a:pt x="2275840" y="1839252"/>
                  </a:lnTo>
                  <a:lnTo>
                    <a:pt x="2276170" y="1841703"/>
                  </a:lnTo>
                  <a:lnTo>
                    <a:pt x="2283612" y="1843709"/>
                  </a:lnTo>
                  <a:lnTo>
                    <a:pt x="2288057" y="1846033"/>
                  </a:lnTo>
                  <a:lnTo>
                    <a:pt x="2290838" y="1841919"/>
                  </a:lnTo>
                  <a:lnTo>
                    <a:pt x="2295614" y="1838147"/>
                  </a:lnTo>
                  <a:close/>
                </a:path>
                <a:path w="3308350" h="2247900">
                  <a:moveTo>
                    <a:pt x="2314727" y="1504581"/>
                  </a:moveTo>
                  <a:lnTo>
                    <a:pt x="2308275" y="1499463"/>
                  </a:lnTo>
                  <a:lnTo>
                    <a:pt x="2305507" y="1503032"/>
                  </a:lnTo>
                  <a:lnTo>
                    <a:pt x="2301837" y="1506588"/>
                  </a:lnTo>
                  <a:lnTo>
                    <a:pt x="2300059" y="1510360"/>
                  </a:lnTo>
                  <a:lnTo>
                    <a:pt x="2299614" y="1511592"/>
                  </a:lnTo>
                  <a:lnTo>
                    <a:pt x="2304173" y="1513586"/>
                  </a:lnTo>
                  <a:lnTo>
                    <a:pt x="2306497" y="1515262"/>
                  </a:lnTo>
                  <a:lnTo>
                    <a:pt x="2309279" y="1511693"/>
                  </a:lnTo>
                  <a:lnTo>
                    <a:pt x="2311946" y="1508137"/>
                  </a:lnTo>
                  <a:lnTo>
                    <a:pt x="2314727" y="1504581"/>
                  </a:lnTo>
                  <a:close/>
                </a:path>
                <a:path w="3308350" h="2247900">
                  <a:moveTo>
                    <a:pt x="2348395" y="1659801"/>
                  </a:moveTo>
                  <a:lnTo>
                    <a:pt x="2340279" y="1657908"/>
                  </a:lnTo>
                  <a:lnTo>
                    <a:pt x="2340279" y="1661464"/>
                  </a:lnTo>
                  <a:lnTo>
                    <a:pt x="2348395" y="1659801"/>
                  </a:lnTo>
                  <a:close/>
                </a:path>
                <a:path w="3308350" h="2247900">
                  <a:moveTo>
                    <a:pt x="2360612" y="1386497"/>
                  </a:moveTo>
                  <a:lnTo>
                    <a:pt x="2353729" y="1386497"/>
                  </a:lnTo>
                  <a:lnTo>
                    <a:pt x="2357056" y="1392288"/>
                  </a:lnTo>
                  <a:lnTo>
                    <a:pt x="2360612" y="1386497"/>
                  </a:lnTo>
                  <a:close/>
                </a:path>
                <a:path w="3308350" h="2247900">
                  <a:moveTo>
                    <a:pt x="2423172" y="903947"/>
                  </a:moveTo>
                  <a:lnTo>
                    <a:pt x="2422169" y="902728"/>
                  </a:lnTo>
                  <a:lnTo>
                    <a:pt x="2421280" y="901395"/>
                  </a:lnTo>
                  <a:lnTo>
                    <a:pt x="2420277" y="900176"/>
                  </a:lnTo>
                  <a:lnTo>
                    <a:pt x="2416949" y="900506"/>
                  </a:lnTo>
                  <a:lnTo>
                    <a:pt x="2413724" y="900950"/>
                  </a:lnTo>
                  <a:lnTo>
                    <a:pt x="2410383" y="901280"/>
                  </a:lnTo>
                  <a:lnTo>
                    <a:pt x="2411272" y="902728"/>
                  </a:lnTo>
                  <a:lnTo>
                    <a:pt x="2412060" y="905179"/>
                  </a:lnTo>
                  <a:lnTo>
                    <a:pt x="2413050" y="905179"/>
                  </a:lnTo>
                  <a:lnTo>
                    <a:pt x="2416505" y="905281"/>
                  </a:lnTo>
                  <a:lnTo>
                    <a:pt x="2419832" y="904506"/>
                  </a:lnTo>
                  <a:lnTo>
                    <a:pt x="2423172" y="903947"/>
                  </a:lnTo>
                  <a:close/>
                </a:path>
                <a:path w="3308350" h="2247900">
                  <a:moveTo>
                    <a:pt x="2460383" y="2134908"/>
                  </a:moveTo>
                  <a:lnTo>
                    <a:pt x="2459723" y="2132126"/>
                  </a:lnTo>
                  <a:lnTo>
                    <a:pt x="2455278" y="2131682"/>
                  </a:lnTo>
                  <a:lnTo>
                    <a:pt x="2452725" y="2130895"/>
                  </a:lnTo>
                  <a:lnTo>
                    <a:pt x="2451722" y="2133015"/>
                  </a:lnTo>
                  <a:lnTo>
                    <a:pt x="2449944" y="2135009"/>
                  </a:lnTo>
                  <a:lnTo>
                    <a:pt x="2449830" y="2137130"/>
                  </a:lnTo>
                  <a:lnTo>
                    <a:pt x="2449830" y="2137676"/>
                  </a:lnTo>
                  <a:lnTo>
                    <a:pt x="2455049" y="2138235"/>
                  </a:lnTo>
                  <a:lnTo>
                    <a:pt x="2457945" y="2138908"/>
                  </a:lnTo>
                  <a:lnTo>
                    <a:pt x="2458720" y="2136902"/>
                  </a:lnTo>
                  <a:lnTo>
                    <a:pt x="2460383" y="2134908"/>
                  </a:lnTo>
                  <a:close/>
                </a:path>
                <a:path w="3308350" h="2247900">
                  <a:moveTo>
                    <a:pt x="2529382" y="1052830"/>
                  </a:moveTo>
                  <a:lnTo>
                    <a:pt x="2524391" y="1052499"/>
                  </a:lnTo>
                  <a:lnTo>
                    <a:pt x="2526271" y="1057160"/>
                  </a:lnTo>
                  <a:lnTo>
                    <a:pt x="2529382" y="1052830"/>
                  </a:lnTo>
                  <a:close/>
                </a:path>
                <a:path w="3308350" h="2247900">
                  <a:moveTo>
                    <a:pt x="2530056" y="637654"/>
                  </a:moveTo>
                  <a:lnTo>
                    <a:pt x="2528163" y="631317"/>
                  </a:lnTo>
                  <a:lnTo>
                    <a:pt x="2522829" y="636765"/>
                  </a:lnTo>
                  <a:lnTo>
                    <a:pt x="2530056" y="637654"/>
                  </a:lnTo>
                  <a:close/>
                </a:path>
                <a:path w="3308350" h="2247900">
                  <a:moveTo>
                    <a:pt x="2558567" y="783043"/>
                  </a:moveTo>
                  <a:lnTo>
                    <a:pt x="2551722" y="790422"/>
                  </a:lnTo>
                  <a:lnTo>
                    <a:pt x="2546604" y="796658"/>
                  </a:lnTo>
                  <a:lnTo>
                    <a:pt x="2546273" y="796988"/>
                  </a:lnTo>
                  <a:lnTo>
                    <a:pt x="2552281" y="798995"/>
                  </a:lnTo>
                  <a:lnTo>
                    <a:pt x="2555278" y="800214"/>
                  </a:lnTo>
                  <a:lnTo>
                    <a:pt x="2556827" y="792429"/>
                  </a:lnTo>
                  <a:lnTo>
                    <a:pt x="2558567" y="783043"/>
                  </a:lnTo>
                  <a:close/>
                </a:path>
                <a:path w="3308350" h="2247900">
                  <a:moveTo>
                    <a:pt x="2559710" y="1838375"/>
                  </a:moveTo>
                  <a:lnTo>
                    <a:pt x="2559608" y="1836280"/>
                  </a:lnTo>
                  <a:lnTo>
                    <a:pt x="2558719" y="1817573"/>
                  </a:lnTo>
                  <a:lnTo>
                    <a:pt x="2541054" y="1819910"/>
                  </a:lnTo>
                  <a:lnTo>
                    <a:pt x="2559710" y="1838375"/>
                  </a:lnTo>
                  <a:close/>
                </a:path>
                <a:path w="3308350" h="2247900">
                  <a:moveTo>
                    <a:pt x="2562936" y="778306"/>
                  </a:moveTo>
                  <a:lnTo>
                    <a:pt x="2559723" y="776757"/>
                  </a:lnTo>
                  <a:lnTo>
                    <a:pt x="2558567" y="783043"/>
                  </a:lnTo>
                  <a:lnTo>
                    <a:pt x="2562936" y="778306"/>
                  </a:lnTo>
                  <a:close/>
                </a:path>
                <a:path w="3308350" h="2247900">
                  <a:moveTo>
                    <a:pt x="2563050" y="1841703"/>
                  </a:moveTo>
                  <a:lnTo>
                    <a:pt x="2559710" y="1838375"/>
                  </a:lnTo>
                  <a:lnTo>
                    <a:pt x="2559939" y="1843366"/>
                  </a:lnTo>
                  <a:lnTo>
                    <a:pt x="2563050" y="1841703"/>
                  </a:lnTo>
                  <a:close/>
                </a:path>
                <a:path w="3308350" h="2247900">
                  <a:moveTo>
                    <a:pt x="2581859" y="1551927"/>
                  </a:moveTo>
                  <a:lnTo>
                    <a:pt x="2577160" y="1555838"/>
                  </a:lnTo>
                  <a:lnTo>
                    <a:pt x="2573604" y="1560068"/>
                  </a:lnTo>
                  <a:lnTo>
                    <a:pt x="2573058" y="1560957"/>
                  </a:lnTo>
                  <a:lnTo>
                    <a:pt x="2576830" y="1563065"/>
                  </a:lnTo>
                  <a:lnTo>
                    <a:pt x="2578608" y="1564741"/>
                  </a:lnTo>
                  <a:lnTo>
                    <a:pt x="2581859" y="1551927"/>
                  </a:lnTo>
                  <a:close/>
                </a:path>
                <a:path w="3308350" h="2247900">
                  <a:moveTo>
                    <a:pt x="2586050" y="1547952"/>
                  </a:moveTo>
                  <a:lnTo>
                    <a:pt x="2583167" y="1546504"/>
                  </a:lnTo>
                  <a:lnTo>
                    <a:pt x="2581859" y="1551927"/>
                  </a:lnTo>
                  <a:lnTo>
                    <a:pt x="2586050" y="1547952"/>
                  </a:lnTo>
                  <a:close/>
                </a:path>
                <a:path w="3308350" h="2247900">
                  <a:moveTo>
                    <a:pt x="2587383" y="1244409"/>
                  </a:moveTo>
                  <a:lnTo>
                    <a:pt x="2582722" y="1242517"/>
                  </a:lnTo>
                  <a:lnTo>
                    <a:pt x="2580500" y="1240853"/>
                  </a:lnTo>
                  <a:lnTo>
                    <a:pt x="2576385" y="1243291"/>
                  </a:lnTo>
                  <a:lnTo>
                    <a:pt x="2568943" y="1245514"/>
                  </a:lnTo>
                  <a:lnTo>
                    <a:pt x="2568943" y="1247965"/>
                  </a:lnTo>
                  <a:lnTo>
                    <a:pt x="2568829" y="1250518"/>
                  </a:lnTo>
                  <a:lnTo>
                    <a:pt x="2575610" y="1253185"/>
                  </a:lnTo>
                  <a:lnTo>
                    <a:pt x="2579382" y="1255852"/>
                  </a:lnTo>
                  <a:lnTo>
                    <a:pt x="2582049" y="1252410"/>
                  </a:lnTo>
                  <a:lnTo>
                    <a:pt x="2585491" y="1249184"/>
                  </a:lnTo>
                  <a:lnTo>
                    <a:pt x="2586825" y="1245628"/>
                  </a:lnTo>
                  <a:lnTo>
                    <a:pt x="2587383" y="1244409"/>
                  </a:lnTo>
                  <a:close/>
                </a:path>
                <a:path w="3308350" h="2247900">
                  <a:moveTo>
                    <a:pt x="2601836" y="1907743"/>
                  </a:moveTo>
                  <a:lnTo>
                    <a:pt x="2596057" y="1906193"/>
                  </a:lnTo>
                  <a:lnTo>
                    <a:pt x="2590381" y="1904072"/>
                  </a:lnTo>
                  <a:lnTo>
                    <a:pt x="2584386" y="1903183"/>
                  </a:lnTo>
                  <a:lnTo>
                    <a:pt x="2582392" y="1902968"/>
                  </a:lnTo>
                  <a:lnTo>
                    <a:pt x="2579166" y="1905635"/>
                  </a:lnTo>
                  <a:lnTo>
                    <a:pt x="2576499" y="1906968"/>
                  </a:lnTo>
                  <a:lnTo>
                    <a:pt x="2582392" y="1908632"/>
                  </a:lnTo>
                  <a:lnTo>
                    <a:pt x="2588056" y="1910753"/>
                  </a:lnTo>
                  <a:lnTo>
                    <a:pt x="2594381" y="1911756"/>
                  </a:lnTo>
                  <a:lnTo>
                    <a:pt x="2596057" y="1912086"/>
                  </a:lnTo>
                  <a:lnTo>
                    <a:pt x="2599271" y="1909191"/>
                  </a:lnTo>
                  <a:lnTo>
                    <a:pt x="2601836" y="1907743"/>
                  </a:lnTo>
                  <a:close/>
                </a:path>
                <a:path w="3308350" h="2247900">
                  <a:moveTo>
                    <a:pt x="2609164" y="867587"/>
                  </a:moveTo>
                  <a:lnTo>
                    <a:pt x="2607157" y="865809"/>
                  </a:lnTo>
                  <a:lnTo>
                    <a:pt x="2605049" y="864146"/>
                  </a:lnTo>
                  <a:lnTo>
                    <a:pt x="2602941" y="862584"/>
                  </a:lnTo>
                  <a:lnTo>
                    <a:pt x="2599829" y="865809"/>
                  </a:lnTo>
                  <a:lnTo>
                    <a:pt x="2595943" y="869035"/>
                  </a:lnTo>
                  <a:lnTo>
                    <a:pt x="2593390" y="873594"/>
                  </a:lnTo>
                  <a:lnTo>
                    <a:pt x="2598051" y="875703"/>
                  </a:lnTo>
                  <a:lnTo>
                    <a:pt x="2600388" y="877265"/>
                  </a:lnTo>
                  <a:lnTo>
                    <a:pt x="2603271" y="874039"/>
                  </a:lnTo>
                  <a:lnTo>
                    <a:pt x="2606383" y="870813"/>
                  </a:lnTo>
                  <a:lnTo>
                    <a:pt x="2609164" y="867587"/>
                  </a:lnTo>
                  <a:close/>
                </a:path>
                <a:path w="3308350" h="2247900">
                  <a:moveTo>
                    <a:pt x="2629941" y="1439316"/>
                  </a:moveTo>
                  <a:lnTo>
                    <a:pt x="2628938" y="1437309"/>
                  </a:lnTo>
                  <a:lnTo>
                    <a:pt x="2627934" y="1435201"/>
                  </a:lnTo>
                  <a:lnTo>
                    <a:pt x="2626944" y="1433195"/>
                  </a:lnTo>
                  <a:lnTo>
                    <a:pt x="2625052" y="1435760"/>
                  </a:lnTo>
                  <a:lnTo>
                    <a:pt x="2623274" y="1438313"/>
                  </a:lnTo>
                  <a:lnTo>
                    <a:pt x="2621496" y="1440980"/>
                  </a:lnTo>
                  <a:lnTo>
                    <a:pt x="2627045" y="1439875"/>
                  </a:lnTo>
                  <a:lnTo>
                    <a:pt x="2629941" y="1439316"/>
                  </a:lnTo>
                  <a:close/>
                </a:path>
                <a:path w="3308350" h="2247900">
                  <a:moveTo>
                    <a:pt x="2633167" y="2109546"/>
                  </a:moveTo>
                  <a:lnTo>
                    <a:pt x="2627045" y="2107996"/>
                  </a:lnTo>
                  <a:lnTo>
                    <a:pt x="2620937" y="2105888"/>
                  </a:lnTo>
                  <a:lnTo>
                    <a:pt x="2614384" y="2105101"/>
                  </a:lnTo>
                  <a:lnTo>
                    <a:pt x="2612390" y="2104771"/>
                  </a:lnTo>
                  <a:lnTo>
                    <a:pt x="2609164" y="2108212"/>
                  </a:lnTo>
                  <a:lnTo>
                    <a:pt x="2606941" y="2109546"/>
                  </a:lnTo>
                  <a:lnTo>
                    <a:pt x="2609278" y="2110994"/>
                  </a:lnTo>
                  <a:lnTo>
                    <a:pt x="2612491" y="2114448"/>
                  </a:lnTo>
                  <a:lnTo>
                    <a:pt x="2614384" y="2114105"/>
                  </a:lnTo>
                  <a:lnTo>
                    <a:pt x="2620937" y="2113330"/>
                  </a:lnTo>
                  <a:lnTo>
                    <a:pt x="2626944" y="2111222"/>
                  </a:lnTo>
                  <a:lnTo>
                    <a:pt x="2633167" y="2109546"/>
                  </a:lnTo>
                  <a:close/>
                </a:path>
                <a:path w="3308350" h="2247900">
                  <a:moveTo>
                    <a:pt x="2647721" y="1250848"/>
                  </a:moveTo>
                  <a:lnTo>
                    <a:pt x="2641714" y="1249743"/>
                  </a:lnTo>
                  <a:lnTo>
                    <a:pt x="2638831" y="1249299"/>
                  </a:lnTo>
                  <a:lnTo>
                    <a:pt x="2642603" y="1253083"/>
                  </a:lnTo>
                  <a:lnTo>
                    <a:pt x="2644610" y="1254861"/>
                  </a:lnTo>
                  <a:lnTo>
                    <a:pt x="2646603" y="1252194"/>
                  </a:lnTo>
                  <a:lnTo>
                    <a:pt x="2647721" y="1250848"/>
                  </a:lnTo>
                  <a:close/>
                </a:path>
                <a:path w="3308350" h="2247900">
                  <a:moveTo>
                    <a:pt x="2656268" y="1956117"/>
                  </a:moveTo>
                  <a:lnTo>
                    <a:pt x="2652052" y="1956676"/>
                  </a:lnTo>
                  <a:lnTo>
                    <a:pt x="2647823" y="1957336"/>
                  </a:lnTo>
                  <a:lnTo>
                    <a:pt x="2643492" y="1957895"/>
                  </a:lnTo>
                  <a:lnTo>
                    <a:pt x="2644495" y="1959889"/>
                  </a:lnTo>
                  <a:lnTo>
                    <a:pt x="2645054" y="1962010"/>
                  </a:lnTo>
                  <a:lnTo>
                    <a:pt x="2646946" y="1963674"/>
                  </a:lnTo>
                  <a:lnTo>
                    <a:pt x="2647378" y="1964118"/>
                  </a:lnTo>
                  <a:lnTo>
                    <a:pt x="2651823" y="1962899"/>
                  </a:lnTo>
                  <a:lnTo>
                    <a:pt x="2654490" y="1962454"/>
                  </a:lnTo>
                  <a:lnTo>
                    <a:pt x="2655163" y="1960333"/>
                  </a:lnTo>
                  <a:lnTo>
                    <a:pt x="2656268" y="1956117"/>
                  </a:lnTo>
                  <a:close/>
                </a:path>
                <a:path w="3308350" h="2247900">
                  <a:moveTo>
                    <a:pt x="2680385" y="1368933"/>
                  </a:moveTo>
                  <a:lnTo>
                    <a:pt x="2674493" y="1367383"/>
                  </a:lnTo>
                  <a:lnTo>
                    <a:pt x="2668943" y="1365377"/>
                  </a:lnTo>
                  <a:lnTo>
                    <a:pt x="2662834" y="1364373"/>
                  </a:lnTo>
                  <a:lnTo>
                    <a:pt x="2661272" y="1364157"/>
                  </a:lnTo>
                  <a:lnTo>
                    <a:pt x="2658160" y="1367040"/>
                  </a:lnTo>
                  <a:lnTo>
                    <a:pt x="2655824" y="1368488"/>
                  </a:lnTo>
                  <a:lnTo>
                    <a:pt x="2661716" y="1370152"/>
                  </a:lnTo>
                  <a:lnTo>
                    <a:pt x="2667495" y="1372158"/>
                  </a:lnTo>
                  <a:lnTo>
                    <a:pt x="2673718" y="1373378"/>
                  </a:lnTo>
                  <a:lnTo>
                    <a:pt x="2675051" y="1373606"/>
                  </a:lnTo>
                  <a:lnTo>
                    <a:pt x="2678049" y="1370495"/>
                  </a:lnTo>
                  <a:lnTo>
                    <a:pt x="2680385" y="1368933"/>
                  </a:lnTo>
                  <a:close/>
                </a:path>
                <a:path w="3308350" h="2247900">
                  <a:moveTo>
                    <a:pt x="2692273" y="639775"/>
                  </a:moveTo>
                  <a:lnTo>
                    <a:pt x="2686050" y="638098"/>
                  </a:lnTo>
                  <a:lnTo>
                    <a:pt x="2679941" y="636206"/>
                  </a:lnTo>
                  <a:lnTo>
                    <a:pt x="2671826" y="634987"/>
                  </a:lnTo>
                  <a:lnTo>
                    <a:pt x="2666492" y="638886"/>
                  </a:lnTo>
                  <a:lnTo>
                    <a:pt x="2666835" y="639102"/>
                  </a:lnTo>
                  <a:lnTo>
                    <a:pt x="2670048" y="641769"/>
                  </a:lnTo>
                  <a:lnTo>
                    <a:pt x="2674607" y="646214"/>
                  </a:lnTo>
                  <a:lnTo>
                    <a:pt x="2677833" y="645883"/>
                  </a:lnTo>
                  <a:lnTo>
                    <a:pt x="2682938" y="645553"/>
                  </a:lnTo>
                  <a:lnTo>
                    <a:pt x="2687497" y="641997"/>
                  </a:lnTo>
                  <a:lnTo>
                    <a:pt x="2692273" y="639775"/>
                  </a:lnTo>
                  <a:close/>
                </a:path>
                <a:path w="3308350" h="2247900">
                  <a:moveTo>
                    <a:pt x="2748711" y="1383385"/>
                  </a:moveTo>
                  <a:lnTo>
                    <a:pt x="2742603" y="1381721"/>
                  </a:lnTo>
                  <a:lnTo>
                    <a:pt x="2736710" y="1379613"/>
                  </a:lnTo>
                  <a:lnTo>
                    <a:pt x="2730271" y="1378724"/>
                  </a:lnTo>
                  <a:lnTo>
                    <a:pt x="2728049" y="1378496"/>
                  </a:lnTo>
                  <a:lnTo>
                    <a:pt x="2724607" y="1381163"/>
                  </a:lnTo>
                  <a:lnTo>
                    <a:pt x="2721711" y="1382496"/>
                  </a:lnTo>
                  <a:lnTo>
                    <a:pt x="2740164" y="1387500"/>
                  </a:lnTo>
                  <a:lnTo>
                    <a:pt x="2743047" y="1386166"/>
                  </a:lnTo>
                  <a:lnTo>
                    <a:pt x="2748711" y="1383385"/>
                  </a:lnTo>
                  <a:close/>
                </a:path>
                <a:path w="3308350" h="2247900">
                  <a:moveTo>
                    <a:pt x="2752420" y="1263243"/>
                  </a:moveTo>
                  <a:lnTo>
                    <a:pt x="2751937" y="1263751"/>
                  </a:lnTo>
                  <a:lnTo>
                    <a:pt x="2746387" y="1269199"/>
                  </a:lnTo>
                  <a:lnTo>
                    <a:pt x="2741599" y="1274762"/>
                  </a:lnTo>
                  <a:lnTo>
                    <a:pt x="2741269" y="1275207"/>
                  </a:lnTo>
                  <a:lnTo>
                    <a:pt x="2745714" y="1277200"/>
                  </a:lnTo>
                  <a:lnTo>
                    <a:pt x="2747937" y="1278318"/>
                  </a:lnTo>
                  <a:lnTo>
                    <a:pt x="2750159" y="1271092"/>
                  </a:lnTo>
                  <a:lnTo>
                    <a:pt x="2752420" y="1263243"/>
                  </a:lnTo>
                  <a:close/>
                </a:path>
                <a:path w="3308350" h="2247900">
                  <a:moveTo>
                    <a:pt x="2757157" y="1258303"/>
                  </a:moveTo>
                  <a:lnTo>
                    <a:pt x="2754490" y="1256411"/>
                  </a:lnTo>
                  <a:lnTo>
                    <a:pt x="2752420" y="1263243"/>
                  </a:lnTo>
                  <a:lnTo>
                    <a:pt x="2757157" y="1258303"/>
                  </a:lnTo>
                  <a:close/>
                </a:path>
                <a:path w="3308350" h="2247900">
                  <a:moveTo>
                    <a:pt x="2778963" y="1173975"/>
                  </a:moveTo>
                  <a:lnTo>
                    <a:pt x="2778556" y="1173975"/>
                  </a:lnTo>
                  <a:lnTo>
                    <a:pt x="2742933" y="1175029"/>
                  </a:lnTo>
                  <a:lnTo>
                    <a:pt x="2747162" y="1182141"/>
                  </a:lnTo>
                  <a:lnTo>
                    <a:pt x="2749156" y="1185697"/>
                  </a:lnTo>
                  <a:lnTo>
                    <a:pt x="2778963" y="1173975"/>
                  </a:lnTo>
                  <a:close/>
                </a:path>
                <a:path w="3308350" h="2247900">
                  <a:moveTo>
                    <a:pt x="2785821" y="1173797"/>
                  </a:moveTo>
                  <a:lnTo>
                    <a:pt x="2784538" y="1167142"/>
                  </a:lnTo>
                  <a:lnTo>
                    <a:pt x="2783713" y="1172133"/>
                  </a:lnTo>
                  <a:lnTo>
                    <a:pt x="2778963" y="1173975"/>
                  </a:lnTo>
                  <a:lnTo>
                    <a:pt x="2785821" y="1173797"/>
                  </a:lnTo>
                  <a:close/>
                </a:path>
                <a:path w="3308350" h="2247900">
                  <a:moveTo>
                    <a:pt x="2789161" y="1138999"/>
                  </a:moveTo>
                  <a:lnTo>
                    <a:pt x="2786164" y="1140777"/>
                  </a:lnTo>
                  <a:lnTo>
                    <a:pt x="2783052" y="1142555"/>
                  </a:lnTo>
                  <a:lnTo>
                    <a:pt x="2780042" y="1144333"/>
                  </a:lnTo>
                  <a:lnTo>
                    <a:pt x="2784538" y="1167142"/>
                  </a:lnTo>
                  <a:lnTo>
                    <a:pt x="2784652" y="1166393"/>
                  </a:lnTo>
                  <a:lnTo>
                    <a:pt x="2789161" y="1138999"/>
                  </a:lnTo>
                  <a:close/>
                </a:path>
                <a:path w="3308350" h="2247900">
                  <a:moveTo>
                    <a:pt x="2868714" y="1088186"/>
                  </a:moveTo>
                  <a:lnTo>
                    <a:pt x="2840050" y="1088186"/>
                  </a:lnTo>
                  <a:lnTo>
                    <a:pt x="2840050" y="1096746"/>
                  </a:lnTo>
                  <a:lnTo>
                    <a:pt x="2868714" y="1096746"/>
                  </a:lnTo>
                  <a:lnTo>
                    <a:pt x="2868714" y="1088186"/>
                  </a:lnTo>
                  <a:close/>
                </a:path>
                <a:path w="3308350" h="2247900">
                  <a:moveTo>
                    <a:pt x="2887713" y="1150454"/>
                  </a:moveTo>
                  <a:lnTo>
                    <a:pt x="2880487" y="1148448"/>
                  </a:lnTo>
                  <a:lnTo>
                    <a:pt x="2879941" y="1151343"/>
                  </a:lnTo>
                  <a:lnTo>
                    <a:pt x="2887713" y="1150454"/>
                  </a:lnTo>
                  <a:close/>
                </a:path>
                <a:path w="3308350" h="2247900">
                  <a:moveTo>
                    <a:pt x="3030753" y="2231555"/>
                  </a:moveTo>
                  <a:lnTo>
                    <a:pt x="3026600" y="2233638"/>
                  </a:lnTo>
                  <a:lnTo>
                    <a:pt x="3029826" y="2235301"/>
                  </a:lnTo>
                  <a:lnTo>
                    <a:pt x="3030753" y="2231555"/>
                  </a:lnTo>
                  <a:close/>
                </a:path>
                <a:path w="3308350" h="2247900">
                  <a:moveTo>
                    <a:pt x="3047936" y="2223071"/>
                  </a:moveTo>
                  <a:lnTo>
                    <a:pt x="3043377" y="2221293"/>
                  </a:lnTo>
                  <a:lnTo>
                    <a:pt x="3038703" y="2219629"/>
                  </a:lnTo>
                  <a:lnTo>
                    <a:pt x="3034042" y="2217737"/>
                  </a:lnTo>
                  <a:lnTo>
                    <a:pt x="3032595" y="2223630"/>
                  </a:lnTo>
                  <a:lnTo>
                    <a:pt x="3031261" y="2229523"/>
                  </a:lnTo>
                  <a:lnTo>
                    <a:pt x="3030753" y="2231555"/>
                  </a:lnTo>
                  <a:lnTo>
                    <a:pt x="3033712" y="2230082"/>
                  </a:lnTo>
                  <a:lnTo>
                    <a:pt x="3040824" y="2226627"/>
                  </a:lnTo>
                  <a:lnTo>
                    <a:pt x="3047936" y="2223071"/>
                  </a:lnTo>
                  <a:close/>
                </a:path>
                <a:path w="3308350" h="2247900">
                  <a:moveTo>
                    <a:pt x="3188932" y="1128217"/>
                  </a:moveTo>
                  <a:lnTo>
                    <a:pt x="3187712" y="1126210"/>
                  </a:lnTo>
                  <a:lnTo>
                    <a:pt x="3185261" y="1121994"/>
                  </a:lnTo>
                  <a:lnTo>
                    <a:pt x="3182378" y="1122438"/>
                  </a:lnTo>
                  <a:lnTo>
                    <a:pt x="3178035" y="1122438"/>
                  </a:lnTo>
                  <a:lnTo>
                    <a:pt x="3175482" y="1125321"/>
                  </a:lnTo>
                  <a:lnTo>
                    <a:pt x="3175812" y="1127772"/>
                  </a:lnTo>
                  <a:lnTo>
                    <a:pt x="3175482" y="1129995"/>
                  </a:lnTo>
                  <a:lnTo>
                    <a:pt x="3184372" y="1128877"/>
                  </a:lnTo>
                  <a:lnTo>
                    <a:pt x="3188932" y="1128217"/>
                  </a:lnTo>
                  <a:close/>
                </a:path>
                <a:path w="3308350" h="2247900">
                  <a:moveTo>
                    <a:pt x="3287560" y="1964804"/>
                  </a:moveTo>
                  <a:lnTo>
                    <a:pt x="3285820" y="1963902"/>
                  </a:lnTo>
                  <a:lnTo>
                    <a:pt x="3283115" y="1963115"/>
                  </a:lnTo>
                  <a:lnTo>
                    <a:pt x="3287560" y="1964804"/>
                  </a:lnTo>
                  <a:close/>
                </a:path>
                <a:path w="3308350" h="2247900">
                  <a:moveTo>
                    <a:pt x="3297148" y="1968461"/>
                  </a:moveTo>
                  <a:lnTo>
                    <a:pt x="3287560" y="1964804"/>
                  </a:lnTo>
                  <a:lnTo>
                    <a:pt x="3290709" y="1966455"/>
                  </a:lnTo>
                  <a:lnTo>
                    <a:pt x="3292703" y="1968233"/>
                  </a:lnTo>
                  <a:lnTo>
                    <a:pt x="3294926" y="1969795"/>
                  </a:lnTo>
                  <a:lnTo>
                    <a:pt x="3293707" y="2000250"/>
                  </a:lnTo>
                  <a:lnTo>
                    <a:pt x="3296374" y="2001812"/>
                  </a:lnTo>
                  <a:lnTo>
                    <a:pt x="3297148" y="1968461"/>
                  </a:lnTo>
                  <a:close/>
                </a:path>
                <a:path w="3308350" h="2247900">
                  <a:moveTo>
                    <a:pt x="3299485" y="1075296"/>
                  </a:moveTo>
                  <a:lnTo>
                    <a:pt x="3296589" y="1074737"/>
                  </a:lnTo>
                  <a:lnTo>
                    <a:pt x="3293478" y="1073848"/>
                  </a:lnTo>
                  <a:lnTo>
                    <a:pt x="3290481" y="1073848"/>
                  </a:lnTo>
                  <a:lnTo>
                    <a:pt x="3289376" y="1073950"/>
                  </a:lnTo>
                  <a:lnTo>
                    <a:pt x="3288487" y="1076286"/>
                  </a:lnTo>
                  <a:lnTo>
                    <a:pt x="3287369" y="1077518"/>
                  </a:lnTo>
                  <a:lnTo>
                    <a:pt x="3290366" y="1078064"/>
                  </a:lnTo>
                  <a:lnTo>
                    <a:pt x="3293478" y="1078953"/>
                  </a:lnTo>
                  <a:lnTo>
                    <a:pt x="3296374" y="1078953"/>
                  </a:lnTo>
                  <a:lnTo>
                    <a:pt x="3297593" y="1078852"/>
                  </a:lnTo>
                  <a:lnTo>
                    <a:pt x="3298482" y="1076515"/>
                  </a:lnTo>
                  <a:lnTo>
                    <a:pt x="3299485" y="1075296"/>
                  </a:lnTo>
                  <a:close/>
                </a:path>
                <a:path w="3308350" h="2247900">
                  <a:moveTo>
                    <a:pt x="3308261" y="691807"/>
                  </a:moveTo>
                  <a:lnTo>
                    <a:pt x="3303701" y="691134"/>
                  </a:lnTo>
                  <a:lnTo>
                    <a:pt x="3304705" y="695921"/>
                  </a:lnTo>
                  <a:lnTo>
                    <a:pt x="3308261" y="691807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1378717" y="15270492"/>
              <a:ext cx="3232150" cy="2472055"/>
            </a:xfrm>
            <a:custGeom>
              <a:avLst/>
              <a:gdLst/>
              <a:ahLst/>
              <a:cxnLst/>
              <a:rect l="l" t="t" r="r" b="b"/>
              <a:pathLst>
                <a:path w="3232150" h="2472055">
                  <a:moveTo>
                    <a:pt x="14439" y="439077"/>
                  </a:moveTo>
                  <a:lnTo>
                    <a:pt x="10223" y="437299"/>
                  </a:lnTo>
                  <a:lnTo>
                    <a:pt x="7886" y="435635"/>
                  </a:lnTo>
                  <a:lnTo>
                    <a:pt x="5219" y="437083"/>
                  </a:lnTo>
                  <a:lnTo>
                    <a:pt x="558" y="438302"/>
                  </a:lnTo>
                  <a:lnTo>
                    <a:pt x="215" y="439864"/>
                  </a:lnTo>
                  <a:lnTo>
                    <a:pt x="0" y="441528"/>
                  </a:lnTo>
                  <a:lnTo>
                    <a:pt x="4330" y="443191"/>
                  </a:lnTo>
                  <a:lnTo>
                    <a:pt x="6553" y="444868"/>
                  </a:lnTo>
                  <a:lnTo>
                    <a:pt x="9334" y="443534"/>
                  </a:lnTo>
                  <a:lnTo>
                    <a:pt x="13995" y="442188"/>
                  </a:lnTo>
                  <a:lnTo>
                    <a:pt x="14439" y="439077"/>
                  </a:lnTo>
                  <a:close/>
                </a:path>
                <a:path w="3232150" h="2472055">
                  <a:moveTo>
                    <a:pt x="24218" y="2393188"/>
                  </a:moveTo>
                  <a:lnTo>
                    <a:pt x="18288" y="2389708"/>
                  </a:lnTo>
                  <a:lnTo>
                    <a:pt x="444" y="2379408"/>
                  </a:lnTo>
                  <a:lnTo>
                    <a:pt x="9334" y="2392743"/>
                  </a:lnTo>
                  <a:lnTo>
                    <a:pt x="13881" y="2399423"/>
                  </a:lnTo>
                  <a:lnTo>
                    <a:pt x="17221" y="2397302"/>
                  </a:lnTo>
                  <a:lnTo>
                    <a:pt x="24218" y="2393188"/>
                  </a:lnTo>
                  <a:close/>
                </a:path>
                <a:path w="3232150" h="2472055">
                  <a:moveTo>
                    <a:pt x="132778" y="252285"/>
                  </a:moveTo>
                  <a:lnTo>
                    <a:pt x="130213" y="247954"/>
                  </a:lnTo>
                  <a:lnTo>
                    <a:pt x="125768" y="251726"/>
                  </a:lnTo>
                  <a:lnTo>
                    <a:pt x="132778" y="252285"/>
                  </a:lnTo>
                  <a:close/>
                </a:path>
                <a:path w="3232150" h="2472055">
                  <a:moveTo>
                    <a:pt x="282054" y="186258"/>
                  </a:moveTo>
                  <a:lnTo>
                    <a:pt x="280987" y="186690"/>
                  </a:lnTo>
                  <a:lnTo>
                    <a:pt x="279107" y="188239"/>
                  </a:lnTo>
                  <a:lnTo>
                    <a:pt x="278320" y="188912"/>
                  </a:lnTo>
                  <a:lnTo>
                    <a:pt x="279323" y="190461"/>
                  </a:lnTo>
                  <a:lnTo>
                    <a:pt x="279552" y="191579"/>
                  </a:lnTo>
                  <a:lnTo>
                    <a:pt x="280885" y="188683"/>
                  </a:lnTo>
                  <a:lnTo>
                    <a:pt x="282054" y="186258"/>
                  </a:lnTo>
                  <a:close/>
                </a:path>
                <a:path w="3232150" h="2472055">
                  <a:moveTo>
                    <a:pt x="291274" y="182143"/>
                  </a:moveTo>
                  <a:lnTo>
                    <a:pt x="283654" y="182689"/>
                  </a:lnTo>
                  <a:lnTo>
                    <a:pt x="282321" y="185686"/>
                  </a:lnTo>
                  <a:lnTo>
                    <a:pt x="282054" y="186258"/>
                  </a:lnTo>
                  <a:lnTo>
                    <a:pt x="283997" y="185458"/>
                  </a:lnTo>
                  <a:lnTo>
                    <a:pt x="286435" y="184238"/>
                  </a:lnTo>
                  <a:lnTo>
                    <a:pt x="291274" y="182143"/>
                  </a:lnTo>
                  <a:close/>
                </a:path>
                <a:path w="3232150" h="2472055">
                  <a:moveTo>
                    <a:pt x="311658" y="180797"/>
                  </a:moveTo>
                  <a:lnTo>
                    <a:pt x="309206" y="177012"/>
                  </a:lnTo>
                  <a:lnTo>
                    <a:pt x="307873" y="175006"/>
                  </a:lnTo>
                  <a:lnTo>
                    <a:pt x="300774" y="178130"/>
                  </a:lnTo>
                  <a:lnTo>
                    <a:pt x="291299" y="182143"/>
                  </a:lnTo>
                  <a:lnTo>
                    <a:pt x="306298" y="181127"/>
                  </a:lnTo>
                  <a:lnTo>
                    <a:pt x="311658" y="180797"/>
                  </a:lnTo>
                  <a:close/>
                </a:path>
                <a:path w="3232150" h="2472055">
                  <a:moveTo>
                    <a:pt x="329209" y="2396972"/>
                  </a:moveTo>
                  <a:lnTo>
                    <a:pt x="325551" y="2397302"/>
                  </a:lnTo>
                  <a:lnTo>
                    <a:pt x="318325" y="2398191"/>
                  </a:lnTo>
                  <a:lnTo>
                    <a:pt x="319214" y="2399982"/>
                  </a:lnTo>
                  <a:lnTo>
                    <a:pt x="319544" y="2401976"/>
                  </a:lnTo>
                  <a:lnTo>
                    <a:pt x="321106" y="2403310"/>
                  </a:lnTo>
                  <a:lnTo>
                    <a:pt x="321551" y="2403754"/>
                  </a:lnTo>
                  <a:lnTo>
                    <a:pt x="325653" y="2402865"/>
                  </a:lnTo>
                  <a:lnTo>
                    <a:pt x="327990" y="2402535"/>
                  </a:lnTo>
                  <a:lnTo>
                    <a:pt x="328434" y="2400643"/>
                  </a:lnTo>
                  <a:lnTo>
                    <a:pt x="328764" y="2398750"/>
                  </a:lnTo>
                  <a:lnTo>
                    <a:pt x="329209" y="2396972"/>
                  </a:lnTo>
                  <a:close/>
                </a:path>
                <a:path w="3232150" h="2472055">
                  <a:moveTo>
                    <a:pt x="423316" y="276974"/>
                  </a:moveTo>
                  <a:lnTo>
                    <a:pt x="414540" y="279082"/>
                  </a:lnTo>
                  <a:lnTo>
                    <a:pt x="422427" y="282079"/>
                  </a:lnTo>
                  <a:lnTo>
                    <a:pt x="423316" y="276974"/>
                  </a:lnTo>
                  <a:close/>
                </a:path>
                <a:path w="3232150" h="2472055">
                  <a:moveTo>
                    <a:pt x="646099" y="628992"/>
                  </a:moveTo>
                  <a:lnTo>
                    <a:pt x="638543" y="626097"/>
                  </a:lnTo>
                  <a:lnTo>
                    <a:pt x="637755" y="630986"/>
                  </a:lnTo>
                  <a:lnTo>
                    <a:pt x="646099" y="628992"/>
                  </a:lnTo>
                  <a:close/>
                </a:path>
                <a:path w="3232150" h="2472055">
                  <a:moveTo>
                    <a:pt x="690206" y="2463469"/>
                  </a:moveTo>
                  <a:lnTo>
                    <a:pt x="689533" y="2461679"/>
                  </a:lnTo>
                  <a:lnTo>
                    <a:pt x="689876" y="2459012"/>
                  </a:lnTo>
                  <a:lnTo>
                    <a:pt x="687984" y="2458351"/>
                  </a:lnTo>
                  <a:lnTo>
                    <a:pt x="685317" y="2457348"/>
                  </a:lnTo>
                  <a:lnTo>
                    <a:pt x="681202" y="2457793"/>
                  </a:lnTo>
                  <a:lnTo>
                    <a:pt x="677646" y="2457577"/>
                  </a:lnTo>
                  <a:lnTo>
                    <a:pt x="678535" y="2460129"/>
                  </a:lnTo>
                  <a:lnTo>
                    <a:pt x="680313" y="2465463"/>
                  </a:lnTo>
                  <a:lnTo>
                    <a:pt x="683539" y="2464803"/>
                  </a:lnTo>
                  <a:lnTo>
                    <a:pt x="690206" y="2463469"/>
                  </a:lnTo>
                  <a:close/>
                </a:path>
                <a:path w="3232150" h="2472055">
                  <a:moveTo>
                    <a:pt x="697865" y="672465"/>
                  </a:moveTo>
                  <a:lnTo>
                    <a:pt x="695210" y="670687"/>
                  </a:lnTo>
                  <a:lnTo>
                    <a:pt x="692645" y="668794"/>
                  </a:lnTo>
                  <a:lnTo>
                    <a:pt x="689876" y="666902"/>
                  </a:lnTo>
                  <a:lnTo>
                    <a:pt x="686866" y="668566"/>
                  </a:lnTo>
                  <a:lnTo>
                    <a:pt x="681647" y="670013"/>
                  </a:lnTo>
                  <a:lnTo>
                    <a:pt x="681202" y="673468"/>
                  </a:lnTo>
                  <a:lnTo>
                    <a:pt x="686092" y="675347"/>
                  </a:lnTo>
                  <a:lnTo>
                    <a:pt x="688644" y="677240"/>
                  </a:lnTo>
                  <a:lnTo>
                    <a:pt x="691756" y="675576"/>
                  </a:lnTo>
                  <a:lnTo>
                    <a:pt x="694766" y="674014"/>
                  </a:lnTo>
                  <a:lnTo>
                    <a:pt x="697865" y="672465"/>
                  </a:lnTo>
                  <a:close/>
                </a:path>
                <a:path w="3232150" h="2472055">
                  <a:moveTo>
                    <a:pt x="704646" y="464096"/>
                  </a:moveTo>
                  <a:lnTo>
                    <a:pt x="700087" y="460870"/>
                  </a:lnTo>
                  <a:lnTo>
                    <a:pt x="697649" y="460095"/>
                  </a:lnTo>
                  <a:lnTo>
                    <a:pt x="695210" y="459206"/>
                  </a:lnTo>
                  <a:lnTo>
                    <a:pt x="692759" y="458431"/>
                  </a:lnTo>
                  <a:lnTo>
                    <a:pt x="694982" y="459422"/>
                  </a:lnTo>
                  <a:lnTo>
                    <a:pt x="699427" y="461213"/>
                  </a:lnTo>
                  <a:lnTo>
                    <a:pt x="704646" y="464096"/>
                  </a:lnTo>
                  <a:close/>
                </a:path>
                <a:path w="3232150" h="2472055">
                  <a:moveTo>
                    <a:pt x="764540" y="655561"/>
                  </a:moveTo>
                  <a:lnTo>
                    <a:pt x="755980" y="657453"/>
                  </a:lnTo>
                  <a:lnTo>
                    <a:pt x="763651" y="660349"/>
                  </a:lnTo>
                  <a:lnTo>
                    <a:pt x="764540" y="655561"/>
                  </a:lnTo>
                  <a:close/>
                </a:path>
                <a:path w="3232150" h="2472055">
                  <a:moveTo>
                    <a:pt x="816533" y="163779"/>
                  </a:moveTo>
                  <a:lnTo>
                    <a:pt x="809980" y="161442"/>
                  </a:lnTo>
                  <a:lnTo>
                    <a:pt x="809307" y="165341"/>
                  </a:lnTo>
                  <a:lnTo>
                    <a:pt x="816533" y="163779"/>
                  </a:lnTo>
                  <a:close/>
                </a:path>
                <a:path w="3232150" h="2472055">
                  <a:moveTo>
                    <a:pt x="843965" y="110121"/>
                  </a:moveTo>
                  <a:lnTo>
                    <a:pt x="843762" y="109855"/>
                  </a:lnTo>
                  <a:lnTo>
                    <a:pt x="842530" y="107403"/>
                  </a:lnTo>
                  <a:lnTo>
                    <a:pt x="840092" y="105740"/>
                  </a:lnTo>
                  <a:lnTo>
                    <a:pt x="838885" y="104965"/>
                  </a:lnTo>
                  <a:lnTo>
                    <a:pt x="838530" y="104736"/>
                  </a:lnTo>
                  <a:lnTo>
                    <a:pt x="834872" y="104965"/>
                  </a:lnTo>
                  <a:lnTo>
                    <a:pt x="832205" y="104736"/>
                  </a:lnTo>
                  <a:lnTo>
                    <a:pt x="841540" y="108966"/>
                  </a:lnTo>
                  <a:lnTo>
                    <a:pt x="843965" y="110121"/>
                  </a:lnTo>
                  <a:close/>
                </a:path>
                <a:path w="3232150" h="2472055">
                  <a:moveTo>
                    <a:pt x="849972" y="114642"/>
                  </a:moveTo>
                  <a:lnTo>
                    <a:pt x="846201" y="111188"/>
                  </a:lnTo>
                  <a:lnTo>
                    <a:pt x="843965" y="110121"/>
                  </a:lnTo>
                  <a:lnTo>
                    <a:pt x="845426" y="111963"/>
                  </a:lnTo>
                  <a:lnTo>
                    <a:pt x="849972" y="114642"/>
                  </a:lnTo>
                  <a:close/>
                </a:path>
                <a:path w="3232150" h="2472055">
                  <a:moveTo>
                    <a:pt x="865200" y="466432"/>
                  </a:moveTo>
                  <a:lnTo>
                    <a:pt x="862977" y="465543"/>
                  </a:lnTo>
                  <a:lnTo>
                    <a:pt x="860196" y="463981"/>
                  </a:lnTo>
                  <a:lnTo>
                    <a:pt x="858532" y="464210"/>
                  </a:lnTo>
                  <a:lnTo>
                    <a:pt x="855649" y="464769"/>
                  </a:lnTo>
                  <a:lnTo>
                    <a:pt x="853313" y="466547"/>
                  </a:lnTo>
                  <a:lnTo>
                    <a:pt x="850861" y="467766"/>
                  </a:lnTo>
                  <a:lnTo>
                    <a:pt x="855421" y="468769"/>
                  </a:lnTo>
                  <a:lnTo>
                    <a:pt x="864755" y="470547"/>
                  </a:lnTo>
                  <a:lnTo>
                    <a:pt x="864870" y="469214"/>
                  </a:lnTo>
                  <a:lnTo>
                    <a:pt x="865085" y="467766"/>
                  </a:lnTo>
                  <a:lnTo>
                    <a:pt x="865200" y="466432"/>
                  </a:lnTo>
                  <a:close/>
                </a:path>
                <a:path w="3232150" h="2472055">
                  <a:moveTo>
                    <a:pt x="886980" y="392277"/>
                  </a:moveTo>
                  <a:lnTo>
                    <a:pt x="878979" y="392277"/>
                  </a:lnTo>
                  <a:lnTo>
                    <a:pt x="877760" y="393712"/>
                  </a:lnTo>
                  <a:lnTo>
                    <a:pt x="874649" y="395490"/>
                  </a:lnTo>
                  <a:lnTo>
                    <a:pt x="875423" y="396722"/>
                  </a:lnTo>
                  <a:lnTo>
                    <a:pt x="876528" y="398614"/>
                  </a:lnTo>
                  <a:lnTo>
                    <a:pt x="879983" y="400050"/>
                  </a:lnTo>
                  <a:lnTo>
                    <a:pt x="882421" y="401726"/>
                  </a:lnTo>
                  <a:lnTo>
                    <a:pt x="883869" y="398614"/>
                  </a:lnTo>
                  <a:lnTo>
                    <a:pt x="885418" y="395490"/>
                  </a:lnTo>
                  <a:lnTo>
                    <a:pt x="886980" y="392277"/>
                  </a:lnTo>
                  <a:close/>
                </a:path>
                <a:path w="3232150" h="2472055">
                  <a:moveTo>
                    <a:pt x="899642" y="2274341"/>
                  </a:moveTo>
                  <a:lnTo>
                    <a:pt x="898537" y="2272779"/>
                  </a:lnTo>
                  <a:lnTo>
                    <a:pt x="897534" y="2271217"/>
                  </a:lnTo>
                  <a:lnTo>
                    <a:pt x="896416" y="2269667"/>
                  </a:lnTo>
                  <a:lnTo>
                    <a:pt x="885863" y="2271001"/>
                  </a:lnTo>
                  <a:lnTo>
                    <a:pt x="890536" y="2272106"/>
                  </a:lnTo>
                  <a:lnTo>
                    <a:pt x="894981" y="2273223"/>
                  </a:lnTo>
                  <a:lnTo>
                    <a:pt x="899642" y="2274341"/>
                  </a:lnTo>
                  <a:close/>
                </a:path>
                <a:path w="3232150" h="2472055">
                  <a:moveTo>
                    <a:pt x="987640" y="314769"/>
                  </a:moveTo>
                  <a:lnTo>
                    <a:pt x="987196" y="313994"/>
                  </a:lnTo>
                  <a:lnTo>
                    <a:pt x="984973" y="310438"/>
                  </a:lnTo>
                  <a:lnTo>
                    <a:pt x="981202" y="307098"/>
                  </a:lnTo>
                  <a:lnTo>
                    <a:pt x="977861" y="303771"/>
                  </a:lnTo>
                  <a:lnTo>
                    <a:pt x="975423" y="307213"/>
                  </a:lnTo>
                  <a:lnTo>
                    <a:pt x="972083" y="310553"/>
                  </a:lnTo>
                  <a:lnTo>
                    <a:pt x="970419" y="315112"/>
                  </a:lnTo>
                  <a:lnTo>
                    <a:pt x="976198" y="316890"/>
                  </a:lnTo>
                  <a:lnTo>
                    <a:pt x="979309" y="318338"/>
                  </a:lnTo>
                  <a:lnTo>
                    <a:pt x="982091" y="316890"/>
                  </a:lnTo>
                  <a:lnTo>
                    <a:pt x="987640" y="314769"/>
                  </a:lnTo>
                  <a:close/>
                </a:path>
                <a:path w="3232150" h="2472055">
                  <a:moveTo>
                    <a:pt x="1078865" y="2301798"/>
                  </a:moveTo>
                  <a:lnTo>
                    <a:pt x="1075423" y="2299131"/>
                  </a:lnTo>
                  <a:lnTo>
                    <a:pt x="1072197" y="2294458"/>
                  </a:lnTo>
                  <a:lnTo>
                    <a:pt x="1068527" y="2294344"/>
                  </a:lnTo>
                  <a:lnTo>
                    <a:pt x="1062647" y="2294013"/>
                  </a:lnTo>
                  <a:lnTo>
                    <a:pt x="1056424" y="2296795"/>
                  </a:lnTo>
                  <a:lnTo>
                    <a:pt x="1050302" y="2298242"/>
                  </a:lnTo>
                  <a:lnTo>
                    <a:pt x="1053757" y="2300909"/>
                  </a:lnTo>
                  <a:lnTo>
                    <a:pt x="1060424" y="2306243"/>
                  </a:lnTo>
                  <a:lnTo>
                    <a:pt x="1072756" y="2303361"/>
                  </a:lnTo>
                  <a:lnTo>
                    <a:pt x="1078865" y="2301798"/>
                  </a:lnTo>
                  <a:close/>
                </a:path>
                <a:path w="3232150" h="2472055">
                  <a:moveTo>
                    <a:pt x="1106639" y="277190"/>
                  </a:moveTo>
                  <a:lnTo>
                    <a:pt x="1098753" y="277190"/>
                  </a:lnTo>
                  <a:lnTo>
                    <a:pt x="1097419" y="278638"/>
                  </a:lnTo>
                  <a:lnTo>
                    <a:pt x="1094422" y="280644"/>
                  </a:lnTo>
                  <a:lnTo>
                    <a:pt x="1095082" y="281635"/>
                  </a:lnTo>
                  <a:lnTo>
                    <a:pt x="1096530" y="283527"/>
                  </a:lnTo>
                  <a:lnTo>
                    <a:pt x="1099972" y="284759"/>
                  </a:lnTo>
                  <a:lnTo>
                    <a:pt x="1102639" y="286308"/>
                  </a:lnTo>
                  <a:lnTo>
                    <a:pt x="1103858" y="283311"/>
                  </a:lnTo>
                  <a:lnTo>
                    <a:pt x="1105192" y="280200"/>
                  </a:lnTo>
                  <a:lnTo>
                    <a:pt x="1106639" y="277190"/>
                  </a:lnTo>
                  <a:close/>
                </a:path>
                <a:path w="3232150" h="2472055">
                  <a:moveTo>
                    <a:pt x="1152753" y="103073"/>
                  </a:moveTo>
                  <a:lnTo>
                    <a:pt x="1144866" y="104965"/>
                  </a:lnTo>
                  <a:lnTo>
                    <a:pt x="1151966" y="107746"/>
                  </a:lnTo>
                  <a:lnTo>
                    <a:pt x="1152753" y="103073"/>
                  </a:lnTo>
                  <a:close/>
                </a:path>
                <a:path w="3232150" h="2472055">
                  <a:moveTo>
                    <a:pt x="1168196" y="30695"/>
                  </a:moveTo>
                  <a:lnTo>
                    <a:pt x="1159751" y="32029"/>
                  </a:lnTo>
                  <a:lnTo>
                    <a:pt x="1167638" y="34023"/>
                  </a:lnTo>
                  <a:lnTo>
                    <a:pt x="1168196" y="30695"/>
                  </a:lnTo>
                  <a:close/>
                </a:path>
                <a:path w="3232150" h="2472055">
                  <a:moveTo>
                    <a:pt x="1194308" y="161886"/>
                  </a:moveTo>
                  <a:lnTo>
                    <a:pt x="1191412" y="161442"/>
                  </a:lnTo>
                  <a:lnTo>
                    <a:pt x="1188415" y="160667"/>
                  </a:lnTo>
                  <a:lnTo>
                    <a:pt x="1185532" y="160782"/>
                  </a:lnTo>
                  <a:lnTo>
                    <a:pt x="1184300" y="160782"/>
                  </a:lnTo>
                  <a:lnTo>
                    <a:pt x="1183309" y="162890"/>
                  </a:lnTo>
                  <a:lnTo>
                    <a:pt x="1182192" y="164007"/>
                  </a:lnTo>
                  <a:lnTo>
                    <a:pt x="1185189" y="164452"/>
                  </a:lnTo>
                  <a:lnTo>
                    <a:pt x="1188199" y="165341"/>
                  </a:lnTo>
                  <a:lnTo>
                    <a:pt x="1192199" y="165341"/>
                  </a:lnTo>
                  <a:lnTo>
                    <a:pt x="1193304" y="163118"/>
                  </a:lnTo>
                  <a:lnTo>
                    <a:pt x="1194308" y="161886"/>
                  </a:lnTo>
                  <a:close/>
                </a:path>
                <a:path w="3232150" h="2472055">
                  <a:moveTo>
                    <a:pt x="1207744" y="2235314"/>
                  </a:moveTo>
                  <a:lnTo>
                    <a:pt x="1207084" y="2233193"/>
                  </a:lnTo>
                  <a:lnTo>
                    <a:pt x="1207300" y="2230526"/>
                  </a:lnTo>
                  <a:lnTo>
                    <a:pt x="1205306" y="2229078"/>
                  </a:lnTo>
                  <a:lnTo>
                    <a:pt x="1203858" y="2227973"/>
                  </a:lnTo>
                  <a:lnTo>
                    <a:pt x="1199299" y="2228519"/>
                  </a:lnTo>
                  <a:lnTo>
                    <a:pt x="1196187" y="2228304"/>
                  </a:lnTo>
                  <a:lnTo>
                    <a:pt x="1193749" y="2232304"/>
                  </a:lnTo>
                  <a:lnTo>
                    <a:pt x="1192415" y="2234425"/>
                  </a:lnTo>
                  <a:lnTo>
                    <a:pt x="1197521" y="2234641"/>
                  </a:lnTo>
                  <a:lnTo>
                    <a:pt x="1207744" y="2235314"/>
                  </a:lnTo>
                  <a:close/>
                </a:path>
                <a:path w="3232150" h="2472055">
                  <a:moveTo>
                    <a:pt x="1295082" y="2314918"/>
                  </a:moveTo>
                  <a:lnTo>
                    <a:pt x="1292085" y="2314473"/>
                  </a:lnTo>
                  <a:lnTo>
                    <a:pt x="1288973" y="2313470"/>
                  </a:lnTo>
                  <a:lnTo>
                    <a:pt x="1285963" y="2313698"/>
                  </a:lnTo>
                  <a:lnTo>
                    <a:pt x="1284744" y="2313698"/>
                  </a:lnTo>
                  <a:lnTo>
                    <a:pt x="1283855" y="2316137"/>
                  </a:lnTo>
                  <a:lnTo>
                    <a:pt x="1282852" y="2317470"/>
                  </a:lnTo>
                  <a:lnTo>
                    <a:pt x="1285963" y="2318143"/>
                  </a:lnTo>
                  <a:lnTo>
                    <a:pt x="1289075" y="2319032"/>
                  </a:lnTo>
                  <a:lnTo>
                    <a:pt x="1292186" y="2319147"/>
                  </a:lnTo>
                  <a:lnTo>
                    <a:pt x="1293190" y="2319147"/>
                  </a:lnTo>
                  <a:lnTo>
                    <a:pt x="1294079" y="2316365"/>
                  </a:lnTo>
                  <a:lnTo>
                    <a:pt x="1295082" y="2314918"/>
                  </a:lnTo>
                  <a:close/>
                </a:path>
                <a:path w="3232150" h="2472055">
                  <a:moveTo>
                    <a:pt x="1418742" y="17233"/>
                  </a:moveTo>
                  <a:lnTo>
                    <a:pt x="1415300" y="16687"/>
                  </a:lnTo>
                  <a:lnTo>
                    <a:pt x="1411744" y="15570"/>
                  </a:lnTo>
                  <a:lnTo>
                    <a:pt x="1408417" y="15786"/>
                  </a:lnTo>
                  <a:lnTo>
                    <a:pt x="1407083" y="15786"/>
                  </a:lnTo>
                  <a:lnTo>
                    <a:pt x="1406194" y="18796"/>
                  </a:lnTo>
                  <a:lnTo>
                    <a:pt x="1405191" y="20459"/>
                  </a:lnTo>
                  <a:lnTo>
                    <a:pt x="1415859" y="22796"/>
                  </a:lnTo>
                  <a:lnTo>
                    <a:pt x="1416850" y="21018"/>
                  </a:lnTo>
                  <a:lnTo>
                    <a:pt x="1417853" y="19126"/>
                  </a:lnTo>
                  <a:lnTo>
                    <a:pt x="1418742" y="17233"/>
                  </a:lnTo>
                  <a:close/>
                </a:path>
                <a:path w="3232150" h="2472055">
                  <a:moveTo>
                    <a:pt x="1470406" y="150101"/>
                  </a:moveTo>
                  <a:lnTo>
                    <a:pt x="1467408" y="145097"/>
                  </a:lnTo>
                  <a:lnTo>
                    <a:pt x="1462747" y="149656"/>
                  </a:lnTo>
                  <a:lnTo>
                    <a:pt x="1470406" y="150101"/>
                  </a:lnTo>
                  <a:close/>
                </a:path>
                <a:path w="3232150" h="2472055">
                  <a:moveTo>
                    <a:pt x="1514856" y="249389"/>
                  </a:moveTo>
                  <a:lnTo>
                    <a:pt x="1511515" y="248843"/>
                  </a:lnTo>
                  <a:lnTo>
                    <a:pt x="1508074" y="247840"/>
                  </a:lnTo>
                  <a:lnTo>
                    <a:pt x="1503413" y="248170"/>
                  </a:lnTo>
                  <a:lnTo>
                    <a:pt x="1502524" y="250736"/>
                  </a:lnTo>
                  <a:lnTo>
                    <a:pt x="1501292" y="252171"/>
                  </a:lnTo>
                  <a:lnTo>
                    <a:pt x="1504848" y="252958"/>
                  </a:lnTo>
                  <a:lnTo>
                    <a:pt x="1508302" y="253949"/>
                  </a:lnTo>
                  <a:lnTo>
                    <a:pt x="1511858" y="254063"/>
                  </a:lnTo>
                  <a:lnTo>
                    <a:pt x="1512747" y="254177"/>
                  </a:lnTo>
                  <a:lnTo>
                    <a:pt x="1513852" y="250952"/>
                  </a:lnTo>
                  <a:lnTo>
                    <a:pt x="1514856" y="249389"/>
                  </a:lnTo>
                  <a:close/>
                </a:path>
                <a:path w="3232150" h="2472055">
                  <a:moveTo>
                    <a:pt x="1575600" y="15684"/>
                  </a:moveTo>
                  <a:lnTo>
                    <a:pt x="1575219" y="14351"/>
                  </a:lnTo>
                  <a:lnTo>
                    <a:pt x="1575003" y="13462"/>
                  </a:lnTo>
                  <a:lnTo>
                    <a:pt x="1574965" y="14351"/>
                  </a:lnTo>
                  <a:lnTo>
                    <a:pt x="1575600" y="15684"/>
                  </a:lnTo>
                  <a:close/>
                </a:path>
                <a:path w="3232150" h="2472055">
                  <a:moveTo>
                    <a:pt x="1579486" y="39433"/>
                  </a:moveTo>
                  <a:lnTo>
                    <a:pt x="1577301" y="40030"/>
                  </a:lnTo>
                  <a:lnTo>
                    <a:pt x="1570736" y="43472"/>
                  </a:lnTo>
                  <a:lnTo>
                    <a:pt x="1573517" y="42811"/>
                  </a:lnTo>
                  <a:lnTo>
                    <a:pt x="1576412" y="42138"/>
                  </a:lnTo>
                  <a:lnTo>
                    <a:pt x="1579295" y="41592"/>
                  </a:lnTo>
                  <a:lnTo>
                    <a:pt x="1579486" y="39433"/>
                  </a:lnTo>
                  <a:close/>
                </a:path>
                <a:path w="3232150" h="2472055">
                  <a:moveTo>
                    <a:pt x="1580743" y="3670"/>
                  </a:moveTo>
                  <a:lnTo>
                    <a:pt x="1575854" y="6565"/>
                  </a:lnTo>
                  <a:lnTo>
                    <a:pt x="1573301" y="8013"/>
                  </a:lnTo>
                  <a:lnTo>
                    <a:pt x="1575003" y="13462"/>
                  </a:lnTo>
                  <a:lnTo>
                    <a:pt x="1575181" y="9677"/>
                  </a:lnTo>
                  <a:lnTo>
                    <a:pt x="1577073" y="7670"/>
                  </a:lnTo>
                  <a:lnTo>
                    <a:pt x="1578851" y="5676"/>
                  </a:lnTo>
                  <a:lnTo>
                    <a:pt x="1580743" y="3670"/>
                  </a:lnTo>
                  <a:close/>
                </a:path>
                <a:path w="3232150" h="2472055">
                  <a:moveTo>
                    <a:pt x="1580959" y="22910"/>
                  </a:moveTo>
                  <a:lnTo>
                    <a:pt x="1577073" y="18796"/>
                  </a:lnTo>
                  <a:lnTo>
                    <a:pt x="1575600" y="15684"/>
                  </a:lnTo>
                  <a:lnTo>
                    <a:pt x="1576489" y="18796"/>
                  </a:lnTo>
                  <a:lnTo>
                    <a:pt x="1578190" y="24358"/>
                  </a:lnTo>
                  <a:lnTo>
                    <a:pt x="1580680" y="26035"/>
                  </a:lnTo>
                  <a:lnTo>
                    <a:pt x="1580959" y="22910"/>
                  </a:lnTo>
                  <a:close/>
                </a:path>
                <a:path w="3232150" h="2472055">
                  <a:moveTo>
                    <a:pt x="1594523" y="35140"/>
                  </a:moveTo>
                  <a:lnTo>
                    <a:pt x="1583626" y="28028"/>
                  </a:lnTo>
                  <a:lnTo>
                    <a:pt x="1580680" y="26035"/>
                  </a:lnTo>
                  <a:lnTo>
                    <a:pt x="1579486" y="39433"/>
                  </a:lnTo>
                  <a:lnTo>
                    <a:pt x="1582966" y="38468"/>
                  </a:lnTo>
                  <a:lnTo>
                    <a:pt x="1594523" y="35140"/>
                  </a:lnTo>
                  <a:close/>
                </a:path>
                <a:path w="3232150" h="2472055">
                  <a:moveTo>
                    <a:pt x="1737842" y="92062"/>
                  </a:moveTo>
                  <a:lnTo>
                    <a:pt x="1734629" y="87172"/>
                  </a:lnTo>
                  <a:lnTo>
                    <a:pt x="1729854" y="91617"/>
                  </a:lnTo>
                  <a:lnTo>
                    <a:pt x="1737842" y="92062"/>
                  </a:lnTo>
                  <a:close/>
                </a:path>
                <a:path w="3232150" h="2472055">
                  <a:moveTo>
                    <a:pt x="1742071" y="2314257"/>
                  </a:moveTo>
                  <a:lnTo>
                    <a:pt x="1735848" y="2311133"/>
                  </a:lnTo>
                  <a:lnTo>
                    <a:pt x="1735188" y="2311362"/>
                  </a:lnTo>
                  <a:lnTo>
                    <a:pt x="1730629" y="2313140"/>
                  </a:lnTo>
                  <a:lnTo>
                    <a:pt x="1723072" y="2315921"/>
                  </a:lnTo>
                  <a:lnTo>
                    <a:pt x="1723732" y="2317470"/>
                  </a:lnTo>
                  <a:lnTo>
                    <a:pt x="1724964" y="2320594"/>
                  </a:lnTo>
                  <a:lnTo>
                    <a:pt x="1730400" y="2323147"/>
                  </a:lnTo>
                  <a:lnTo>
                    <a:pt x="1734400" y="2326043"/>
                  </a:lnTo>
                  <a:lnTo>
                    <a:pt x="1736953" y="2322474"/>
                  </a:lnTo>
                  <a:lnTo>
                    <a:pt x="1740065" y="2318918"/>
                  </a:lnTo>
                  <a:lnTo>
                    <a:pt x="1741627" y="2315146"/>
                  </a:lnTo>
                  <a:lnTo>
                    <a:pt x="1742071" y="2314257"/>
                  </a:lnTo>
                  <a:close/>
                </a:path>
                <a:path w="3232150" h="2472055">
                  <a:moveTo>
                    <a:pt x="1790293" y="280200"/>
                  </a:moveTo>
                  <a:lnTo>
                    <a:pt x="1782622" y="277418"/>
                  </a:lnTo>
                  <a:lnTo>
                    <a:pt x="1781962" y="282079"/>
                  </a:lnTo>
                  <a:lnTo>
                    <a:pt x="1790293" y="280200"/>
                  </a:lnTo>
                  <a:close/>
                </a:path>
                <a:path w="3232150" h="2472055">
                  <a:moveTo>
                    <a:pt x="1864956" y="2318588"/>
                  </a:moveTo>
                  <a:lnTo>
                    <a:pt x="1861629" y="2315146"/>
                  </a:lnTo>
                  <a:lnTo>
                    <a:pt x="1858289" y="2311806"/>
                  </a:lnTo>
                  <a:lnTo>
                    <a:pt x="1854962" y="2308364"/>
                  </a:lnTo>
                  <a:lnTo>
                    <a:pt x="1852180" y="2309698"/>
                  </a:lnTo>
                  <a:lnTo>
                    <a:pt x="1846961" y="2311133"/>
                  </a:lnTo>
                  <a:lnTo>
                    <a:pt x="1846961" y="2312466"/>
                  </a:lnTo>
                  <a:lnTo>
                    <a:pt x="1847291" y="2316251"/>
                  </a:lnTo>
                  <a:lnTo>
                    <a:pt x="1849729" y="2319921"/>
                  </a:lnTo>
                  <a:lnTo>
                    <a:pt x="1851291" y="2323706"/>
                  </a:lnTo>
                  <a:lnTo>
                    <a:pt x="1855851" y="2321928"/>
                  </a:lnTo>
                  <a:lnTo>
                    <a:pt x="1864956" y="2318588"/>
                  </a:lnTo>
                  <a:close/>
                </a:path>
                <a:path w="3232150" h="2472055">
                  <a:moveTo>
                    <a:pt x="2062276" y="271094"/>
                  </a:moveTo>
                  <a:lnTo>
                    <a:pt x="2060067" y="271856"/>
                  </a:lnTo>
                  <a:lnTo>
                    <a:pt x="2057844" y="272516"/>
                  </a:lnTo>
                  <a:lnTo>
                    <a:pt x="2055736" y="273304"/>
                  </a:lnTo>
                  <a:lnTo>
                    <a:pt x="2057514" y="272859"/>
                  </a:lnTo>
                  <a:lnTo>
                    <a:pt x="2059393" y="272415"/>
                  </a:lnTo>
                  <a:lnTo>
                    <a:pt x="2061286" y="271856"/>
                  </a:lnTo>
                  <a:lnTo>
                    <a:pt x="2062276" y="271094"/>
                  </a:lnTo>
                  <a:close/>
                </a:path>
                <a:path w="3232150" h="2472055">
                  <a:moveTo>
                    <a:pt x="2073846" y="261962"/>
                  </a:moveTo>
                  <a:lnTo>
                    <a:pt x="2069947" y="264960"/>
                  </a:lnTo>
                  <a:lnTo>
                    <a:pt x="2066175" y="268071"/>
                  </a:lnTo>
                  <a:lnTo>
                    <a:pt x="2062289" y="271081"/>
                  </a:lnTo>
                  <a:lnTo>
                    <a:pt x="2065502" y="268630"/>
                  </a:lnTo>
                  <a:lnTo>
                    <a:pt x="2069731" y="265290"/>
                  </a:lnTo>
                  <a:lnTo>
                    <a:pt x="2073846" y="261962"/>
                  </a:lnTo>
                  <a:close/>
                </a:path>
                <a:path w="3232150" h="2472055">
                  <a:moveTo>
                    <a:pt x="2128837" y="268630"/>
                  </a:moveTo>
                  <a:lnTo>
                    <a:pt x="2125167" y="262966"/>
                  </a:lnTo>
                  <a:lnTo>
                    <a:pt x="2121954" y="263182"/>
                  </a:lnTo>
                  <a:lnTo>
                    <a:pt x="2117509" y="262851"/>
                  </a:lnTo>
                  <a:lnTo>
                    <a:pt x="2115947" y="263956"/>
                  </a:lnTo>
                  <a:lnTo>
                    <a:pt x="2113838" y="265404"/>
                  </a:lnTo>
                  <a:lnTo>
                    <a:pt x="2114283" y="267970"/>
                  </a:lnTo>
                  <a:lnTo>
                    <a:pt x="2113623" y="270078"/>
                  </a:lnTo>
                  <a:lnTo>
                    <a:pt x="2118614" y="269633"/>
                  </a:lnTo>
                  <a:lnTo>
                    <a:pt x="2123732" y="269074"/>
                  </a:lnTo>
                  <a:lnTo>
                    <a:pt x="2128837" y="268630"/>
                  </a:lnTo>
                  <a:close/>
                </a:path>
                <a:path w="3232150" h="2472055">
                  <a:moveTo>
                    <a:pt x="2152840" y="324332"/>
                  </a:moveTo>
                  <a:lnTo>
                    <a:pt x="2145068" y="321106"/>
                  </a:lnTo>
                  <a:lnTo>
                    <a:pt x="2144064" y="326339"/>
                  </a:lnTo>
                  <a:lnTo>
                    <a:pt x="2152840" y="324332"/>
                  </a:lnTo>
                  <a:close/>
                </a:path>
                <a:path w="3232150" h="2472055">
                  <a:moveTo>
                    <a:pt x="2212175" y="2447671"/>
                  </a:moveTo>
                  <a:lnTo>
                    <a:pt x="2211730" y="2447340"/>
                  </a:lnTo>
                  <a:lnTo>
                    <a:pt x="2208060" y="2444229"/>
                  </a:lnTo>
                  <a:lnTo>
                    <a:pt x="2203285" y="2441676"/>
                  </a:lnTo>
                  <a:lnTo>
                    <a:pt x="2198954" y="2438895"/>
                  </a:lnTo>
                  <a:lnTo>
                    <a:pt x="2195055" y="2441448"/>
                  </a:lnTo>
                  <a:lnTo>
                    <a:pt x="2191169" y="2444115"/>
                  </a:lnTo>
                  <a:lnTo>
                    <a:pt x="2187168" y="2446680"/>
                  </a:lnTo>
                  <a:lnTo>
                    <a:pt x="2193061" y="2448560"/>
                  </a:lnTo>
                  <a:lnTo>
                    <a:pt x="2198509" y="2450795"/>
                  </a:lnTo>
                  <a:lnTo>
                    <a:pt x="2204618" y="2451900"/>
                  </a:lnTo>
                  <a:lnTo>
                    <a:pt x="2206282" y="2452128"/>
                  </a:lnTo>
                  <a:lnTo>
                    <a:pt x="2212175" y="2447671"/>
                  </a:lnTo>
                  <a:close/>
                </a:path>
                <a:path w="3232150" h="2472055">
                  <a:moveTo>
                    <a:pt x="2228278" y="585177"/>
                  </a:moveTo>
                  <a:lnTo>
                    <a:pt x="2226284" y="583730"/>
                  </a:lnTo>
                  <a:lnTo>
                    <a:pt x="2224621" y="581291"/>
                  </a:lnTo>
                  <a:lnTo>
                    <a:pt x="2222284" y="581177"/>
                  </a:lnTo>
                  <a:lnTo>
                    <a:pt x="2220061" y="580961"/>
                  </a:lnTo>
                  <a:lnTo>
                    <a:pt x="2217394" y="583069"/>
                  </a:lnTo>
                  <a:lnTo>
                    <a:pt x="2214842" y="584174"/>
                  </a:lnTo>
                  <a:lnTo>
                    <a:pt x="2216835" y="585736"/>
                  </a:lnTo>
                  <a:lnTo>
                    <a:pt x="2218613" y="588187"/>
                  </a:lnTo>
                  <a:lnTo>
                    <a:pt x="2220836" y="588403"/>
                  </a:lnTo>
                  <a:lnTo>
                    <a:pt x="2223058" y="588518"/>
                  </a:lnTo>
                  <a:lnTo>
                    <a:pt x="2225725" y="586409"/>
                  </a:lnTo>
                  <a:lnTo>
                    <a:pt x="2228278" y="585177"/>
                  </a:lnTo>
                  <a:close/>
                </a:path>
                <a:path w="3232150" h="2472055">
                  <a:moveTo>
                    <a:pt x="2275065" y="32029"/>
                  </a:moveTo>
                  <a:lnTo>
                    <a:pt x="2266391" y="31686"/>
                  </a:lnTo>
                  <a:lnTo>
                    <a:pt x="2270175" y="36804"/>
                  </a:lnTo>
                  <a:lnTo>
                    <a:pt x="2275065" y="32029"/>
                  </a:lnTo>
                  <a:close/>
                </a:path>
                <a:path w="3232150" h="2472055">
                  <a:moveTo>
                    <a:pt x="2276614" y="121754"/>
                  </a:moveTo>
                  <a:lnTo>
                    <a:pt x="2272614" y="118643"/>
                  </a:lnTo>
                  <a:lnTo>
                    <a:pt x="2270506" y="117081"/>
                  </a:lnTo>
                  <a:lnTo>
                    <a:pt x="2267953" y="118198"/>
                  </a:lnTo>
                  <a:lnTo>
                    <a:pt x="2263610" y="119303"/>
                  </a:lnTo>
                  <a:lnTo>
                    <a:pt x="2263279" y="120751"/>
                  </a:lnTo>
                  <a:lnTo>
                    <a:pt x="2263063" y="122199"/>
                  </a:lnTo>
                  <a:lnTo>
                    <a:pt x="2266835" y="123863"/>
                  </a:lnTo>
                  <a:lnTo>
                    <a:pt x="2268842" y="125425"/>
                  </a:lnTo>
                  <a:lnTo>
                    <a:pt x="2273947" y="122974"/>
                  </a:lnTo>
                  <a:lnTo>
                    <a:pt x="2276614" y="121754"/>
                  </a:lnTo>
                  <a:close/>
                </a:path>
                <a:path w="3232150" h="2472055">
                  <a:moveTo>
                    <a:pt x="2319502" y="16344"/>
                  </a:moveTo>
                  <a:lnTo>
                    <a:pt x="2313063" y="17792"/>
                  </a:lnTo>
                  <a:lnTo>
                    <a:pt x="2318613" y="20129"/>
                  </a:lnTo>
                  <a:lnTo>
                    <a:pt x="2319502" y="16344"/>
                  </a:lnTo>
                  <a:close/>
                </a:path>
                <a:path w="3232150" h="2472055">
                  <a:moveTo>
                    <a:pt x="2326055" y="672579"/>
                  </a:moveTo>
                  <a:lnTo>
                    <a:pt x="2323503" y="670801"/>
                  </a:lnTo>
                  <a:lnTo>
                    <a:pt x="2318499" y="667131"/>
                  </a:lnTo>
                  <a:lnTo>
                    <a:pt x="2315616" y="668794"/>
                  </a:lnTo>
                  <a:lnTo>
                    <a:pt x="2310612" y="670242"/>
                  </a:lnTo>
                  <a:lnTo>
                    <a:pt x="2310396" y="671906"/>
                  </a:lnTo>
                  <a:lnTo>
                    <a:pt x="2310282" y="673468"/>
                  </a:lnTo>
                  <a:lnTo>
                    <a:pt x="2314841" y="675347"/>
                  </a:lnTo>
                  <a:lnTo>
                    <a:pt x="2317394" y="677138"/>
                  </a:lnTo>
                  <a:lnTo>
                    <a:pt x="2320277" y="675576"/>
                  </a:lnTo>
                  <a:lnTo>
                    <a:pt x="2323058" y="674014"/>
                  </a:lnTo>
                  <a:lnTo>
                    <a:pt x="2326055" y="672579"/>
                  </a:lnTo>
                  <a:close/>
                </a:path>
                <a:path w="3232150" h="2472055">
                  <a:moveTo>
                    <a:pt x="2373274" y="394830"/>
                  </a:moveTo>
                  <a:lnTo>
                    <a:pt x="2369388" y="393268"/>
                  </a:lnTo>
                  <a:lnTo>
                    <a:pt x="2367280" y="391718"/>
                  </a:lnTo>
                  <a:lnTo>
                    <a:pt x="2364841" y="393052"/>
                  </a:lnTo>
                  <a:lnTo>
                    <a:pt x="2360498" y="394271"/>
                  </a:lnTo>
                  <a:lnTo>
                    <a:pt x="2360282" y="395605"/>
                  </a:lnTo>
                  <a:lnTo>
                    <a:pt x="2360168" y="397052"/>
                  </a:lnTo>
                  <a:lnTo>
                    <a:pt x="2363952" y="398716"/>
                  </a:lnTo>
                  <a:lnTo>
                    <a:pt x="2366060" y="400278"/>
                  </a:lnTo>
                  <a:lnTo>
                    <a:pt x="2368613" y="398945"/>
                  </a:lnTo>
                  <a:lnTo>
                    <a:pt x="2372830" y="397725"/>
                  </a:lnTo>
                  <a:lnTo>
                    <a:pt x="2373274" y="394830"/>
                  </a:lnTo>
                  <a:close/>
                </a:path>
                <a:path w="3232150" h="2472055">
                  <a:moveTo>
                    <a:pt x="2494826" y="424180"/>
                  </a:moveTo>
                  <a:lnTo>
                    <a:pt x="2490609" y="422516"/>
                  </a:lnTo>
                  <a:lnTo>
                    <a:pt x="2488273" y="420852"/>
                  </a:lnTo>
                  <a:lnTo>
                    <a:pt x="2485606" y="422287"/>
                  </a:lnTo>
                  <a:lnTo>
                    <a:pt x="2480945" y="423621"/>
                  </a:lnTo>
                  <a:lnTo>
                    <a:pt x="2480716" y="425069"/>
                  </a:lnTo>
                  <a:lnTo>
                    <a:pt x="2480614" y="426631"/>
                  </a:lnTo>
                  <a:lnTo>
                    <a:pt x="2484831" y="428409"/>
                  </a:lnTo>
                  <a:lnTo>
                    <a:pt x="2487053" y="429958"/>
                  </a:lnTo>
                  <a:lnTo>
                    <a:pt x="2489720" y="428625"/>
                  </a:lnTo>
                  <a:lnTo>
                    <a:pt x="2494381" y="427291"/>
                  </a:lnTo>
                  <a:lnTo>
                    <a:pt x="2494826" y="424180"/>
                  </a:lnTo>
                  <a:close/>
                </a:path>
                <a:path w="3232150" h="2472055">
                  <a:moveTo>
                    <a:pt x="2502827" y="10680"/>
                  </a:moveTo>
                  <a:lnTo>
                    <a:pt x="2497493" y="9004"/>
                  </a:lnTo>
                  <a:lnTo>
                    <a:pt x="2500947" y="11569"/>
                  </a:lnTo>
                  <a:lnTo>
                    <a:pt x="2502827" y="10680"/>
                  </a:lnTo>
                  <a:close/>
                </a:path>
                <a:path w="3232150" h="2472055">
                  <a:moveTo>
                    <a:pt x="2515273" y="510133"/>
                  </a:moveTo>
                  <a:lnTo>
                    <a:pt x="2506497" y="512025"/>
                  </a:lnTo>
                  <a:lnTo>
                    <a:pt x="2514384" y="514908"/>
                  </a:lnTo>
                  <a:lnTo>
                    <a:pt x="2515273" y="510133"/>
                  </a:lnTo>
                  <a:close/>
                </a:path>
                <a:path w="3232150" h="2472055">
                  <a:moveTo>
                    <a:pt x="2543619" y="300469"/>
                  </a:moveTo>
                  <a:lnTo>
                    <a:pt x="2540609" y="297091"/>
                  </a:lnTo>
                  <a:lnTo>
                    <a:pt x="2537828" y="294208"/>
                  </a:lnTo>
                  <a:lnTo>
                    <a:pt x="2537828" y="295656"/>
                  </a:lnTo>
                  <a:lnTo>
                    <a:pt x="2536723" y="297980"/>
                  </a:lnTo>
                  <a:lnTo>
                    <a:pt x="2540724" y="299986"/>
                  </a:lnTo>
                  <a:lnTo>
                    <a:pt x="2543619" y="300469"/>
                  </a:lnTo>
                  <a:close/>
                </a:path>
                <a:path w="3232150" h="2472055">
                  <a:moveTo>
                    <a:pt x="2550020" y="303390"/>
                  </a:moveTo>
                  <a:lnTo>
                    <a:pt x="2548166" y="301650"/>
                  </a:lnTo>
                  <a:lnTo>
                    <a:pt x="2544724" y="300647"/>
                  </a:lnTo>
                  <a:lnTo>
                    <a:pt x="2543619" y="300469"/>
                  </a:lnTo>
                  <a:lnTo>
                    <a:pt x="2546058" y="303098"/>
                  </a:lnTo>
                  <a:lnTo>
                    <a:pt x="2550020" y="303390"/>
                  </a:lnTo>
                  <a:close/>
                </a:path>
                <a:path w="3232150" h="2472055">
                  <a:moveTo>
                    <a:pt x="2564168" y="304546"/>
                  </a:moveTo>
                  <a:lnTo>
                    <a:pt x="2558059" y="304101"/>
                  </a:lnTo>
                  <a:lnTo>
                    <a:pt x="2552052" y="303542"/>
                  </a:lnTo>
                  <a:lnTo>
                    <a:pt x="2550020" y="303390"/>
                  </a:lnTo>
                  <a:lnTo>
                    <a:pt x="2551607" y="304876"/>
                  </a:lnTo>
                  <a:lnTo>
                    <a:pt x="2555163" y="308102"/>
                  </a:lnTo>
                  <a:lnTo>
                    <a:pt x="2558504" y="311327"/>
                  </a:lnTo>
                  <a:lnTo>
                    <a:pt x="2560497" y="308991"/>
                  </a:lnTo>
                  <a:lnTo>
                    <a:pt x="2562275" y="306768"/>
                  </a:lnTo>
                  <a:lnTo>
                    <a:pt x="2564168" y="304546"/>
                  </a:lnTo>
                  <a:close/>
                </a:path>
                <a:path w="3232150" h="2472055">
                  <a:moveTo>
                    <a:pt x="2588501" y="337235"/>
                  </a:moveTo>
                  <a:lnTo>
                    <a:pt x="2581833" y="336562"/>
                  </a:lnTo>
                  <a:lnTo>
                    <a:pt x="2584158" y="341122"/>
                  </a:lnTo>
                  <a:lnTo>
                    <a:pt x="2588501" y="337235"/>
                  </a:lnTo>
                  <a:close/>
                </a:path>
                <a:path w="3232150" h="2472055">
                  <a:moveTo>
                    <a:pt x="2594381" y="541820"/>
                  </a:moveTo>
                  <a:lnTo>
                    <a:pt x="2586380" y="536816"/>
                  </a:lnTo>
                  <a:lnTo>
                    <a:pt x="2580602" y="539927"/>
                  </a:lnTo>
                  <a:lnTo>
                    <a:pt x="2577604" y="541489"/>
                  </a:lnTo>
                  <a:lnTo>
                    <a:pt x="2580386" y="543153"/>
                  </a:lnTo>
                  <a:lnTo>
                    <a:pt x="2582938" y="546049"/>
                  </a:lnTo>
                  <a:lnTo>
                    <a:pt x="2588603" y="546265"/>
                  </a:lnTo>
                  <a:lnTo>
                    <a:pt x="2591612" y="543369"/>
                  </a:lnTo>
                  <a:lnTo>
                    <a:pt x="2594381" y="541820"/>
                  </a:lnTo>
                  <a:close/>
                </a:path>
                <a:path w="3232150" h="2472055">
                  <a:moveTo>
                    <a:pt x="2616162" y="565835"/>
                  </a:moveTo>
                  <a:lnTo>
                    <a:pt x="2600058" y="565835"/>
                  </a:lnTo>
                  <a:lnTo>
                    <a:pt x="2600058" y="575513"/>
                  </a:lnTo>
                  <a:lnTo>
                    <a:pt x="2616162" y="575513"/>
                  </a:lnTo>
                  <a:lnTo>
                    <a:pt x="2616162" y="565835"/>
                  </a:lnTo>
                  <a:close/>
                </a:path>
                <a:path w="3232150" h="2472055">
                  <a:moveTo>
                    <a:pt x="2695943" y="39585"/>
                  </a:moveTo>
                  <a:lnTo>
                    <a:pt x="2693492" y="39027"/>
                  </a:lnTo>
                  <a:lnTo>
                    <a:pt x="2690939" y="38366"/>
                  </a:lnTo>
                  <a:lnTo>
                    <a:pt x="2688501" y="37693"/>
                  </a:lnTo>
                  <a:lnTo>
                    <a:pt x="2693492" y="41033"/>
                  </a:lnTo>
                  <a:lnTo>
                    <a:pt x="2695943" y="39585"/>
                  </a:lnTo>
                  <a:close/>
                </a:path>
                <a:path w="3232150" h="2472055">
                  <a:moveTo>
                    <a:pt x="2710827" y="168567"/>
                  </a:moveTo>
                  <a:lnTo>
                    <a:pt x="2705277" y="168122"/>
                  </a:lnTo>
                  <a:lnTo>
                    <a:pt x="2707386" y="173126"/>
                  </a:lnTo>
                  <a:lnTo>
                    <a:pt x="2710827" y="168567"/>
                  </a:lnTo>
                  <a:close/>
                </a:path>
                <a:path w="3232150" h="2472055">
                  <a:moveTo>
                    <a:pt x="2745994" y="2456586"/>
                  </a:moveTo>
                  <a:lnTo>
                    <a:pt x="2744051" y="2453233"/>
                  </a:lnTo>
                  <a:lnTo>
                    <a:pt x="2741053" y="2455011"/>
                  </a:lnTo>
                  <a:lnTo>
                    <a:pt x="2745994" y="2456586"/>
                  </a:lnTo>
                  <a:close/>
                </a:path>
                <a:path w="3232150" h="2472055">
                  <a:moveTo>
                    <a:pt x="2766161" y="2462911"/>
                  </a:moveTo>
                  <a:lnTo>
                    <a:pt x="2745994" y="2456586"/>
                  </a:lnTo>
                  <a:lnTo>
                    <a:pt x="2747607" y="2459355"/>
                  </a:lnTo>
                  <a:lnTo>
                    <a:pt x="2751163" y="2465349"/>
                  </a:lnTo>
                  <a:lnTo>
                    <a:pt x="2754604" y="2471470"/>
                  </a:lnTo>
                  <a:lnTo>
                    <a:pt x="2766161" y="2462911"/>
                  </a:lnTo>
                  <a:close/>
                </a:path>
                <a:path w="3232150" h="2472055">
                  <a:moveTo>
                    <a:pt x="2812377" y="292531"/>
                  </a:moveTo>
                  <a:lnTo>
                    <a:pt x="2808376" y="291096"/>
                  </a:lnTo>
                  <a:lnTo>
                    <a:pt x="2806154" y="289648"/>
                  </a:lnTo>
                  <a:lnTo>
                    <a:pt x="2803715" y="291642"/>
                  </a:lnTo>
                  <a:lnTo>
                    <a:pt x="2801264" y="293763"/>
                  </a:lnTo>
                  <a:lnTo>
                    <a:pt x="2798826" y="295757"/>
                  </a:lnTo>
                  <a:lnTo>
                    <a:pt x="2801162" y="296545"/>
                  </a:lnTo>
                  <a:lnTo>
                    <a:pt x="2803385" y="297205"/>
                  </a:lnTo>
                  <a:lnTo>
                    <a:pt x="2805709" y="297980"/>
                  </a:lnTo>
                  <a:lnTo>
                    <a:pt x="2808046" y="296646"/>
                  </a:lnTo>
                  <a:lnTo>
                    <a:pt x="2812275" y="295313"/>
                  </a:lnTo>
                  <a:lnTo>
                    <a:pt x="2812377" y="293979"/>
                  </a:lnTo>
                  <a:lnTo>
                    <a:pt x="2812377" y="292531"/>
                  </a:lnTo>
                  <a:close/>
                </a:path>
                <a:path w="3232150" h="2472055">
                  <a:moveTo>
                    <a:pt x="2907868" y="52374"/>
                  </a:moveTo>
                  <a:lnTo>
                    <a:pt x="2883941" y="41249"/>
                  </a:lnTo>
                  <a:lnTo>
                    <a:pt x="2880715" y="44145"/>
                  </a:lnTo>
                  <a:lnTo>
                    <a:pt x="2874378" y="50038"/>
                  </a:lnTo>
                  <a:lnTo>
                    <a:pt x="2907868" y="52374"/>
                  </a:lnTo>
                  <a:close/>
                </a:path>
                <a:path w="3232150" h="2472055">
                  <a:moveTo>
                    <a:pt x="2907893" y="269913"/>
                  </a:moveTo>
                  <a:lnTo>
                    <a:pt x="2906826" y="264960"/>
                  </a:lnTo>
                  <a:lnTo>
                    <a:pt x="2905163" y="256844"/>
                  </a:lnTo>
                  <a:lnTo>
                    <a:pt x="2903270" y="248615"/>
                  </a:lnTo>
                  <a:lnTo>
                    <a:pt x="2893822" y="251510"/>
                  </a:lnTo>
                  <a:lnTo>
                    <a:pt x="2894050" y="251726"/>
                  </a:lnTo>
                  <a:lnTo>
                    <a:pt x="2898152" y="257365"/>
                  </a:lnTo>
                  <a:lnTo>
                    <a:pt x="2902432" y="262940"/>
                  </a:lnTo>
                  <a:lnTo>
                    <a:pt x="2907893" y="269913"/>
                  </a:lnTo>
                  <a:close/>
                </a:path>
                <a:path w="3232150" h="2472055">
                  <a:moveTo>
                    <a:pt x="2914269" y="276186"/>
                  </a:moveTo>
                  <a:lnTo>
                    <a:pt x="2913265" y="275526"/>
                  </a:lnTo>
                  <a:lnTo>
                    <a:pt x="2912160" y="274751"/>
                  </a:lnTo>
                  <a:lnTo>
                    <a:pt x="2911157" y="274078"/>
                  </a:lnTo>
                  <a:lnTo>
                    <a:pt x="2907893" y="269913"/>
                  </a:lnTo>
                  <a:lnTo>
                    <a:pt x="2908604" y="273189"/>
                  </a:lnTo>
                  <a:lnTo>
                    <a:pt x="2910484" y="274193"/>
                  </a:lnTo>
                  <a:lnTo>
                    <a:pt x="2912491" y="275297"/>
                  </a:lnTo>
                  <a:lnTo>
                    <a:pt x="2914269" y="276186"/>
                  </a:lnTo>
                  <a:close/>
                </a:path>
                <a:path w="3232150" h="2472055">
                  <a:moveTo>
                    <a:pt x="2915932" y="52933"/>
                  </a:moveTo>
                  <a:lnTo>
                    <a:pt x="2907868" y="52374"/>
                  </a:lnTo>
                  <a:lnTo>
                    <a:pt x="2913151" y="54813"/>
                  </a:lnTo>
                  <a:lnTo>
                    <a:pt x="2915932" y="52933"/>
                  </a:lnTo>
                  <a:close/>
                </a:path>
                <a:path w="3232150" h="2472055">
                  <a:moveTo>
                    <a:pt x="2926486" y="145326"/>
                  </a:moveTo>
                  <a:lnTo>
                    <a:pt x="2918599" y="146989"/>
                  </a:lnTo>
                  <a:lnTo>
                    <a:pt x="2925495" y="149885"/>
                  </a:lnTo>
                  <a:lnTo>
                    <a:pt x="2926486" y="145326"/>
                  </a:lnTo>
                  <a:close/>
                </a:path>
                <a:path w="3232150" h="2472055">
                  <a:moveTo>
                    <a:pt x="2928709" y="91401"/>
                  </a:moveTo>
                  <a:lnTo>
                    <a:pt x="2925495" y="86512"/>
                  </a:lnTo>
                  <a:lnTo>
                    <a:pt x="2921152" y="90957"/>
                  </a:lnTo>
                  <a:lnTo>
                    <a:pt x="2928709" y="91401"/>
                  </a:lnTo>
                  <a:close/>
                </a:path>
                <a:path w="3232150" h="2472055">
                  <a:moveTo>
                    <a:pt x="3007207" y="332193"/>
                  </a:moveTo>
                  <a:lnTo>
                    <a:pt x="3006598" y="332232"/>
                  </a:lnTo>
                  <a:lnTo>
                    <a:pt x="3004985" y="332232"/>
                  </a:lnTo>
                  <a:lnTo>
                    <a:pt x="3003270" y="332676"/>
                  </a:lnTo>
                  <a:lnTo>
                    <a:pt x="3001492" y="333235"/>
                  </a:lnTo>
                  <a:lnTo>
                    <a:pt x="3000819" y="335127"/>
                  </a:lnTo>
                  <a:lnTo>
                    <a:pt x="2999714" y="336461"/>
                  </a:lnTo>
                  <a:lnTo>
                    <a:pt x="3003372" y="334340"/>
                  </a:lnTo>
                  <a:lnTo>
                    <a:pt x="3007207" y="332193"/>
                  </a:lnTo>
                  <a:close/>
                </a:path>
                <a:path w="3232150" h="2472055">
                  <a:moveTo>
                    <a:pt x="3013494" y="331787"/>
                  </a:moveTo>
                  <a:lnTo>
                    <a:pt x="3010827" y="330123"/>
                  </a:lnTo>
                  <a:lnTo>
                    <a:pt x="3007931" y="331787"/>
                  </a:lnTo>
                  <a:lnTo>
                    <a:pt x="3013494" y="331787"/>
                  </a:lnTo>
                  <a:close/>
                </a:path>
                <a:path w="3232150" h="2472055">
                  <a:moveTo>
                    <a:pt x="3036925" y="166344"/>
                  </a:moveTo>
                  <a:lnTo>
                    <a:pt x="3036036" y="164007"/>
                  </a:lnTo>
                  <a:lnTo>
                    <a:pt x="3034271" y="159562"/>
                  </a:lnTo>
                  <a:lnTo>
                    <a:pt x="3031045" y="160007"/>
                  </a:lnTo>
                  <a:lnTo>
                    <a:pt x="3024708" y="161112"/>
                  </a:lnTo>
                  <a:lnTo>
                    <a:pt x="3025483" y="162560"/>
                  </a:lnTo>
                  <a:lnTo>
                    <a:pt x="3025597" y="164782"/>
                  </a:lnTo>
                  <a:lnTo>
                    <a:pt x="3029928" y="166116"/>
                  </a:lnTo>
                  <a:lnTo>
                    <a:pt x="3033598" y="166001"/>
                  </a:lnTo>
                  <a:lnTo>
                    <a:pt x="3036925" y="166344"/>
                  </a:lnTo>
                  <a:close/>
                </a:path>
                <a:path w="3232150" h="2472055">
                  <a:moveTo>
                    <a:pt x="3052153" y="2395194"/>
                  </a:moveTo>
                  <a:lnTo>
                    <a:pt x="3051149" y="2393416"/>
                  </a:lnTo>
                  <a:lnTo>
                    <a:pt x="3050260" y="2391524"/>
                  </a:lnTo>
                  <a:lnTo>
                    <a:pt x="3049371" y="2389746"/>
                  </a:lnTo>
                  <a:lnTo>
                    <a:pt x="3047047" y="2390076"/>
                  </a:lnTo>
                  <a:lnTo>
                    <a:pt x="3043377" y="2390076"/>
                  </a:lnTo>
                  <a:lnTo>
                    <a:pt x="3042602" y="2390965"/>
                  </a:lnTo>
                  <a:lnTo>
                    <a:pt x="3041154" y="2392527"/>
                  </a:lnTo>
                  <a:lnTo>
                    <a:pt x="3041485" y="2394750"/>
                  </a:lnTo>
                  <a:lnTo>
                    <a:pt x="3041040" y="2396642"/>
                  </a:lnTo>
                  <a:lnTo>
                    <a:pt x="3044710" y="2396198"/>
                  </a:lnTo>
                  <a:lnTo>
                    <a:pt x="3048381" y="2395639"/>
                  </a:lnTo>
                  <a:lnTo>
                    <a:pt x="3052153" y="2395194"/>
                  </a:lnTo>
                  <a:close/>
                </a:path>
                <a:path w="3232150" h="2472055">
                  <a:moveTo>
                    <a:pt x="3055493" y="207695"/>
                  </a:moveTo>
                  <a:lnTo>
                    <a:pt x="3053156" y="206032"/>
                  </a:lnTo>
                  <a:lnTo>
                    <a:pt x="3050933" y="203250"/>
                  </a:lnTo>
                  <a:lnTo>
                    <a:pt x="3045815" y="203034"/>
                  </a:lnTo>
                  <a:lnTo>
                    <a:pt x="3042932" y="205587"/>
                  </a:lnTo>
                  <a:lnTo>
                    <a:pt x="3040151" y="206921"/>
                  </a:lnTo>
                  <a:lnTo>
                    <a:pt x="3042488" y="208483"/>
                  </a:lnTo>
                  <a:lnTo>
                    <a:pt x="3044710" y="211264"/>
                  </a:lnTo>
                  <a:lnTo>
                    <a:pt x="3049816" y="211480"/>
                  </a:lnTo>
                  <a:lnTo>
                    <a:pt x="3052711" y="209029"/>
                  </a:lnTo>
                  <a:lnTo>
                    <a:pt x="3055493" y="207695"/>
                  </a:lnTo>
                  <a:close/>
                </a:path>
                <a:path w="3232150" h="2472055">
                  <a:moveTo>
                    <a:pt x="3231921" y="6337"/>
                  </a:moveTo>
                  <a:lnTo>
                    <a:pt x="3227044" y="2120"/>
                  </a:lnTo>
                  <a:lnTo>
                    <a:pt x="3224707" y="0"/>
                  </a:lnTo>
                  <a:lnTo>
                    <a:pt x="3223488" y="1562"/>
                  </a:lnTo>
                  <a:lnTo>
                    <a:pt x="3222155" y="3009"/>
                  </a:lnTo>
                  <a:lnTo>
                    <a:pt x="3220923" y="4559"/>
                  </a:lnTo>
                  <a:lnTo>
                    <a:pt x="3224593" y="5118"/>
                  </a:lnTo>
                  <a:lnTo>
                    <a:pt x="3228263" y="5791"/>
                  </a:lnTo>
                  <a:lnTo>
                    <a:pt x="3231921" y="6337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304943" y="15937623"/>
              <a:ext cx="3303904" cy="1404620"/>
            </a:xfrm>
            <a:custGeom>
              <a:avLst/>
              <a:gdLst/>
              <a:ahLst/>
              <a:cxnLst/>
              <a:rect l="l" t="t" r="r" b="b"/>
              <a:pathLst>
                <a:path w="3303905" h="1404619">
                  <a:moveTo>
                    <a:pt x="15773" y="557047"/>
                  </a:moveTo>
                  <a:lnTo>
                    <a:pt x="11214" y="555269"/>
                  </a:lnTo>
                  <a:lnTo>
                    <a:pt x="8661" y="553593"/>
                  </a:lnTo>
                  <a:lnTo>
                    <a:pt x="5778" y="555815"/>
                  </a:lnTo>
                  <a:lnTo>
                    <a:pt x="2882" y="558152"/>
                  </a:lnTo>
                  <a:lnTo>
                    <a:pt x="0" y="560374"/>
                  </a:lnTo>
                  <a:lnTo>
                    <a:pt x="2552" y="561263"/>
                  </a:lnTo>
                  <a:lnTo>
                    <a:pt x="5105" y="562267"/>
                  </a:lnTo>
                  <a:lnTo>
                    <a:pt x="7658" y="563156"/>
                  </a:lnTo>
                  <a:lnTo>
                    <a:pt x="10439" y="561606"/>
                  </a:lnTo>
                  <a:lnTo>
                    <a:pt x="15328" y="560260"/>
                  </a:lnTo>
                  <a:lnTo>
                    <a:pt x="15773" y="557047"/>
                  </a:lnTo>
                  <a:close/>
                </a:path>
                <a:path w="3303905" h="1404619">
                  <a:moveTo>
                    <a:pt x="42214" y="1241399"/>
                  </a:moveTo>
                  <a:lnTo>
                    <a:pt x="39433" y="1239621"/>
                  </a:lnTo>
                  <a:lnTo>
                    <a:pt x="36766" y="1237957"/>
                  </a:lnTo>
                  <a:lnTo>
                    <a:pt x="33997" y="1236167"/>
                  </a:lnTo>
                  <a:lnTo>
                    <a:pt x="31000" y="1237729"/>
                  </a:lnTo>
                  <a:lnTo>
                    <a:pt x="28105" y="1239291"/>
                  </a:lnTo>
                  <a:lnTo>
                    <a:pt x="25107" y="1240955"/>
                  </a:lnTo>
                  <a:lnTo>
                    <a:pt x="27889" y="1242733"/>
                  </a:lnTo>
                  <a:lnTo>
                    <a:pt x="30441" y="1245628"/>
                  </a:lnTo>
                  <a:lnTo>
                    <a:pt x="36106" y="1245844"/>
                  </a:lnTo>
                  <a:lnTo>
                    <a:pt x="39217" y="1242949"/>
                  </a:lnTo>
                  <a:lnTo>
                    <a:pt x="42214" y="1241399"/>
                  </a:lnTo>
                  <a:close/>
                </a:path>
                <a:path w="3303905" h="1404619">
                  <a:moveTo>
                    <a:pt x="112661" y="616521"/>
                  </a:moveTo>
                  <a:lnTo>
                    <a:pt x="107988" y="613410"/>
                  </a:lnTo>
                  <a:lnTo>
                    <a:pt x="105664" y="611746"/>
                  </a:lnTo>
                  <a:lnTo>
                    <a:pt x="102997" y="613194"/>
                  </a:lnTo>
                  <a:lnTo>
                    <a:pt x="98437" y="614413"/>
                  </a:lnTo>
                  <a:lnTo>
                    <a:pt x="98221" y="615975"/>
                  </a:lnTo>
                  <a:lnTo>
                    <a:pt x="98107" y="617524"/>
                  </a:lnTo>
                  <a:lnTo>
                    <a:pt x="102323" y="619201"/>
                  </a:lnTo>
                  <a:lnTo>
                    <a:pt x="104660" y="620750"/>
                  </a:lnTo>
                  <a:lnTo>
                    <a:pt x="107327" y="619417"/>
                  </a:lnTo>
                  <a:lnTo>
                    <a:pt x="112661" y="616521"/>
                  </a:lnTo>
                  <a:close/>
                </a:path>
                <a:path w="3303905" h="1404619">
                  <a:moveTo>
                    <a:pt x="326771" y="613854"/>
                  </a:moveTo>
                  <a:lnTo>
                    <a:pt x="318427" y="615632"/>
                  </a:lnTo>
                  <a:lnTo>
                    <a:pt x="325983" y="618528"/>
                  </a:lnTo>
                  <a:lnTo>
                    <a:pt x="326771" y="613854"/>
                  </a:lnTo>
                  <a:close/>
                </a:path>
                <a:path w="3303905" h="1404619">
                  <a:moveTo>
                    <a:pt x="371322" y="557491"/>
                  </a:moveTo>
                  <a:lnTo>
                    <a:pt x="368096" y="555040"/>
                  </a:lnTo>
                  <a:lnTo>
                    <a:pt x="361657" y="550367"/>
                  </a:lnTo>
                  <a:lnTo>
                    <a:pt x="359879" y="551370"/>
                  </a:lnTo>
                  <a:lnTo>
                    <a:pt x="363651" y="553377"/>
                  </a:lnTo>
                  <a:lnTo>
                    <a:pt x="367436" y="555485"/>
                  </a:lnTo>
                  <a:lnTo>
                    <a:pt x="371322" y="557491"/>
                  </a:lnTo>
                  <a:close/>
                </a:path>
                <a:path w="3303905" h="1404619">
                  <a:moveTo>
                    <a:pt x="459320" y="680910"/>
                  </a:moveTo>
                  <a:lnTo>
                    <a:pt x="457758" y="679678"/>
                  </a:lnTo>
                  <a:lnTo>
                    <a:pt x="455206" y="683133"/>
                  </a:lnTo>
                  <a:lnTo>
                    <a:pt x="459320" y="680910"/>
                  </a:lnTo>
                  <a:close/>
                </a:path>
                <a:path w="3303905" h="1404619">
                  <a:moveTo>
                    <a:pt x="499656" y="556933"/>
                  </a:moveTo>
                  <a:lnTo>
                    <a:pt x="491426" y="556488"/>
                  </a:lnTo>
                  <a:lnTo>
                    <a:pt x="494868" y="561492"/>
                  </a:lnTo>
                  <a:lnTo>
                    <a:pt x="499656" y="556933"/>
                  </a:lnTo>
                  <a:close/>
                </a:path>
                <a:path w="3303905" h="1404619">
                  <a:moveTo>
                    <a:pt x="524535" y="660222"/>
                  </a:moveTo>
                  <a:lnTo>
                    <a:pt x="517537" y="657440"/>
                  </a:lnTo>
                  <a:lnTo>
                    <a:pt x="516534" y="661885"/>
                  </a:lnTo>
                  <a:lnTo>
                    <a:pt x="524535" y="660222"/>
                  </a:lnTo>
                  <a:close/>
                </a:path>
                <a:path w="3303905" h="1404619">
                  <a:moveTo>
                    <a:pt x="606755" y="739495"/>
                  </a:moveTo>
                  <a:lnTo>
                    <a:pt x="604532" y="738162"/>
                  </a:lnTo>
                  <a:lnTo>
                    <a:pt x="577532" y="753846"/>
                  </a:lnTo>
                  <a:lnTo>
                    <a:pt x="579424" y="754951"/>
                  </a:lnTo>
                  <a:lnTo>
                    <a:pt x="606755" y="739495"/>
                  </a:lnTo>
                  <a:close/>
                </a:path>
                <a:path w="3303905" h="1404619">
                  <a:moveTo>
                    <a:pt x="646315" y="761847"/>
                  </a:moveTo>
                  <a:lnTo>
                    <a:pt x="639089" y="759066"/>
                  </a:lnTo>
                  <a:lnTo>
                    <a:pt x="638314" y="763739"/>
                  </a:lnTo>
                  <a:lnTo>
                    <a:pt x="646315" y="761847"/>
                  </a:lnTo>
                  <a:close/>
                </a:path>
                <a:path w="3303905" h="1404619">
                  <a:moveTo>
                    <a:pt x="690753" y="76161"/>
                  </a:moveTo>
                  <a:lnTo>
                    <a:pt x="683539" y="77825"/>
                  </a:lnTo>
                  <a:lnTo>
                    <a:pt x="689978" y="80276"/>
                  </a:lnTo>
                  <a:lnTo>
                    <a:pt x="690753" y="76161"/>
                  </a:lnTo>
                  <a:close/>
                </a:path>
                <a:path w="3303905" h="1404619">
                  <a:moveTo>
                    <a:pt x="730758" y="1373378"/>
                  </a:moveTo>
                  <a:lnTo>
                    <a:pt x="729094" y="1375384"/>
                  </a:lnTo>
                  <a:lnTo>
                    <a:pt x="725309" y="1379385"/>
                  </a:lnTo>
                  <a:lnTo>
                    <a:pt x="726313" y="1379829"/>
                  </a:lnTo>
                  <a:lnTo>
                    <a:pt x="727760" y="1377708"/>
                  </a:lnTo>
                  <a:lnTo>
                    <a:pt x="729310" y="1375600"/>
                  </a:lnTo>
                  <a:lnTo>
                    <a:pt x="730758" y="1373378"/>
                  </a:lnTo>
                  <a:close/>
                </a:path>
                <a:path w="3303905" h="1404619">
                  <a:moveTo>
                    <a:pt x="767537" y="529577"/>
                  </a:moveTo>
                  <a:lnTo>
                    <a:pt x="761199" y="525246"/>
                  </a:lnTo>
                  <a:lnTo>
                    <a:pt x="758863" y="526580"/>
                  </a:lnTo>
                  <a:lnTo>
                    <a:pt x="754862" y="527799"/>
                  </a:lnTo>
                  <a:lnTo>
                    <a:pt x="754646" y="530466"/>
                  </a:lnTo>
                  <a:lnTo>
                    <a:pt x="758418" y="531914"/>
                  </a:lnTo>
                  <a:lnTo>
                    <a:pt x="760539" y="533361"/>
                  </a:lnTo>
                  <a:lnTo>
                    <a:pt x="762863" y="532130"/>
                  </a:lnTo>
                  <a:lnTo>
                    <a:pt x="765086" y="530796"/>
                  </a:lnTo>
                  <a:lnTo>
                    <a:pt x="767537" y="529577"/>
                  </a:lnTo>
                  <a:close/>
                </a:path>
                <a:path w="3303905" h="1404619">
                  <a:moveTo>
                    <a:pt x="794753" y="265061"/>
                  </a:moveTo>
                  <a:lnTo>
                    <a:pt x="788314" y="263169"/>
                  </a:lnTo>
                  <a:lnTo>
                    <a:pt x="781862" y="261175"/>
                  </a:lnTo>
                  <a:lnTo>
                    <a:pt x="775423" y="259283"/>
                  </a:lnTo>
                  <a:lnTo>
                    <a:pt x="772756" y="260731"/>
                  </a:lnTo>
                  <a:lnTo>
                    <a:pt x="776312" y="264502"/>
                  </a:lnTo>
                  <a:lnTo>
                    <a:pt x="779754" y="268287"/>
                  </a:lnTo>
                  <a:lnTo>
                    <a:pt x="783310" y="271957"/>
                  </a:lnTo>
                  <a:lnTo>
                    <a:pt x="790981" y="267398"/>
                  </a:lnTo>
                  <a:lnTo>
                    <a:pt x="794753" y="265061"/>
                  </a:lnTo>
                  <a:close/>
                </a:path>
                <a:path w="3303905" h="1404619">
                  <a:moveTo>
                    <a:pt x="804087" y="1028369"/>
                  </a:moveTo>
                  <a:lnTo>
                    <a:pt x="801649" y="1028369"/>
                  </a:lnTo>
                  <a:lnTo>
                    <a:pt x="798309" y="1028915"/>
                  </a:lnTo>
                  <a:lnTo>
                    <a:pt x="786053" y="1036269"/>
                  </a:lnTo>
                  <a:lnTo>
                    <a:pt x="773861" y="1043711"/>
                  </a:lnTo>
                  <a:lnTo>
                    <a:pt x="771639" y="1046594"/>
                  </a:lnTo>
                  <a:lnTo>
                    <a:pt x="776198" y="1045044"/>
                  </a:lnTo>
                  <a:lnTo>
                    <a:pt x="800862" y="1030478"/>
                  </a:lnTo>
                  <a:lnTo>
                    <a:pt x="804087" y="1028369"/>
                  </a:lnTo>
                  <a:close/>
                </a:path>
                <a:path w="3303905" h="1404619">
                  <a:moveTo>
                    <a:pt x="811644" y="1023581"/>
                  </a:moveTo>
                  <a:lnTo>
                    <a:pt x="808088" y="1025918"/>
                  </a:lnTo>
                  <a:lnTo>
                    <a:pt x="804418" y="1028141"/>
                  </a:lnTo>
                  <a:lnTo>
                    <a:pt x="804087" y="1028369"/>
                  </a:lnTo>
                  <a:lnTo>
                    <a:pt x="805535" y="1028369"/>
                  </a:lnTo>
                  <a:lnTo>
                    <a:pt x="808418" y="1027366"/>
                  </a:lnTo>
                  <a:lnTo>
                    <a:pt x="810196" y="1026922"/>
                  </a:lnTo>
                  <a:lnTo>
                    <a:pt x="810641" y="1024915"/>
                  </a:lnTo>
                  <a:lnTo>
                    <a:pt x="811644" y="1023581"/>
                  </a:lnTo>
                  <a:close/>
                </a:path>
                <a:path w="3303905" h="1404619">
                  <a:moveTo>
                    <a:pt x="826643" y="1264970"/>
                  </a:moveTo>
                  <a:lnTo>
                    <a:pt x="824420" y="1263523"/>
                  </a:lnTo>
                  <a:lnTo>
                    <a:pt x="816864" y="1265529"/>
                  </a:lnTo>
                  <a:lnTo>
                    <a:pt x="826643" y="1264970"/>
                  </a:lnTo>
                  <a:close/>
                </a:path>
                <a:path w="3303905" h="1404619">
                  <a:moveTo>
                    <a:pt x="842200" y="427837"/>
                  </a:moveTo>
                  <a:lnTo>
                    <a:pt x="834313" y="425069"/>
                  </a:lnTo>
                  <a:lnTo>
                    <a:pt x="833539" y="429729"/>
                  </a:lnTo>
                  <a:lnTo>
                    <a:pt x="842200" y="427837"/>
                  </a:lnTo>
                  <a:close/>
                </a:path>
                <a:path w="3303905" h="1404619">
                  <a:moveTo>
                    <a:pt x="868426" y="602627"/>
                  </a:moveTo>
                  <a:lnTo>
                    <a:pt x="865759" y="600964"/>
                  </a:lnTo>
                  <a:lnTo>
                    <a:pt x="863193" y="597954"/>
                  </a:lnTo>
                  <a:lnTo>
                    <a:pt x="860425" y="597954"/>
                  </a:lnTo>
                  <a:lnTo>
                    <a:pt x="857643" y="597852"/>
                  </a:lnTo>
                  <a:lnTo>
                    <a:pt x="854646" y="600633"/>
                  </a:lnTo>
                  <a:lnTo>
                    <a:pt x="851750" y="602183"/>
                  </a:lnTo>
                  <a:lnTo>
                    <a:pt x="854316" y="603846"/>
                  </a:lnTo>
                  <a:lnTo>
                    <a:pt x="856869" y="606856"/>
                  </a:lnTo>
                  <a:lnTo>
                    <a:pt x="859637" y="606971"/>
                  </a:lnTo>
                  <a:lnTo>
                    <a:pt x="862533" y="606971"/>
                  </a:lnTo>
                  <a:lnTo>
                    <a:pt x="865530" y="604189"/>
                  </a:lnTo>
                  <a:lnTo>
                    <a:pt x="868426" y="602627"/>
                  </a:lnTo>
                  <a:close/>
                </a:path>
                <a:path w="3303905" h="1404619">
                  <a:moveTo>
                    <a:pt x="902639" y="133197"/>
                  </a:moveTo>
                  <a:lnTo>
                    <a:pt x="901420" y="137198"/>
                  </a:lnTo>
                  <a:lnTo>
                    <a:pt x="899198" y="144983"/>
                  </a:lnTo>
                  <a:lnTo>
                    <a:pt x="894638" y="145656"/>
                  </a:lnTo>
                  <a:lnTo>
                    <a:pt x="901979" y="145097"/>
                  </a:lnTo>
                  <a:lnTo>
                    <a:pt x="902195" y="141097"/>
                  </a:lnTo>
                  <a:lnTo>
                    <a:pt x="902309" y="137198"/>
                  </a:lnTo>
                  <a:lnTo>
                    <a:pt x="902639" y="133197"/>
                  </a:lnTo>
                  <a:close/>
                </a:path>
                <a:path w="3303905" h="1404619">
                  <a:moveTo>
                    <a:pt x="916863" y="996010"/>
                  </a:moveTo>
                  <a:lnTo>
                    <a:pt x="912418" y="992670"/>
                  </a:lnTo>
                  <a:lnTo>
                    <a:pt x="910310" y="991006"/>
                  </a:lnTo>
                  <a:lnTo>
                    <a:pt x="907529" y="992339"/>
                  </a:lnTo>
                  <a:lnTo>
                    <a:pt x="902754" y="993457"/>
                  </a:lnTo>
                  <a:lnTo>
                    <a:pt x="902081" y="996454"/>
                  </a:lnTo>
                  <a:lnTo>
                    <a:pt x="906310" y="998347"/>
                  </a:lnTo>
                  <a:lnTo>
                    <a:pt x="908418" y="1000010"/>
                  </a:lnTo>
                  <a:lnTo>
                    <a:pt x="913980" y="997343"/>
                  </a:lnTo>
                  <a:lnTo>
                    <a:pt x="916863" y="996010"/>
                  </a:lnTo>
                  <a:close/>
                </a:path>
                <a:path w="3303905" h="1404619">
                  <a:moveTo>
                    <a:pt x="1032522" y="1404061"/>
                  </a:moveTo>
                  <a:lnTo>
                    <a:pt x="1030744" y="1399730"/>
                  </a:lnTo>
                  <a:lnTo>
                    <a:pt x="1026414" y="1403400"/>
                  </a:lnTo>
                  <a:lnTo>
                    <a:pt x="1032522" y="1404061"/>
                  </a:lnTo>
                  <a:close/>
                </a:path>
                <a:path w="3303905" h="1404619">
                  <a:moveTo>
                    <a:pt x="1182192" y="45250"/>
                  </a:moveTo>
                  <a:lnTo>
                    <a:pt x="1167638" y="45250"/>
                  </a:lnTo>
                  <a:lnTo>
                    <a:pt x="1167638" y="780859"/>
                  </a:lnTo>
                  <a:lnTo>
                    <a:pt x="1182192" y="780859"/>
                  </a:lnTo>
                  <a:lnTo>
                    <a:pt x="1182192" y="45250"/>
                  </a:lnTo>
                  <a:close/>
                </a:path>
                <a:path w="3303905" h="1404619">
                  <a:moveTo>
                    <a:pt x="1399514" y="540918"/>
                  </a:moveTo>
                  <a:lnTo>
                    <a:pt x="1388071" y="537578"/>
                  </a:lnTo>
                  <a:lnTo>
                    <a:pt x="1382407" y="535800"/>
                  </a:lnTo>
                  <a:lnTo>
                    <a:pt x="1380185" y="537248"/>
                  </a:lnTo>
                  <a:lnTo>
                    <a:pt x="1399514" y="540918"/>
                  </a:lnTo>
                  <a:close/>
                </a:path>
                <a:path w="3303905" h="1404619">
                  <a:moveTo>
                    <a:pt x="1592961" y="702589"/>
                  </a:moveTo>
                  <a:lnTo>
                    <a:pt x="1585963" y="702144"/>
                  </a:lnTo>
                  <a:lnTo>
                    <a:pt x="1588630" y="706475"/>
                  </a:lnTo>
                  <a:lnTo>
                    <a:pt x="1592961" y="702589"/>
                  </a:lnTo>
                  <a:close/>
                </a:path>
                <a:path w="3303905" h="1404619">
                  <a:moveTo>
                    <a:pt x="1641182" y="513562"/>
                  </a:moveTo>
                  <a:lnTo>
                    <a:pt x="1634959" y="513118"/>
                  </a:lnTo>
                  <a:lnTo>
                    <a:pt x="1637398" y="516686"/>
                  </a:lnTo>
                  <a:lnTo>
                    <a:pt x="1641182" y="513562"/>
                  </a:lnTo>
                  <a:close/>
                </a:path>
                <a:path w="3303905" h="1404619">
                  <a:moveTo>
                    <a:pt x="1750733" y="590283"/>
                  </a:moveTo>
                  <a:lnTo>
                    <a:pt x="1748955" y="591515"/>
                  </a:lnTo>
                  <a:lnTo>
                    <a:pt x="1747177" y="592620"/>
                  </a:lnTo>
                  <a:lnTo>
                    <a:pt x="1745399" y="593839"/>
                  </a:lnTo>
                  <a:lnTo>
                    <a:pt x="1747951" y="595401"/>
                  </a:lnTo>
                  <a:lnTo>
                    <a:pt x="1749729" y="592061"/>
                  </a:lnTo>
                  <a:lnTo>
                    <a:pt x="1750733" y="590283"/>
                  </a:lnTo>
                  <a:close/>
                </a:path>
                <a:path w="3303905" h="1404619">
                  <a:moveTo>
                    <a:pt x="1774405" y="639432"/>
                  </a:moveTo>
                  <a:lnTo>
                    <a:pt x="1771840" y="635990"/>
                  </a:lnTo>
                  <a:lnTo>
                    <a:pt x="1761845" y="633984"/>
                  </a:lnTo>
                  <a:lnTo>
                    <a:pt x="1764626" y="635101"/>
                  </a:lnTo>
                  <a:lnTo>
                    <a:pt x="1767395" y="636092"/>
                  </a:lnTo>
                  <a:lnTo>
                    <a:pt x="1770062" y="637209"/>
                  </a:lnTo>
                  <a:lnTo>
                    <a:pt x="1774405" y="639432"/>
                  </a:lnTo>
                  <a:close/>
                </a:path>
                <a:path w="3303905" h="1404619">
                  <a:moveTo>
                    <a:pt x="1883625" y="428396"/>
                  </a:moveTo>
                  <a:lnTo>
                    <a:pt x="1881289" y="424281"/>
                  </a:lnTo>
                  <a:lnTo>
                    <a:pt x="1877288" y="427837"/>
                  </a:lnTo>
                  <a:lnTo>
                    <a:pt x="1883625" y="428396"/>
                  </a:lnTo>
                  <a:close/>
                </a:path>
                <a:path w="3303905" h="1404619">
                  <a:moveTo>
                    <a:pt x="1907730" y="657999"/>
                  </a:moveTo>
                  <a:lnTo>
                    <a:pt x="1900504" y="659447"/>
                  </a:lnTo>
                  <a:lnTo>
                    <a:pt x="1906841" y="662000"/>
                  </a:lnTo>
                  <a:lnTo>
                    <a:pt x="1907730" y="657999"/>
                  </a:lnTo>
                  <a:close/>
                </a:path>
                <a:path w="3303905" h="1404619">
                  <a:moveTo>
                    <a:pt x="1909064" y="617753"/>
                  </a:moveTo>
                  <a:lnTo>
                    <a:pt x="1906066" y="612305"/>
                  </a:lnTo>
                  <a:lnTo>
                    <a:pt x="1901063" y="617194"/>
                  </a:lnTo>
                  <a:lnTo>
                    <a:pt x="1909064" y="617753"/>
                  </a:lnTo>
                  <a:close/>
                </a:path>
                <a:path w="3303905" h="1404619">
                  <a:moveTo>
                    <a:pt x="2230056" y="485876"/>
                  </a:moveTo>
                  <a:lnTo>
                    <a:pt x="2227618" y="484098"/>
                  </a:lnTo>
                  <a:lnTo>
                    <a:pt x="2225052" y="482434"/>
                  </a:lnTo>
                  <a:lnTo>
                    <a:pt x="2222500" y="480656"/>
                  </a:lnTo>
                  <a:lnTo>
                    <a:pt x="2219731" y="482219"/>
                  </a:lnTo>
                  <a:lnTo>
                    <a:pt x="2214727" y="483654"/>
                  </a:lnTo>
                  <a:lnTo>
                    <a:pt x="2214499" y="486879"/>
                  </a:lnTo>
                  <a:lnTo>
                    <a:pt x="2219058" y="488772"/>
                  </a:lnTo>
                  <a:lnTo>
                    <a:pt x="2221496" y="490435"/>
                  </a:lnTo>
                  <a:lnTo>
                    <a:pt x="2224392" y="489000"/>
                  </a:lnTo>
                  <a:lnTo>
                    <a:pt x="2227173" y="487438"/>
                  </a:lnTo>
                  <a:lnTo>
                    <a:pt x="2230056" y="485876"/>
                  </a:lnTo>
                  <a:close/>
                </a:path>
                <a:path w="3303905" h="1404619">
                  <a:moveTo>
                    <a:pt x="2278723" y="514007"/>
                  </a:moveTo>
                  <a:lnTo>
                    <a:pt x="2276284" y="512229"/>
                  </a:lnTo>
                  <a:lnTo>
                    <a:pt x="2273947" y="509231"/>
                  </a:lnTo>
                  <a:lnTo>
                    <a:pt x="2268499" y="509003"/>
                  </a:lnTo>
                  <a:lnTo>
                    <a:pt x="2265388" y="511683"/>
                  </a:lnTo>
                  <a:lnTo>
                    <a:pt x="2262390" y="513232"/>
                  </a:lnTo>
                  <a:lnTo>
                    <a:pt x="2264829" y="515010"/>
                  </a:lnTo>
                  <a:lnTo>
                    <a:pt x="2267166" y="518020"/>
                  </a:lnTo>
                  <a:lnTo>
                    <a:pt x="2269947" y="518121"/>
                  </a:lnTo>
                  <a:lnTo>
                    <a:pt x="2272614" y="518350"/>
                  </a:lnTo>
                  <a:lnTo>
                    <a:pt x="2275840" y="515569"/>
                  </a:lnTo>
                  <a:lnTo>
                    <a:pt x="2278723" y="514007"/>
                  </a:lnTo>
                  <a:close/>
                </a:path>
                <a:path w="3303905" h="1404619">
                  <a:moveTo>
                    <a:pt x="2299944" y="862025"/>
                  </a:moveTo>
                  <a:lnTo>
                    <a:pt x="2295385" y="860132"/>
                  </a:lnTo>
                  <a:lnTo>
                    <a:pt x="2292947" y="858354"/>
                  </a:lnTo>
                  <a:lnTo>
                    <a:pt x="2289949" y="859917"/>
                  </a:lnTo>
                  <a:lnTo>
                    <a:pt x="2284946" y="861250"/>
                  </a:lnTo>
                  <a:lnTo>
                    <a:pt x="2284501" y="864590"/>
                  </a:lnTo>
                  <a:lnTo>
                    <a:pt x="2289060" y="866470"/>
                  </a:lnTo>
                  <a:lnTo>
                    <a:pt x="2291499" y="868260"/>
                  </a:lnTo>
                  <a:lnTo>
                    <a:pt x="2294394" y="866813"/>
                  </a:lnTo>
                  <a:lnTo>
                    <a:pt x="2299500" y="865365"/>
                  </a:lnTo>
                  <a:lnTo>
                    <a:pt x="2299944" y="862025"/>
                  </a:lnTo>
                  <a:close/>
                </a:path>
                <a:path w="3303905" h="1404619">
                  <a:moveTo>
                    <a:pt x="2325166" y="745172"/>
                  </a:moveTo>
                  <a:lnTo>
                    <a:pt x="2321496" y="743724"/>
                  </a:lnTo>
                  <a:lnTo>
                    <a:pt x="2319388" y="742276"/>
                  </a:lnTo>
                  <a:lnTo>
                    <a:pt x="2317051" y="743610"/>
                  </a:lnTo>
                  <a:lnTo>
                    <a:pt x="2313051" y="744728"/>
                  </a:lnTo>
                  <a:lnTo>
                    <a:pt x="2312949" y="746061"/>
                  </a:lnTo>
                  <a:lnTo>
                    <a:pt x="2312720" y="747395"/>
                  </a:lnTo>
                  <a:lnTo>
                    <a:pt x="2316505" y="748842"/>
                  </a:lnTo>
                  <a:lnTo>
                    <a:pt x="2318613" y="750290"/>
                  </a:lnTo>
                  <a:lnTo>
                    <a:pt x="2320836" y="749058"/>
                  </a:lnTo>
                  <a:lnTo>
                    <a:pt x="2324951" y="747839"/>
                  </a:lnTo>
                  <a:lnTo>
                    <a:pt x="2325166" y="745172"/>
                  </a:lnTo>
                  <a:close/>
                </a:path>
                <a:path w="3303905" h="1404619">
                  <a:moveTo>
                    <a:pt x="2374049" y="282638"/>
                  </a:moveTo>
                  <a:lnTo>
                    <a:pt x="2371839" y="281190"/>
                  </a:lnTo>
                  <a:lnTo>
                    <a:pt x="2369718" y="279628"/>
                  </a:lnTo>
                  <a:lnTo>
                    <a:pt x="2367496" y="278180"/>
                  </a:lnTo>
                  <a:lnTo>
                    <a:pt x="2364829" y="280073"/>
                  </a:lnTo>
                  <a:lnTo>
                    <a:pt x="2362162" y="282079"/>
                  </a:lnTo>
                  <a:lnTo>
                    <a:pt x="2359495" y="283972"/>
                  </a:lnTo>
                  <a:lnTo>
                    <a:pt x="2361717" y="284746"/>
                  </a:lnTo>
                  <a:lnTo>
                    <a:pt x="2364054" y="285521"/>
                  </a:lnTo>
                  <a:lnTo>
                    <a:pt x="2366276" y="286410"/>
                  </a:lnTo>
                  <a:lnTo>
                    <a:pt x="2368829" y="285191"/>
                  </a:lnTo>
                  <a:lnTo>
                    <a:pt x="2371394" y="283857"/>
                  </a:lnTo>
                  <a:lnTo>
                    <a:pt x="2374049" y="282638"/>
                  </a:lnTo>
                  <a:close/>
                </a:path>
                <a:path w="3303905" h="1404619">
                  <a:moveTo>
                    <a:pt x="2395385" y="1325346"/>
                  </a:moveTo>
                  <a:lnTo>
                    <a:pt x="2386495" y="1327238"/>
                  </a:lnTo>
                  <a:lnTo>
                    <a:pt x="2394166" y="1330566"/>
                  </a:lnTo>
                  <a:lnTo>
                    <a:pt x="2395385" y="1325346"/>
                  </a:lnTo>
                  <a:close/>
                </a:path>
                <a:path w="3303905" h="1404619">
                  <a:moveTo>
                    <a:pt x="2399830" y="5448"/>
                  </a:moveTo>
                  <a:lnTo>
                    <a:pt x="2397277" y="3670"/>
                  </a:lnTo>
                  <a:lnTo>
                    <a:pt x="2392273" y="0"/>
                  </a:lnTo>
                  <a:lnTo>
                    <a:pt x="2389390" y="1663"/>
                  </a:lnTo>
                  <a:lnTo>
                    <a:pt x="2384387" y="3111"/>
                  </a:lnTo>
                  <a:lnTo>
                    <a:pt x="2384171" y="4775"/>
                  </a:lnTo>
                  <a:lnTo>
                    <a:pt x="2384056" y="6337"/>
                  </a:lnTo>
                  <a:lnTo>
                    <a:pt x="2388616" y="8216"/>
                  </a:lnTo>
                  <a:lnTo>
                    <a:pt x="2391168" y="10007"/>
                  </a:lnTo>
                  <a:lnTo>
                    <a:pt x="2394051" y="8445"/>
                  </a:lnTo>
                  <a:lnTo>
                    <a:pt x="2396833" y="6883"/>
                  </a:lnTo>
                  <a:lnTo>
                    <a:pt x="2399830" y="5448"/>
                  </a:lnTo>
                  <a:close/>
                </a:path>
                <a:path w="3303905" h="1404619">
                  <a:moveTo>
                    <a:pt x="2420937" y="121970"/>
                  </a:moveTo>
                  <a:lnTo>
                    <a:pt x="2418943" y="120523"/>
                  </a:lnTo>
                  <a:lnTo>
                    <a:pt x="2417165" y="118071"/>
                  </a:lnTo>
                  <a:lnTo>
                    <a:pt x="2414943" y="117856"/>
                  </a:lnTo>
                  <a:lnTo>
                    <a:pt x="2412835" y="117741"/>
                  </a:lnTo>
                  <a:lnTo>
                    <a:pt x="2410168" y="119849"/>
                  </a:lnTo>
                  <a:lnTo>
                    <a:pt x="2407615" y="120967"/>
                  </a:lnTo>
                  <a:lnTo>
                    <a:pt x="2411615" y="123863"/>
                  </a:lnTo>
                  <a:lnTo>
                    <a:pt x="2413495" y="125298"/>
                  </a:lnTo>
                  <a:lnTo>
                    <a:pt x="2415946" y="124079"/>
                  </a:lnTo>
                  <a:lnTo>
                    <a:pt x="2418499" y="123075"/>
                  </a:lnTo>
                  <a:lnTo>
                    <a:pt x="2420937" y="121970"/>
                  </a:lnTo>
                  <a:close/>
                </a:path>
                <a:path w="3303905" h="1404619">
                  <a:moveTo>
                    <a:pt x="2431059" y="509117"/>
                  </a:moveTo>
                  <a:lnTo>
                    <a:pt x="2422715" y="508012"/>
                  </a:lnTo>
                  <a:lnTo>
                    <a:pt x="2425382" y="508457"/>
                  </a:lnTo>
                  <a:lnTo>
                    <a:pt x="2431059" y="509117"/>
                  </a:lnTo>
                  <a:close/>
                </a:path>
                <a:path w="3303905" h="1404619">
                  <a:moveTo>
                    <a:pt x="2467826" y="224815"/>
                  </a:moveTo>
                  <a:lnTo>
                    <a:pt x="2464943" y="220141"/>
                  </a:lnTo>
                  <a:lnTo>
                    <a:pt x="2460498" y="224256"/>
                  </a:lnTo>
                  <a:lnTo>
                    <a:pt x="2467826" y="224815"/>
                  </a:lnTo>
                  <a:close/>
                </a:path>
                <a:path w="3303905" h="1404619">
                  <a:moveTo>
                    <a:pt x="2472613" y="367576"/>
                  </a:moveTo>
                  <a:lnTo>
                    <a:pt x="2468384" y="366026"/>
                  </a:lnTo>
                  <a:lnTo>
                    <a:pt x="2466048" y="364350"/>
                  </a:lnTo>
                  <a:lnTo>
                    <a:pt x="2463495" y="365798"/>
                  </a:lnTo>
                  <a:lnTo>
                    <a:pt x="2458834" y="367245"/>
                  </a:lnTo>
                  <a:lnTo>
                    <a:pt x="2458605" y="370243"/>
                  </a:lnTo>
                  <a:lnTo>
                    <a:pt x="2462936" y="371919"/>
                  </a:lnTo>
                  <a:lnTo>
                    <a:pt x="2465159" y="373468"/>
                  </a:lnTo>
                  <a:lnTo>
                    <a:pt x="2467826" y="372021"/>
                  </a:lnTo>
                  <a:lnTo>
                    <a:pt x="2472385" y="370687"/>
                  </a:lnTo>
                  <a:lnTo>
                    <a:pt x="2472613" y="367576"/>
                  </a:lnTo>
                  <a:close/>
                </a:path>
                <a:path w="3303905" h="1404619">
                  <a:moveTo>
                    <a:pt x="2481643" y="1118819"/>
                  </a:moveTo>
                  <a:lnTo>
                    <a:pt x="2479611" y="1115872"/>
                  </a:lnTo>
                  <a:lnTo>
                    <a:pt x="2475827" y="1115644"/>
                  </a:lnTo>
                  <a:lnTo>
                    <a:pt x="2468384" y="1114983"/>
                  </a:lnTo>
                  <a:lnTo>
                    <a:pt x="2471166" y="1115758"/>
                  </a:lnTo>
                  <a:lnTo>
                    <a:pt x="2474049" y="1116533"/>
                  </a:lnTo>
                  <a:lnTo>
                    <a:pt x="2476830" y="1117307"/>
                  </a:lnTo>
                  <a:lnTo>
                    <a:pt x="2480170" y="1118539"/>
                  </a:lnTo>
                  <a:lnTo>
                    <a:pt x="2481643" y="1118819"/>
                  </a:lnTo>
                  <a:close/>
                </a:path>
                <a:path w="3303905" h="1404619">
                  <a:moveTo>
                    <a:pt x="2487942" y="1121537"/>
                  </a:moveTo>
                  <a:lnTo>
                    <a:pt x="2486723" y="1120876"/>
                  </a:lnTo>
                  <a:lnTo>
                    <a:pt x="2484158" y="1119314"/>
                  </a:lnTo>
                  <a:lnTo>
                    <a:pt x="2481643" y="1118819"/>
                  </a:lnTo>
                  <a:lnTo>
                    <a:pt x="2484056" y="1122210"/>
                  </a:lnTo>
                  <a:lnTo>
                    <a:pt x="2486164" y="1125435"/>
                  </a:lnTo>
                  <a:lnTo>
                    <a:pt x="2486495" y="1123873"/>
                  </a:lnTo>
                  <a:lnTo>
                    <a:pt x="2487942" y="1121537"/>
                  </a:lnTo>
                  <a:close/>
                </a:path>
                <a:path w="3303905" h="1404619">
                  <a:moveTo>
                    <a:pt x="2540279" y="1023810"/>
                  </a:moveTo>
                  <a:lnTo>
                    <a:pt x="2537168" y="1019251"/>
                  </a:lnTo>
                  <a:lnTo>
                    <a:pt x="2532938" y="1023467"/>
                  </a:lnTo>
                  <a:lnTo>
                    <a:pt x="2540279" y="1023810"/>
                  </a:lnTo>
                  <a:close/>
                </a:path>
                <a:path w="3303905" h="1404619">
                  <a:moveTo>
                    <a:pt x="2543048" y="207022"/>
                  </a:moveTo>
                  <a:lnTo>
                    <a:pt x="2540724" y="206248"/>
                  </a:lnTo>
                  <a:lnTo>
                    <a:pt x="2537828" y="204584"/>
                  </a:lnTo>
                  <a:lnTo>
                    <a:pt x="2536164" y="204914"/>
                  </a:lnTo>
                  <a:lnTo>
                    <a:pt x="2533167" y="205473"/>
                  </a:lnTo>
                  <a:lnTo>
                    <a:pt x="2530945" y="207352"/>
                  </a:lnTo>
                  <a:lnTo>
                    <a:pt x="2528379" y="208584"/>
                  </a:lnTo>
                  <a:lnTo>
                    <a:pt x="2537942" y="210362"/>
                  </a:lnTo>
                  <a:lnTo>
                    <a:pt x="2542603" y="211137"/>
                  </a:lnTo>
                  <a:lnTo>
                    <a:pt x="2542832" y="209804"/>
                  </a:lnTo>
                  <a:lnTo>
                    <a:pt x="2543048" y="207022"/>
                  </a:lnTo>
                  <a:close/>
                </a:path>
                <a:path w="3303905" h="1404619">
                  <a:moveTo>
                    <a:pt x="2566162" y="600964"/>
                  </a:moveTo>
                  <a:lnTo>
                    <a:pt x="2558046" y="600519"/>
                  </a:lnTo>
                  <a:lnTo>
                    <a:pt x="2561386" y="605624"/>
                  </a:lnTo>
                  <a:lnTo>
                    <a:pt x="2566162" y="600964"/>
                  </a:lnTo>
                  <a:close/>
                </a:path>
                <a:path w="3303905" h="1404619">
                  <a:moveTo>
                    <a:pt x="2577719" y="503453"/>
                  </a:moveTo>
                  <a:lnTo>
                    <a:pt x="2572054" y="506780"/>
                  </a:lnTo>
                  <a:lnTo>
                    <a:pt x="2574379" y="508228"/>
                  </a:lnTo>
                  <a:lnTo>
                    <a:pt x="2575496" y="506564"/>
                  </a:lnTo>
                  <a:lnTo>
                    <a:pt x="2577719" y="503453"/>
                  </a:lnTo>
                  <a:close/>
                </a:path>
                <a:path w="3303905" h="1404619">
                  <a:moveTo>
                    <a:pt x="2600020" y="1086294"/>
                  </a:moveTo>
                  <a:lnTo>
                    <a:pt x="2596604" y="1086294"/>
                  </a:lnTo>
                  <a:lnTo>
                    <a:pt x="2596489" y="1086065"/>
                  </a:lnTo>
                  <a:lnTo>
                    <a:pt x="2595270" y="1089850"/>
                  </a:lnTo>
                  <a:lnTo>
                    <a:pt x="2597162" y="1087399"/>
                  </a:lnTo>
                  <a:lnTo>
                    <a:pt x="2600020" y="1086294"/>
                  </a:lnTo>
                  <a:close/>
                </a:path>
                <a:path w="3303905" h="1404619">
                  <a:moveTo>
                    <a:pt x="2608834" y="1082738"/>
                  </a:moveTo>
                  <a:lnTo>
                    <a:pt x="2605049" y="1084287"/>
                  </a:lnTo>
                  <a:lnTo>
                    <a:pt x="2600020" y="1086294"/>
                  </a:lnTo>
                  <a:lnTo>
                    <a:pt x="2602827" y="1086294"/>
                  </a:lnTo>
                  <a:lnTo>
                    <a:pt x="2605494" y="1085735"/>
                  </a:lnTo>
                  <a:lnTo>
                    <a:pt x="2607056" y="1085519"/>
                  </a:lnTo>
                  <a:lnTo>
                    <a:pt x="2607830" y="1083843"/>
                  </a:lnTo>
                  <a:lnTo>
                    <a:pt x="2608834" y="1082738"/>
                  </a:lnTo>
                  <a:close/>
                </a:path>
                <a:path w="3303905" h="1404619">
                  <a:moveTo>
                    <a:pt x="2624937" y="419722"/>
                  </a:moveTo>
                  <a:lnTo>
                    <a:pt x="2618600" y="417169"/>
                  </a:lnTo>
                  <a:lnTo>
                    <a:pt x="2623604" y="419722"/>
                  </a:lnTo>
                  <a:lnTo>
                    <a:pt x="2624937" y="419722"/>
                  </a:lnTo>
                  <a:close/>
                </a:path>
                <a:path w="3303905" h="1404619">
                  <a:moveTo>
                    <a:pt x="2708605" y="526580"/>
                  </a:moveTo>
                  <a:lnTo>
                    <a:pt x="2700375" y="528358"/>
                  </a:lnTo>
                  <a:lnTo>
                    <a:pt x="2707932" y="531025"/>
                  </a:lnTo>
                  <a:lnTo>
                    <a:pt x="2708605" y="526580"/>
                  </a:lnTo>
                  <a:close/>
                </a:path>
                <a:path w="3303905" h="1404619">
                  <a:moveTo>
                    <a:pt x="2756598" y="569277"/>
                  </a:moveTo>
                  <a:lnTo>
                    <a:pt x="2751048" y="571944"/>
                  </a:lnTo>
                  <a:lnTo>
                    <a:pt x="2745384" y="574497"/>
                  </a:lnTo>
                  <a:lnTo>
                    <a:pt x="2739821" y="577164"/>
                  </a:lnTo>
                  <a:lnTo>
                    <a:pt x="2742488" y="579056"/>
                  </a:lnTo>
                  <a:lnTo>
                    <a:pt x="2747264" y="575830"/>
                  </a:lnTo>
                  <a:lnTo>
                    <a:pt x="2751937" y="572503"/>
                  </a:lnTo>
                  <a:lnTo>
                    <a:pt x="2756598" y="569277"/>
                  </a:lnTo>
                  <a:close/>
                </a:path>
                <a:path w="3303905" h="1404619">
                  <a:moveTo>
                    <a:pt x="2774492" y="459752"/>
                  </a:moveTo>
                  <a:lnTo>
                    <a:pt x="2748597" y="456311"/>
                  </a:lnTo>
                  <a:lnTo>
                    <a:pt x="2754160" y="459308"/>
                  </a:lnTo>
                  <a:lnTo>
                    <a:pt x="2765374" y="465086"/>
                  </a:lnTo>
                  <a:lnTo>
                    <a:pt x="2768384" y="463308"/>
                  </a:lnTo>
                  <a:lnTo>
                    <a:pt x="2771495" y="461530"/>
                  </a:lnTo>
                  <a:lnTo>
                    <a:pt x="2774492" y="459752"/>
                  </a:lnTo>
                  <a:close/>
                </a:path>
                <a:path w="3303905" h="1404619">
                  <a:moveTo>
                    <a:pt x="2880715" y="571830"/>
                  </a:moveTo>
                  <a:lnTo>
                    <a:pt x="2874937" y="571157"/>
                  </a:lnTo>
                  <a:lnTo>
                    <a:pt x="2876931" y="574827"/>
                  </a:lnTo>
                  <a:lnTo>
                    <a:pt x="2880715" y="571830"/>
                  </a:lnTo>
                  <a:close/>
                </a:path>
                <a:path w="3303905" h="1404619">
                  <a:moveTo>
                    <a:pt x="2915374" y="699922"/>
                  </a:moveTo>
                  <a:lnTo>
                    <a:pt x="2914713" y="698474"/>
                  </a:lnTo>
                  <a:lnTo>
                    <a:pt x="2914154" y="697141"/>
                  </a:lnTo>
                  <a:lnTo>
                    <a:pt x="2913494" y="695807"/>
                  </a:lnTo>
                  <a:lnTo>
                    <a:pt x="2909049" y="692912"/>
                  </a:lnTo>
                  <a:lnTo>
                    <a:pt x="2912707" y="695909"/>
                  </a:lnTo>
                  <a:lnTo>
                    <a:pt x="2915374" y="699922"/>
                  </a:lnTo>
                  <a:close/>
                </a:path>
                <a:path w="3303905" h="1404619">
                  <a:moveTo>
                    <a:pt x="2956382" y="587286"/>
                  </a:moveTo>
                  <a:lnTo>
                    <a:pt x="2949270" y="584619"/>
                  </a:lnTo>
                  <a:lnTo>
                    <a:pt x="2948482" y="589064"/>
                  </a:lnTo>
                  <a:lnTo>
                    <a:pt x="2956382" y="587286"/>
                  </a:lnTo>
                  <a:close/>
                </a:path>
                <a:path w="3303905" h="1404619">
                  <a:moveTo>
                    <a:pt x="3059150" y="591616"/>
                  </a:moveTo>
                  <a:lnTo>
                    <a:pt x="3056598" y="596290"/>
                  </a:lnTo>
                  <a:lnTo>
                    <a:pt x="3058820" y="593064"/>
                  </a:lnTo>
                  <a:lnTo>
                    <a:pt x="3059150" y="591616"/>
                  </a:lnTo>
                  <a:close/>
                </a:path>
                <a:path w="3303905" h="1404619">
                  <a:moveTo>
                    <a:pt x="3162820" y="693242"/>
                  </a:moveTo>
                  <a:lnTo>
                    <a:pt x="3157931" y="694804"/>
                  </a:lnTo>
                  <a:lnTo>
                    <a:pt x="3131477" y="708812"/>
                  </a:lnTo>
                  <a:lnTo>
                    <a:pt x="3130258" y="712368"/>
                  </a:lnTo>
                  <a:lnTo>
                    <a:pt x="3134042" y="710260"/>
                  </a:lnTo>
                  <a:lnTo>
                    <a:pt x="3153791" y="699795"/>
                  </a:lnTo>
                  <a:lnTo>
                    <a:pt x="3160369" y="696353"/>
                  </a:lnTo>
                  <a:lnTo>
                    <a:pt x="3162820" y="693242"/>
                  </a:lnTo>
                  <a:close/>
                </a:path>
                <a:path w="3303905" h="1404619">
                  <a:moveTo>
                    <a:pt x="3176701" y="499338"/>
                  </a:moveTo>
                  <a:lnTo>
                    <a:pt x="3174263" y="497662"/>
                  </a:lnTo>
                  <a:lnTo>
                    <a:pt x="3171710" y="496112"/>
                  </a:lnTo>
                  <a:lnTo>
                    <a:pt x="3169259" y="494449"/>
                  </a:lnTo>
                  <a:lnTo>
                    <a:pt x="3166478" y="495998"/>
                  </a:lnTo>
                  <a:lnTo>
                    <a:pt x="3161703" y="497446"/>
                  </a:lnTo>
                  <a:lnTo>
                    <a:pt x="3161703" y="499008"/>
                  </a:lnTo>
                  <a:lnTo>
                    <a:pt x="3161588" y="500557"/>
                  </a:lnTo>
                  <a:lnTo>
                    <a:pt x="3166148" y="502221"/>
                  </a:lnTo>
                  <a:lnTo>
                    <a:pt x="3168700" y="503897"/>
                  </a:lnTo>
                  <a:lnTo>
                    <a:pt x="3171367" y="502335"/>
                  </a:lnTo>
                  <a:lnTo>
                    <a:pt x="3174034" y="500888"/>
                  </a:lnTo>
                  <a:lnTo>
                    <a:pt x="3176701" y="499338"/>
                  </a:lnTo>
                  <a:close/>
                </a:path>
                <a:path w="3303905" h="1404619">
                  <a:moveTo>
                    <a:pt x="3276396" y="590372"/>
                  </a:moveTo>
                  <a:lnTo>
                    <a:pt x="3275812" y="589622"/>
                  </a:lnTo>
                  <a:lnTo>
                    <a:pt x="3273475" y="588289"/>
                  </a:lnTo>
                  <a:lnTo>
                    <a:pt x="3272256" y="587616"/>
                  </a:lnTo>
                  <a:lnTo>
                    <a:pt x="3269373" y="588060"/>
                  </a:lnTo>
                  <a:lnTo>
                    <a:pt x="3267151" y="588060"/>
                  </a:lnTo>
                  <a:lnTo>
                    <a:pt x="3276396" y="590372"/>
                  </a:lnTo>
                  <a:close/>
                </a:path>
                <a:path w="3303905" h="1404619">
                  <a:moveTo>
                    <a:pt x="3281705" y="1321003"/>
                  </a:moveTo>
                  <a:lnTo>
                    <a:pt x="3270923" y="1321003"/>
                  </a:lnTo>
                  <a:lnTo>
                    <a:pt x="3270923" y="1330909"/>
                  </a:lnTo>
                  <a:lnTo>
                    <a:pt x="3281705" y="1330909"/>
                  </a:lnTo>
                  <a:lnTo>
                    <a:pt x="3281705" y="1321003"/>
                  </a:lnTo>
                  <a:close/>
                </a:path>
                <a:path w="3303905" h="1404619">
                  <a:moveTo>
                    <a:pt x="3287699" y="597954"/>
                  </a:moveTo>
                  <a:lnTo>
                    <a:pt x="3285706" y="595845"/>
                  </a:lnTo>
                  <a:lnTo>
                    <a:pt x="3283813" y="593737"/>
                  </a:lnTo>
                  <a:lnTo>
                    <a:pt x="3281705" y="591731"/>
                  </a:lnTo>
                  <a:lnTo>
                    <a:pt x="3276396" y="590372"/>
                  </a:lnTo>
                  <a:lnTo>
                    <a:pt x="3276498" y="590511"/>
                  </a:lnTo>
                  <a:lnTo>
                    <a:pt x="3277260" y="591515"/>
                  </a:lnTo>
                  <a:lnTo>
                    <a:pt x="3279152" y="593293"/>
                  </a:lnTo>
                  <a:lnTo>
                    <a:pt x="3282035" y="594842"/>
                  </a:lnTo>
                  <a:lnTo>
                    <a:pt x="3284817" y="596404"/>
                  </a:lnTo>
                  <a:lnTo>
                    <a:pt x="3287699" y="597954"/>
                  </a:lnTo>
                  <a:close/>
                </a:path>
                <a:path w="3303905" h="1404619">
                  <a:moveTo>
                    <a:pt x="3299371" y="471208"/>
                  </a:moveTo>
                  <a:lnTo>
                    <a:pt x="3296920" y="469430"/>
                  </a:lnTo>
                  <a:lnTo>
                    <a:pt x="3294367" y="467753"/>
                  </a:lnTo>
                  <a:lnTo>
                    <a:pt x="3291929" y="465975"/>
                  </a:lnTo>
                  <a:lnTo>
                    <a:pt x="3289033" y="467537"/>
                  </a:lnTo>
                  <a:lnTo>
                    <a:pt x="3284143" y="468985"/>
                  </a:lnTo>
                  <a:lnTo>
                    <a:pt x="3284029" y="470535"/>
                  </a:lnTo>
                  <a:lnTo>
                    <a:pt x="3283813" y="472211"/>
                  </a:lnTo>
                  <a:lnTo>
                    <a:pt x="3288258" y="474091"/>
                  </a:lnTo>
                  <a:lnTo>
                    <a:pt x="3290811" y="475767"/>
                  </a:lnTo>
                  <a:lnTo>
                    <a:pt x="3293592" y="474319"/>
                  </a:lnTo>
                  <a:lnTo>
                    <a:pt x="3299371" y="471208"/>
                  </a:lnTo>
                  <a:close/>
                </a:path>
                <a:path w="3303905" h="1404619">
                  <a:moveTo>
                    <a:pt x="3299726" y="898639"/>
                  </a:moveTo>
                  <a:lnTo>
                    <a:pt x="3299485" y="897724"/>
                  </a:lnTo>
                  <a:lnTo>
                    <a:pt x="3298596" y="893940"/>
                  </a:lnTo>
                  <a:lnTo>
                    <a:pt x="3297593" y="890041"/>
                  </a:lnTo>
                  <a:lnTo>
                    <a:pt x="3293707" y="891387"/>
                  </a:lnTo>
                  <a:lnTo>
                    <a:pt x="3289922" y="892822"/>
                  </a:lnTo>
                  <a:lnTo>
                    <a:pt x="3286391" y="893940"/>
                  </a:lnTo>
                  <a:lnTo>
                    <a:pt x="3285718" y="893940"/>
                  </a:lnTo>
                  <a:lnTo>
                    <a:pt x="3291814" y="896048"/>
                  </a:lnTo>
                  <a:lnTo>
                    <a:pt x="3299726" y="898639"/>
                  </a:lnTo>
                  <a:close/>
                </a:path>
                <a:path w="3303905" h="1404619">
                  <a:moveTo>
                    <a:pt x="3303371" y="899833"/>
                  </a:moveTo>
                  <a:lnTo>
                    <a:pt x="3299726" y="898639"/>
                  </a:lnTo>
                  <a:lnTo>
                    <a:pt x="3300476" y="901496"/>
                  </a:lnTo>
                  <a:lnTo>
                    <a:pt x="3303371" y="899833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1334052" y="17337353"/>
              <a:ext cx="3133090" cy="398145"/>
            </a:xfrm>
            <a:custGeom>
              <a:avLst/>
              <a:gdLst/>
              <a:ahLst/>
              <a:cxnLst/>
              <a:rect l="l" t="t" r="r" b="b"/>
              <a:pathLst>
                <a:path w="3133090" h="398144">
                  <a:moveTo>
                    <a:pt x="7658" y="189788"/>
                  </a:moveTo>
                  <a:lnTo>
                    <a:pt x="0" y="189344"/>
                  </a:lnTo>
                  <a:lnTo>
                    <a:pt x="2997" y="194132"/>
                  </a:lnTo>
                  <a:lnTo>
                    <a:pt x="7658" y="189788"/>
                  </a:lnTo>
                  <a:close/>
                </a:path>
                <a:path w="3133090" h="398144">
                  <a:moveTo>
                    <a:pt x="55880" y="118859"/>
                  </a:moveTo>
                  <a:lnTo>
                    <a:pt x="52438" y="113626"/>
                  </a:lnTo>
                  <a:lnTo>
                    <a:pt x="47663" y="118529"/>
                  </a:lnTo>
                  <a:lnTo>
                    <a:pt x="55880" y="118859"/>
                  </a:lnTo>
                  <a:close/>
                </a:path>
                <a:path w="3133090" h="398144">
                  <a:moveTo>
                    <a:pt x="82435" y="335889"/>
                  </a:moveTo>
                  <a:lnTo>
                    <a:pt x="77889" y="332676"/>
                  </a:lnTo>
                  <a:lnTo>
                    <a:pt x="73444" y="329450"/>
                  </a:lnTo>
                  <a:lnTo>
                    <a:pt x="68884" y="326326"/>
                  </a:lnTo>
                  <a:lnTo>
                    <a:pt x="61887" y="330441"/>
                  </a:lnTo>
                  <a:lnTo>
                    <a:pt x="58547" y="332562"/>
                  </a:lnTo>
                  <a:lnTo>
                    <a:pt x="66548" y="333565"/>
                  </a:lnTo>
                  <a:lnTo>
                    <a:pt x="74434" y="334784"/>
                  </a:lnTo>
                  <a:lnTo>
                    <a:pt x="82435" y="335889"/>
                  </a:lnTo>
                  <a:close/>
                </a:path>
                <a:path w="3133090" h="398144">
                  <a:moveTo>
                    <a:pt x="110858" y="301117"/>
                  </a:moveTo>
                  <a:lnTo>
                    <a:pt x="108331" y="301764"/>
                  </a:lnTo>
                  <a:lnTo>
                    <a:pt x="96888" y="304431"/>
                  </a:lnTo>
                  <a:lnTo>
                    <a:pt x="100660" y="306095"/>
                  </a:lnTo>
                  <a:lnTo>
                    <a:pt x="104330" y="307657"/>
                  </a:lnTo>
                  <a:lnTo>
                    <a:pt x="108102" y="309206"/>
                  </a:lnTo>
                  <a:lnTo>
                    <a:pt x="109334" y="305879"/>
                  </a:lnTo>
                  <a:lnTo>
                    <a:pt x="110858" y="301117"/>
                  </a:lnTo>
                  <a:close/>
                </a:path>
                <a:path w="3133090" h="398144">
                  <a:moveTo>
                    <a:pt x="146100" y="303428"/>
                  </a:moveTo>
                  <a:lnTo>
                    <a:pt x="140106" y="297751"/>
                  </a:lnTo>
                  <a:lnTo>
                    <a:pt x="111556" y="298983"/>
                  </a:lnTo>
                  <a:lnTo>
                    <a:pt x="110858" y="301117"/>
                  </a:lnTo>
                  <a:lnTo>
                    <a:pt x="113995" y="300316"/>
                  </a:lnTo>
                  <a:lnTo>
                    <a:pt x="121767" y="299986"/>
                  </a:lnTo>
                  <a:lnTo>
                    <a:pt x="129667" y="299542"/>
                  </a:lnTo>
                  <a:lnTo>
                    <a:pt x="137439" y="299199"/>
                  </a:lnTo>
                  <a:lnTo>
                    <a:pt x="143217" y="302094"/>
                  </a:lnTo>
                  <a:lnTo>
                    <a:pt x="146100" y="303428"/>
                  </a:lnTo>
                  <a:close/>
                </a:path>
                <a:path w="3133090" h="398144">
                  <a:moveTo>
                    <a:pt x="274878" y="235826"/>
                  </a:moveTo>
                  <a:lnTo>
                    <a:pt x="271653" y="230708"/>
                  </a:lnTo>
                  <a:lnTo>
                    <a:pt x="266877" y="235381"/>
                  </a:lnTo>
                  <a:lnTo>
                    <a:pt x="274878" y="235826"/>
                  </a:lnTo>
                  <a:close/>
                </a:path>
                <a:path w="3133090" h="398144">
                  <a:moveTo>
                    <a:pt x="495655" y="247726"/>
                  </a:moveTo>
                  <a:lnTo>
                    <a:pt x="491985" y="246164"/>
                  </a:lnTo>
                  <a:lnTo>
                    <a:pt x="490093" y="244614"/>
                  </a:lnTo>
                  <a:lnTo>
                    <a:pt x="487654" y="245833"/>
                  </a:lnTo>
                  <a:lnTo>
                    <a:pt x="483539" y="246837"/>
                  </a:lnTo>
                  <a:lnTo>
                    <a:pt x="483095" y="249618"/>
                  </a:lnTo>
                  <a:lnTo>
                    <a:pt x="486765" y="251053"/>
                  </a:lnTo>
                  <a:lnTo>
                    <a:pt x="488657" y="252501"/>
                  </a:lnTo>
                  <a:lnTo>
                    <a:pt x="491096" y="251396"/>
                  </a:lnTo>
                  <a:lnTo>
                    <a:pt x="495211" y="250278"/>
                  </a:lnTo>
                  <a:lnTo>
                    <a:pt x="495655" y="247726"/>
                  </a:lnTo>
                  <a:close/>
                </a:path>
                <a:path w="3133090" h="398144">
                  <a:moveTo>
                    <a:pt x="636536" y="290080"/>
                  </a:moveTo>
                  <a:lnTo>
                    <a:pt x="628764" y="291757"/>
                  </a:lnTo>
                  <a:lnTo>
                    <a:pt x="635762" y="294309"/>
                  </a:lnTo>
                  <a:lnTo>
                    <a:pt x="636536" y="290080"/>
                  </a:lnTo>
                  <a:close/>
                </a:path>
                <a:path w="3133090" h="398144">
                  <a:moveTo>
                    <a:pt x="722122" y="50139"/>
                  </a:moveTo>
                  <a:lnTo>
                    <a:pt x="717207" y="50139"/>
                  </a:lnTo>
                  <a:lnTo>
                    <a:pt x="719874" y="51917"/>
                  </a:lnTo>
                  <a:lnTo>
                    <a:pt x="722122" y="50139"/>
                  </a:lnTo>
                  <a:close/>
                </a:path>
                <a:path w="3133090" h="398144">
                  <a:moveTo>
                    <a:pt x="737692" y="50139"/>
                  </a:moveTo>
                  <a:lnTo>
                    <a:pt x="735977" y="47358"/>
                  </a:lnTo>
                  <a:lnTo>
                    <a:pt x="734199" y="44589"/>
                  </a:lnTo>
                  <a:lnTo>
                    <a:pt x="732536" y="41694"/>
                  </a:lnTo>
                  <a:lnTo>
                    <a:pt x="724090" y="48590"/>
                  </a:lnTo>
                  <a:lnTo>
                    <a:pt x="722122" y="50139"/>
                  </a:lnTo>
                  <a:lnTo>
                    <a:pt x="737692" y="50139"/>
                  </a:lnTo>
                  <a:close/>
                </a:path>
                <a:path w="3133090" h="398144">
                  <a:moveTo>
                    <a:pt x="1003414" y="4330"/>
                  </a:moveTo>
                  <a:lnTo>
                    <a:pt x="1001636" y="0"/>
                  </a:lnTo>
                  <a:lnTo>
                    <a:pt x="997305" y="3670"/>
                  </a:lnTo>
                  <a:lnTo>
                    <a:pt x="1003414" y="4330"/>
                  </a:lnTo>
                  <a:close/>
                </a:path>
                <a:path w="3133090" h="398144">
                  <a:moveTo>
                    <a:pt x="1030643" y="72377"/>
                  </a:moveTo>
                  <a:lnTo>
                    <a:pt x="1027087" y="70713"/>
                  </a:lnTo>
                  <a:lnTo>
                    <a:pt x="1025194" y="69265"/>
                  </a:lnTo>
                  <a:lnTo>
                    <a:pt x="1022642" y="70383"/>
                  </a:lnTo>
                  <a:lnTo>
                    <a:pt x="1018527" y="71386"/>
                  </a:lnTo>
                  <a:lnTo>
                    <a:pt x="1018082" y="74155"/>
                  </a:lnTo>
                  <a:lnTo>
                    <a:pt x="1021638" y="75717"/>
                  </a:lnTo>
                  <a:lnTo>
                    <a:pt x="1023416" y="77165"/>
                  </a:lnTo>
                  <a:lnTo>
                    <a:pt x="1025867" y="76047"/>
                  </a:lnTo>
                  <a:lnTo>
                    <a:pt x="1030084" y="75044"/>
                  </a:lnTo>
                  <a:lnTo>
                    <a:pt x="1030414" y="73710"/>
                  </a:lnTo>
                  <a:lnTo>
                    <a:pt x="1030643" y="72377"/>
                  </a:lnTo>
                  <a:close/>
                </a:path>
                <a:path w="3133090" h="398144">
                  <a:moveTo>
                    <a:pt x="1031417" y="278523"/>
                  </a:moveTo>
                  <a:lnTo>
                    <a:pt x="1024864" y="276072"/>
                  </a:lnTo>
                  <a:lnTo>
                    <a:pt x="1024089" y="279971"/>
                  </a:lnTo>
                  <a:lnTo>
                    <a:pt x="1031417" y="278523"/>
                  </a:lnTo>
                  <a:close/>
                </a:path>
                <a:path w="3133090" h="398144">
                  <a:moveTo>
                    <a:pt x="1032573" y="374027"/>
                  </a:moveTo>
                  <a:lnTo>
                    <a:pt x="1032040" y="374027"/>
                  </a:lnTo>
                  <a:lnTo>
                    <a:pt x="1027087" y="376034"/>
                  </a:lnTo>
                  <a:lnTo>
                    <a:pt x="1027036" y="376478"/>
                  </a:lnTo>
                  <a:lnTo>
                    <a:pt x="1026858" y="377926"/>
                  </a:lnTo>
                  <a:lnTo>
                    <a:pt x="1025867" y="379260"/>
                  </a:lnTo>
                  <a:lnTo>
                    <a:pt x="1029309" y="376478"/>
                  </a:lnTo>
                  <a:lnTo>
                    <a:pt x="1032573" y="374027"/>
                  </a:lnTo>
                  <a:close/>
                </a:path>
                <a:path w="3133090" h="398144">
                  <a:moveTo>
                    <a:pt x="1043127" y="369785"/>
                  </a:moveTo>
                  <a:lnTo>
                    <a:pt x="1042416" y="370027"/>
                  </a:lnTo>
                  <a:lnTo>
                    <a:pt x="1039202" y="370471"/>
                  </a:lnTo>
                  <a:lnTo>
                    <a:pt x="1036307" y="371030"/>
                  </a:lnTo>
                  <a:lnTo>
                    <a:pt x="1032573" y="374027"/>
                  </a:lnTo>
                  <a:lnTo>
                    <a:pt x="1035646" y="373583"/>
                  </a:lnTo>
                  <a:lnTo>
                    <a:pt x="1039088" y="372808"/>
                  </a:lnTo>
                  <a:lnTo>
                    <a:pt x="1042225" y="370471"/>
                  </a:lnTo>
                  <a:lnTo>
                    <a:pt x="1043127" y="369785"/>
                  </a:lnTo>
                  <a:close/>
                </a:path>
                <a:path w="3133090" h="398144">
                  <a:moveTo>
                    <a:pt x="1047864" y="366141"/>
                  </a:moveTo>
                  <a:lnTo>
                    <a:pt x="1043127" y="369785"/>
                  </a:lnTo>
                  <a:lnTo>
                    <a:pt x="1044981" y="369138"/>
                  </a:lnTo>
                  <a:lnTo>
                    <a:pt x="1046416" y="368579"/>
                  </a:lnTo>
                  <a:lnTo>
                    <a:pt x="1046975" y="367144"/>
                  </a:lnTo>
                  <a:lnTo>
                    <a:pt x="1047864" y="366141"/>
                  </a:lnTo>
                  <a:close/>
                </a:path>
                <a:path w="3133090" h="398144">
                  <a:moveTo>
                    <a:pt x="1053757" y="32575"/>
                  </a:moveTo>
                  <a:lnTo>
                    <a:pt x="1050645" y="27241"/>
                  </a:lnTo>
                  <a:lnTo>
                    <a:pt x="1045527" y="31915"/>
                  </a:lnTo>
                  <a:lnTo>
                    <a:pt x="1053757" y="32575"/>
                  </a:lnTo>
                  <a:close/>
                </a:path>
                <a:path w="3133090" h="398144">
                  <a:moveTo>
                    <a:pt x="1152194" y="321106"/>
                  </a:moveTo>
                  <a:lnTo>
                    <a:pt x="1144866" y="318439"/>
                  </a:lnTo>
                  <a:lnTo>
                    <a:pt x="1144193" y="323113"/>
                  </a:lnTo>
                  <a:lnTo>
                    <a:pt x="1152194" y="321106"/>
                  </a:lnTo>
                  <a:close/>
                </a:path>
                <a:path w="3133090" h="398144">
                  <a:moveTo>
                    <a:pt x="1172756" y="159778"/>
                  </a:moveTo>
                  <a:lnTo>
                    <a:pt x="1165644" y="161213"/>
                  </a:lnTo>
                  <a:lnTo>
                    <a:pt x="1171968" y="163664"/>
                  </a:lnTo>
                  <a:lnTo>
                    <a:pt x="1172756" y="159778"/>
                  </a:lnTo>
                  <a:close/>
                </a:path>
                <a:path w="3133090" h="398144">
                  <a:moveTo>
                    <a:pt x="1306969" y="329006"/>
                  </a:moveTo>
                  <a:lnTo>
                    <a:pt x="1305636" y="328447"/>
                  </a:lnTo>
                  <a:lnTo>
                    <a:pt x="1301750" y="331000"/>
                  </a:lnTo>
                  <a:lnTo>
                    <a:pt x="1306969" y="329006"/>
                  </a:lnTo>
                  <a:close/>
                </a:path>
                <a:path w="3133090" h="398144">
                  <a:moveTo>
                    <a:pt x="1641627" y="393598"/>
                  </a:moveTo>
                  <a:lnTo>
                    <a:pt x="1639290" y="392049"/>
                  </a:lnTo>
                  <a:lnTo>
                    <a:pt x="1636966" y="389382"/>
                  </a:lnTo>
                  <a:lnTo>
                    <a:pt x="1631848" y="389153"/>
                  </a:lnTo>
                  <a:lnTo>
                    <a:pt x="1629079" y="391706"/>
                  </a:lnTo>
                  <a:lnTo>
                    <a:pt x="1626412" y="393153"/>
                  </a:lnTo>
                  <a:lnTo>
                    <a:pt x="1630070" y="394716"/>
                  </a:lnTo>
                  <a:lnTo>
                    <a:pt x="1633740" y="396379"/>
                  </a:lnTo>
                  <a:lnTo>
                    <a:pt x="1637296" y="397941"/>
                  </a:lnTo>
                  <a:lnTo>
                    <a:pt x="1641627" y="393598"/>
                  </a:lnTo>
                  <a:close/>
                </a:path>
                <a:path w="3133090" h="398144">
                  <a:moveTo>
                    <a:pt x="1707515" y="261848"/>
                  </a:moveTo>
                  <a:lnTo>
                    <a:pt x="1700733" y="263398"/>
                  </a:lnTo>
                  <a:lnTo>
                    <a:pt x="1706740" y="265849"/>
                  </a:lnTo>
                  <a:lnTo>
                    <a:pt x="1707515" y="261848"/>
                  </a:lnTo>
                  <a:close/>
                </a:path>
                <a:path w="3133090" h="398144">
                  <a:moveTo>
                    <a:pt x="1783181" y="292531"/>
                  </a:moveTo>
                  <a:lnTo>
                    <a:pt x="1775853" y="292201"/>
                  </a:lnTo>
                  <a:lnTo>
                    <a:pt x="1778965" y="296976"/>
                  </a:lnTo>
                  <a:lnTo>
                    <a:pt x="1783181" y="292531"/>
                  </a:lnTo>
                  <a:close/>
                </a:path>
                <a:path w="3133090" h="398144">
                  <a:moveTo>
                    <a:pt x="1934667" y="344665"/>
                  </a:moveTo>
                  <a:lnTo>
                    <a:pt x="1926386" y="346341"/>
                  </a:lnTo>
                  <a:lnTo>
                    <a:pt x="1919732" y="347789"/>
                  </a:lnTo>
                  <a:lnTo>
                    <a:pt x="1930400" y="353466"/>
                  </a:lnTo>
                  <a:lnTo>
                    <a:pt x="1932063" y="349910"/>
                  </a:lnTo>
                  <a:lnTo>
                    <a:pt x="1933841" y="346341"/>
                  </a:lnTo>
                  <a:lnTo>
                    <a:pt x="1934667" y="344665"/>
                  </a:lnTo>
                  <a:close/>
                </a:path>
                <a:path w="3133090" h="398144">
                  <a:moveTo>
                    <a:pt x="1937842" y="344017"/>
                  </a:moveTo>
                  <a:lnTo>
                    <a:pt x="1935619" y="342671"/>
                  </a:lnTo>
                  <a:lnTo>
                    <a:pt x="1934667" y="344665"/>
                  </a:lnTo>
                  <a:lnTo>
                    <a:pt x="1937842" y="344017"/>
                  </a:lnTo>
                  <a:close/>
                </a:path>
                <a:path w="3133090" h="398144">
                  <a:moveTo>
                    <a:pt x="1962175" y="124307"/>
                  </a:moveTo>
                  <a:lnTo>
                    <a:pt x="1960283" y="122859"/>
                  </a:lnTo>
                  <a:lnTo>
                    <a:pt x="1934514" y="140208"/>
                  </a:lnTo>
                  <a:lnTo>
                    <a:pt x="1936508" y="141427"/>
                  </a:lnTo>
                  <a:lnTo>
                    <a:pt x="1955761" y="128625"/>
                  </a:lnTo>
                  <a:lnTo>
                    <a:pt x="1962175" y="124307"/>
                  </a:lnTo>
                  <a:close/>
                </a:path>
                <a:path w="3133090" h="398144">
                  <a:moveTo>
                    <a:pt x="1965617" y="298310"/>
                  </a:moveTo>
                  <a:lnTo>
                    <a:pt x="1956066" y="297091"/>
                  </a:lnTo>
                  <a:lnTo>
                    <a:pt x="1962950" y="299643"/>
                  </a:lnTo>
                  <a:lnTo>
                    <a:pt x="1965617" y="298310"/>
                  </a:lnTo>
                  <a:close/>
                </a:path>
                <a:path w="3133090" h="398144">
                  <a:moveTo>
                    <a:pt x="2023618" y="132753"/>
                  </a:moveTo>
                  <a:lnTo>
                    <a:pt x="2020506" y="129425"/>
                  </a:lnTo>
                  <a:lnTo>
                    <a:pt x="2014626" y="122643"/>
                  </a:lnTo>
                  <a:lnTo>
                    <a:pt x="2011514" y="124079"/>
                  </a:lnTo>
                  <a:lnTo>
                    <a:pt x="2015515" y="126974"/>
                  </a:lnTo>
                  <a:lnTo>
                    <a:pt x="2019617" y="129870"/>
                  </a:lnTo>
                  <a:lnTo>
                    <a:pt x="2023618" y="132753"/>
                  </a:lnTo>
                  <a:close/>
                </a:path>
                <a:path w="3133090" h="398144">
                  <a:moveTo>
                    <a:pt x="2128723" y="339737"/>
                  </a:moveTo>
                  <a:lnTo>
                    <a:pt x="2128393" y="339344"/>
                  </a:lnTo>
                  <a:lnTo>
                    <a:pt x="2126284" y="338010"/>
                  </a:lnTo>
                  <a:lnTo>
                    <a:pt x="2125180" y="337451"/>
                  </a:lnTo>
                  <a:lnTo>
                    <a:pt x="2123465" y="337667"/>
                  </a:lnTo>
                  <a:lnTo>
                    <a:pt x="2120735" y="337667"/>
                  </a:lnTo>
                  <a:lnTo>
                    <a:pt x="2125180" y="338899"/>
                  </a:lnTo>
                  <a:lnTo>
                    <a:pt x="2128723" y="339737"/>
                  </a:lnTo>
                  <a:close/>
                </a:path>
                <a:path w="3133090" h="398144">
                  <a:moveTo>
                    <a:pt x="2136965" y="344398"/>
                  </a:moveTo>
                  <a:lnTo>
                    <a:pt x="2136838" y="344233"/>
                  </a:lnTo>
                  <a:lnTo>
                    <a:pt x="2134400" y="341122"/>
                  </a:lnTo>
                  <a:lnTo>
                    <a:pt x="2128723" y="339737"/>
                  </a:lnTo>
                  <a:lnTo>
                    <a:pt x="2129840" y="341122"/>
                  </a:lnTo>
                  <a:lnTo>
                    <a:pt x="2131504" y="342785"/>
                  </a:lnTo>
                  <a:lnTo>
                    <a:pt x="2134844" y="343903"/>
                  </a:lnTo>
                  <a:lnTo>
                    <a:pt x="2136965" y="344398"/>
                  </a:lnTo>
                  <a:close/>
                </a:path>
                <a:path w="3133090" h="398144">
                  <a:moveTo>
                    <a:pt x="2142502" y="347129"/>
                  </a:moveTo>
                  <a:lnTo>
                    <a:pt x="2141283" y="346341"/>
                  </a:lnTo>
                  <a:lnTo>
                    <a:pt x="2138616" y="344792"/>
                  </a:lnTo>
                  <a:lnTo>
                    <a:pt x="2136965" y="344398"/>
                  </a:lnTo>
                  <a:lnTo>
                    <a:pt x="2139289" y="347459"/>
                  </a:lnTo>
                  <a:lnTo>
                    <a:pt x="2141728" y="350570"/>
                  </a:lnTo>
                  <a:lnTo>
                    <a:pt x="2141728" y="349123"/>
                  </a:lnTo>
                  <a:lnTo>
                    <a:pt x="2142502" y="347129"/>
                  </a:lnTo>
                  <a:close/>
                </a:path>
                <a:path w="3133090" h="398144">
                  <a:moveTo>
                    <a:pt x="2207107" y="284010"/>
                  </a:moveTo>
                  <a:lnTo>
                    <a:pt x="2203500" y="284861"/>
                  </a:lnTo>
                  <a:lnTo>
                    <a:pt x="2206066" y="286410"/>
                  </a:lnTo>
                  <a:lnTo>
                    <a:pt x="2207107" y="284010"/>
                  </a:lnTo>
                  <a:close/>
                </a:path>
                <a:path w="3133090" h="398144">
                  <a:moveTo>
                    <a:pt x="2223287" y="280073"/>
                  </a:moveTo>
                  <a:lnTo>
                    <a:pt x="2219287" y="278193"/>
                  </a:lnTo>
                  <a:lnTo>
                    <a:pt x="2215286" y="276186"/>
                  </a:lnTo>
                  <a:lnTo>
                    <a:pt x="2211286" y="274294"/>
                  </a:lnTo>
                  <a:lnTo>
                    <a:pt x="2209660" y="278193"/>
                  </a:lnTo>
                  <a:lnTo>
                    <a:pt x="2207107" y="284010"/>
                  </a:lnTo>
                  <a:lnTo>
                    <a:pt x="2210066" y="283298"/>
                  </a:lnTo>
                  <a:lnTo>
                    <a:pt x="2216721" y="281635"/>
                  </a:lnTo>
                  <a:lnTo>
                    <a:pt x="2223287" y="280073"/>
                  </a:lnTo>
                  <a:close/>
                </a:path>
                <a:path w="3133090" h="398144">
                  <a:moveTo>
                    <a:pt x="2291397" y="294538"/>
                  </a:moveTo>
                  <a:lnTo>
                    <a:pt x="2287727" y="289420"/>
                  </a:lnTo>
                  <a:lnTo>
                    <a:pt x="2282837" y="294195"/>
                  </a:lnTo>
                  <a:lnTo>
                    <a:pt x="2291397" y="294538"/>
                  </a:lnTo>
                  <a:close/>
                </a:path>
                <a:path w="3133090" h="398144">
                  <a:moveTo>
                    <a:pt x="2499944" y="168452"/>
                  </a:moveTo>
                  <a:lnTo>
                    <a:pt x="2493505" y="166776"/>
                  </a:lnTo>
                  <a:lnTo>
                    <a:pt x="2497836" y="168554"/>
                  </a:lnTo>
                  <a:lnTo>
                    <a:pt x="2499944" y="168452"/>
                  </a:lnTo>
                  <a:close/>
                </a:path>
                <a:path w="3133090" h="398144">
                  <a:moveTo>
                    <a:pt x="2540609" y="337007"/>
                  </a:moveTo>
                  <a:lnTo>
                    <a:pt x="2538272" y="335445"/>
                  </a:lnTo>
                  <a:lnTo>
                    <a:pt x="2535834" y="333781"/>
                  </a:lnTo>
                  <a:lnTo>
                    <a:pt x="2533497" y="332117"/>
                  </a:lnTo>
                  <a:lnTo>
                    <a:pt x="2530830" y="333565"/>
                  </a:lnTo>
                  <a:lnTo>
                    <a:pt x="2526271" y="335000"/>
                  </a:lnTo>
                  <a:lnTo>
                    <a:pt x="2526055" y="336562"/>
                  </a:lnTo>
                  <a:lnTo>
                    <a:pt x="2525941" y="338124"/>
                  </a:lnTo>
                  <a:lnTo>
                    <a:pt x="2530271" y="339902"/>
                  </a:lnTo>
                  <a:lnTo>
                    <a:pt x="2532608" y="341452"/>
                  </a:lnTo>
                  <a:lnTo>
                    <a:pt x="2537942" y="338569"/>
                  </a:lnTo>
                  <a:lnTo>
                    <a:pt x="2540609" y="337007"/>
                  </a:lnTo>
                  <a:close/>
                </a:path>
                <a:path w="3133090" h="398144">
                  <a:moveTo>
                    <a:pt x="2634500" y="219481"/>
                  </a:moveTo>
                  <a:lnTo>
                    <a:pt x="2628277" y="216928"/>
                  </a:lnTo>
                  <a:lnTo>
                    <a:pt x="2627490" y="221145"/>
                  </a:lnTo>
                  <a:lnTo>
                    <a:pt x="2634500" y="219481"/>
                  </a:lnTo>
                  <a:close/>
                </a:path>
                <a:path w="3133090" h="398144">
                  <a:moveTo>
                    <a:pt x="2644127" y="269100"/>
                  </a:moveTo>
                  <a:lnTo>
                    <a:pt x="2639326" y="268516"/>
                  </a:lnTo>
                  <a:lnTo>
                    <a:pt x="2637434" y="268516"/>
                  </a:lnTo>
                  <a:lnTo>
                    <a:pt x="2640380" y="270408"/>
                  </a:lnTo>
                  <a:lnTo>
                    <a:pt x="2644127" y="269100"/>
                  </a:lnTo>
                  <a:close/>
                </a:path>
                <a:path w="3133090" h="398144">
                  <a:moveTo>
                    <a:pt x="2653715" y="265620"/>
                  </a:moveTo>
                  <a:lnTo>
                    <a:pt x="2649270" y="267182"/>
                  </a:lnTo>
                  <a:lnTo>
                    <a:pt x="2644165" y="269100"/>
                  </a:lnTo>
                  <a:lnTo>
                    <a:pt x="2645499" y="269100"/>
                  </a:lnTo>
                  <a:lnTo>
                    <a:pt x="2649994" y="268516"/>
                  </a:lnTo>
                  <a:lnTo>
                    <a:pt x="2650388" y="268516"/>
                  </a:lnTo>
                  <a:lnTo>
                    <a:pt x="2651937" y="266738"/>
                  </a:lnTo>
                  <a:lnTo>
                    <a:pt x="2653715" y="265620"/>
                  </a:lnTo>
                  <a:close/>
                </a:path>
                <a:path w="3133090" h="398144">
                  <a:moveTo>
                    <a:pt x="2658046" y="382143"/>
                  </a:moveTo>
                  <a:lnTo>
                    <a:pt x="2655722" y="377139"/>
                  </a:lnTo>
                  <a:lnTo>
                    <a:pt x="2650833" y="381482"/>
                  </a:lnTo>
                  <a:lnTo>
                    <a:pt x="2658046" y="382143"/>
                  </a:lnTo>
                  <a:close/>
                </a:path>
                <a:path w="3133090" h="398144">
                  <a:moveTo>
                    <a:pt x="2754490" y="149771"/>
                  </a:moveTo>
                  <a:lnTo>
                    <a:pt x="2752496" y="145211"/>
                  </a:lnTo>
                  <a:lnTo>
                    <a:pt x="2747937" y="148983"/>
                  </a:lnTo>
                  <a:lnTo>
                    <a:pt x="2754490" y="149771"/>
                  </a:lnTo>
                  <a:close/>
                </a:path>
                <a:path w="3133090" h="398144">
                  <a:moveTo>
                    <a:pt x="2764498" y="314096"/>
                  </a:moveTo>
                  <a:lnTo>
                    <a:pt x="2761716" y="312432"/>
                  </a:lnTo>
                  <a:lnTo>
                    <a:pt x="2755379" y="324104"/>
                  </a:lnTo>
                  <a:lnTo>
                    <a:pt x="2758490" y="320776"/>
                  </a:lnTo>
                  <a:lnTo>
                    <a:pt x="2764498" y="314096"/>
                  </a:lnTo>
                  <a:close/>
                </a:path>
                <a:path w="3133090" h="398144">
                  <a:moveTo>
                    <a:pt x="2877604" y="380263"/>
                  </a:moveTo>
                  <a:lnTo>
                    <a:pt x="2871152" y="377583"/>
                  </a:lnTo>
                  <a:lnTo>
                    <a:pt x="2870162" y="381812"/>
                  </a:lnTo>
                  <a:lnTo>
                    <a:pt x="2877604" y="380263"/>
                  </a:lnTo>
                  <a:close/>
                </a:path>
                <a:path w="3133090" h="398144">
                  <a:moveTo>
                    <a:pt x="3008376" y="195795"/>
                  </a:moveTo>
                  <a:lnTo>
                    <a:pt x="2982709" y="182118"/>
                  </a:lnTo>
                  <a:lnTo>
                    <a:pt x="2979826" y="183794"/>
                  </a:lnTo>
                  <a:lnTo>
                    <a:pt x="3006382" y="197129"/>
                  </a:lnTo>
                  <a:lnTo>
                    <a:pt x="3008376" y="195795"/>
                  </a:lnTo>
                  <a:close/>
                </a:path>
                <a:path w="3133090" h="398144">
                  <a:moveTo>
                    <a:pt x="3022041" y="291642"/>
                  </a:moveTo>
                  <a:lnTo>
                    <a:pt x="3015259" y="291198"/>
                  </a:lnTo>
                  <a:lnTo>
                    <a:pt x="3017710" y="295198"/>
                  </a:lnTo>
                  <a:lnTo>
                    <a:pt x="3022041" y="291642"/>
                  </a:lnTo>
                  <a:close/>
                </a:path>
                <a:path w="3133090" h="398144">
                  <a:moveTo>
                    <a:pt x="3071825" y="291312"/>
                  </a:moveTo>
                  <a:lnTo>
                    <a:pt x="3065373" y="290868"/>
                  </a:lnTo>
                  <a:lnTo>
                    <a:pt x="3067710" y="295084"/>
                  </a:lnTo>
                  <a:lnTo>
                    <a:pt x="3071825" y="291312"/>
                  </a:lnTo>
                  <a:close/>
                </a:path>
                <a:path w="3133090" h="398144">
                  <a:moveTo>
                    <a:pt x="3121152" y="365252"/>
                  </a:moveTo>
                  <a:lnTo>
                    <a:pt x="3114713" y="362686"/>
                  </a:lnTo>
                  <a:lnTo>
                    <a:pt x="3113824" y="366801"/>
                  </a:lnTo>
                  <a:lnTo>
                    <a:pt x="3121152" y="365252"/>
                  </a:lnTo>
                  <a:close/>
                </a:path>
                <a:path w="3133090" h="398144">
                  <a:moveTo>
                    <a:pt x="3125559" y="257771"/>
                  </a:moveTo>
                  <a:lnTo>
                    <a:pt x="3123374" y="258178"/>
                  </a:lnTo>
                  <a:lnTo>
                    <a:pt x="3116821" y="259511"/>
                  </a:lnTo>
                  <a:lnTo>
                    <a:pt x="3110268" y="260731"/>
                  </a:lnTo>
                  <a:lnTo>
                    <a:pt x="3113709" y="262839"/>
                  </a:lnTo>
                  <a:lnTo>
                    <a:pt x="3117151" y="264845"/>
                  </a:lnTo>
                  <a:lnTo>
                    <a:pt x="3120491" y="266852"/>
                  </a:lnTo>
                  <a:lnTo>
                    <a:pt x="3122765" y="262839"/>
                  </a:lnTo>
                  <a:lnTo>
                    <a:pt x="3124822" y="259067"/>
                  </a:lnTo>
                  <a:lnTo>
                    <a:pt x="3125559" y="257771"/>
                  </a:lnTo>
                  <a:close/>
                </a:path>
                <a:path w="3133090" h="398144">
                  <a:moveTo>
                    <a:pt x="3132709" y="253390"/>
                  </a:moveTo>
                  <a:lnTo>
                    <a:pt x="3127044" y="255168"/>
                  </a:lnTo>
                  <a:lnTo>
                    <a:pt x="3125559" y="257771"/>
                  </a:lnTo>
                  <a:lnTo>
                    <a:pt x="3129927" y="256946"/>
                  </a:lnTo>
                  <a:lnTo>
                    <a:pt x="3132709" y="253390"/>
                  </a:lnTo>
                  <a:close/>
                </a:path>
              </a:pathLst>
            </a:custGeom>
            <a:solidFill>
              <a:srgbClr val="425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335727" y="15220232"/>
              <a:ext cx="123881" cy="97354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11235391" y="15220232"/>
              <a:ext cx="3385185" cy="71755"/>
            </a:xfrm>
            <a:custGeom>
              <a:avLst/>
              <a:gdLst/>
              <a:ahLst/>
              <a:cxnLst/>
              <a:rect l="l" t="t" r="r" b="b"/>
              <a:pathLst>
                <a:path w="3385184" h="71755">
                  <a:moveTo>
                    <a:pt x="3385037" y="71270"/>
                  </a:moveTo>
                  <a:lnTo>
                    <a:pt x="0" y="71270"/>
                  </a:lnTo>
                  <a:lnTo>
                    <a:pt x="0" y="0"/>
                  </a:lnTo>
                  <a:lnTo>
                    <a:pt x="3385037" y="0"/>
                  </a:lnTo>
                  <a:lnTo>
                    <a:pt x="3385037" y="7127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285945" y="15291503"/>
              <a:ext cx="3335020" cy="71755"/>
            </a:xfrm>
            <a:custGeom>
              <a:avLst/>
              <a:gdLst/>
              <a:ahLst/>
              <a:cxnLst/>
              <a:rect l="l" t="t" r="r" b="b"/>
              <a:pathLst>
                <a:path w="3335019" h="71755">
                  <a:moveTo>
                    <a:pt x="3334483" y="71382"/>
                  </a:moveTo>
                  <a:lnTo>
                    <a:pt x="0" y="71382"/>
                  </a:lnTo>
                  <a:lnTo>
                    <a:pt x="0" y="0"/>
                  </a:lnTo>
                  <a:lnTo>
                    <a:pt x="3334483" y="0"/>
                  </a:lnTo>
                  <a:lnTo>
                    <a:pt x="3334483" y="71382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285945" y="17944872"/>
              <a:ext cx="3335020" cy="708660"/>
            </a:xfrm>
            <a:custGeom>
              <a:avLst/>
              <a:gdLst/>
              <a:ahLst/>
              <a:cxnLst/>
              <a:rect l="l" t="t" r="r" b="b"/>
              <a:pathLst>
                <a:path w="3335019" h="708659">
                  <a:moveTo>
                    <a:pt x="0" y="708261"/>
                  </a:moveTo>
                  <a:lnTo>
                    <a:pt x="3334483" y="708261"/>
                  </a:lnTo>
                  <a:lnTo>
                    <a:pt x="3334483" y="0"/>
                  </a:lnTo>
                  <a:lnTo>
                    <a:pt x="0" y="0"/>
                  </a:lnTo>
                  <a:lnTo>
                    <a:pt x="0" y="708261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285944" y="17782323"/>
              <a:ext cx="3335020" cy="1214755"/>
            </a:xfrm>
            <a:custGeom>
              <a:avLst/>
              <a:gdLst/>
              <a:ahLst/>
              <a:cxnLst/>
              <a:rect l="l" t="t" r="r" b="b"/>
              <a:pathLst>
                <a:path w="3335019" h="1214755">
                  <a:moveTo>
                    <a:pt x="3334474" y="870813"/>
                  </a:moveTo>
                  <a:lnTo>
                    <a:pt x="0" y="870813"/>
                  </a:lnTo>
                  <a:lnTo>
                    <a:pt x="0" y="1214386"/>
                  </a:lnTo>
                  <a:lnTo>
                    <a:pt x="3334474" y="1214386"/>
                  </a:lnTo>
                  <a:lnTo>
                    <a:pt x="3334474" y="870813"/>
                  </a:lnTo>
                  <a:close/>
                </a:path>
                <a:path w="3335019" h="1214755">
                  <a:moveTo>
                    <a:pt x="3334474" y="0"/>
                  </a:moveTo>
                  <a:lnTo>
                    <a:pt x="0" y="0"/>
                  </a:lnTo>
                  <a:lnTo>
                    <a:pt x="0" y="162560"/>
                  </a:lnTo>
                  <a:lnTo>
                    <a:pt x="3334474" y="162560"/>
                  </a:lnTo>
                  <a:lnTo>
                    <a:pt x="3334474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285945" y="17802219"/>
              <a:ext cx="3335020" cy="38735"/>
            </a:xfrm>
            <a:custGeom>
              <a:avLst/>
              <a:gdLst/>
              <a:ahLst/>
              <a:cxnLst/>
              <a:rect l="l" t="t" r="r" b="b"/>
              <a:pathLst>
                <a:path w="3335019" h="38734">
                  <a:moveTo>
                    <a:pt x="3334483" y="38137"/>
                  </a:moveTo>
                  <a:lnTo>
                    <a:pt x="0" y="38137"/>
                  </a:lnTo>
                  <a:lnTo>
                    <a:pt x="0" y="0"/>
                  </a:lnTo>
                  <a:lnTo>
                    <a:pt x="3334483" y="0"/>
                  </a:lnTo>
                  <a:lnTo>
                    <a:pt x="3334483" y="38137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2011254" y="17944883"/>
              <a:ext cx="1956435" cy="708660"/>
            </a:xfrm>
            <a:custGeom>
              <a:avLst/>
              <a:gdLst/>
              <a:ahLst/>
              <a:cxnLst/>
              <a:rect l="l" t="t" r="r" b="b"/>
              <a:pathLst>
                <a:path w="1956434" h="708659">
                  <a:moveTo>
                    <a:pt x="40335" y="0"/>
                  </a:moveTo>
                  <a:lnTo>
                    <a:pt x="0" y="0"/>
                  </a:lnTo>
                  <a:lnTo>
                    <a:pt x="0" y="708253"/>
                  </a:lnTo>
                  <a:lnTo>
                    <a:pt x="40335" y="708253"/>
                  </a:lnTo>
                  <a:lnTo>
                    <a:pt x="40335" y="0"/>
                  </a:lnTo>
                  <a:close/>
                </a:path>
                <a:path w="1956434" h="708659">
                  <a:moveTo>
                    <a:pt x="725652" y="0"/>
                  </a:moveTo>
                  <a:lnTo>
                    <a:pt x="685317" y="0"/>
                  </a:lnTo>
                  <a:lnTo>
                    <a:pt x="685317" y="708253"/>
                  </a:lnTo>
                  <a:lnTo>
                    <a:pt x="725652" y="708253"/>
                  </a:lnTo>
                  <a:lnTo>
                    <a:pt x="725652" y="0"/>
                  </a:lnTo>
                  <a:close/>
                </a:path>
                <a:path w="1956434" h="708659">
                  <a:moveTo>
                    <a:pt x="1276756" y="0"/>
                  </a:moveTo>
                  <a:lnTo>
                    <a:pt x="1236421" y="0"/>
                  </a:lnTo>
                  <a:lnTo>
                    <a:pt x="1236421" y="708253"/>
                  </a:lnTo>
                  <a:lnTo>
                    <a:pt x="1276756" y="708253"/>
                  </a:lnTo>
                  <a:lnTo>
                    <a:pt x="1276756" y="0"/>
                  </a:lnTo>
                  <a:close/>
                </a:path>
                <a:path w="1956434" h="708659">
                  <a:moveTo>
                    <a:pt x="1956181" y="0"/>
                  </a:moveTo>
                  <a:lnTo>
                    <a:pt x="1915845" y="0"/>
                  </a:lnTo>
                  <a:lnTo>
                    <a:pt x="1915845" y="708253"/>
                  </a:lnTo>
                  <a:lnTo>
                    <a:pt x="1956181" y="708253"/>
                  </a:lnTo>
                  <a:lnTo>
                    <a:pt x="1956181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1326266" y="17782323"/>
              <a:ext cx="3294379" cy="1196340"/>
            </a:xfrm>
            <a:custGeom>
              <a:avLst/>
              <a:gdLst/>
              <a:ahLst/>
              <a:cxnLst/>
              <a:rect l="l" t="t" r="r" b="b"/>
              <a:pathLst>
                <a:path w="3294380" h="1196340">
                  <a:moveTo>
                    <a:pt x="684987" y="955090"/>
                  </a:moveTo>
                  <a:lnTo>
                    <a:pt x="0" y="955090"/>
                  </a:lnTo>
                  <a:lnTo>
                    <a:pt x="0" y="1062837"/>
                  </a:lnTo>
                  <a:lnTo>
                    <a:pt x="684987" y="1062837"/>
                  </a:lnTo>
                  <a:lnTo>
                    <a:pt x="684987" y="955090"/>
                  </a:lnTo>
                  <a:close/>
                </a:path>
                <a:path w="3294380" h="1196340">
                  <a:moveTo>
                    <a:pt x="1370304" y="955090"/>
                  </a:moveTo>
                  <a:lnTo>
                    <a:pt x="725322" y="955090"/>
                  </a:lnTo>
                  <a:lnTo>
                    <a:pt x="725322" y="1062837"/>
                  </a:lnTo>
                  <a:lnTo>
                    <a:pt x="1370304" y="1062837"/>
                  </a:lnTo>
                  <a:lnTo>
                    <a:pt x="1370304" y="955090"/>
                  </a:lnTo>
                  <a:close/>
                </a:path>
                <a:path w="3294380" h="1196340">
                  <a:moveTo>
                    <a:pt x="1921408" y="162560"/>
                  </a:moveTo>
                  <a:lnTo>
                    <a:pt x="1913966" y="137160"/>
                  </a:lnTo>
                  <a:lnTo>
                    <a:pt x="1879688" y="81280"/>
                  </a:lnTo>
                  <a:lnTo>
                    <a:pt x="1800656" y="25400"/>
                  </a:lnTo>
                  <a:lnTo>
                    <a:pt x="1658962" y="0"/>
                  </a:lnTo>
                  <a:lnTo>
                    <a:pt x="1519529" y="25400"/>
                  </a:lnTo>
                  <a:lnTo>
                    <a:pt x="1445348" y="81280"/>
                  </a:lnTo>
                  <a:lnTo>
                    <a:pt x="1415897" y="137160"/>
                  </a:lnTo>
                  <a:lnTo>
                    <a:pt x="1410639" y="162560"/>
                  </a:lnTo>
                  <a:lnTo>
                    <a:pt x="1410639" y="1196149"/>
                  </a:lnTo>
                  <a:lnTo>
                    <a:pt x="1921408" y="1196149"/>
                  </a:lnTo>
                  <a:lnTo>
                    <a:pt x="1921408" y="162560"/>
                  </a:lnTo>
                  <a:close/>
                </a:path>
                <a:path w="3294380" h="1196340">
                  <a:moveTo>
                    <a:pt x="2606840" y="955090"/>
                  </a:moveTo>
                  <a:lnTo>
                    <a:pt x="1961743" y="955090"/>
                  </a:lnTo>
                  <a:lnTo>
                    <a:pt x="1961743" y="1062837"/>
                  </a:lnTo>
                  <a:lnTo>
                    <a:pt x="2606840" y="1062837"/>
                  </a:lnTo>
                  <a:lnTo>
                    <a:pt x="2606840" y="955090"/>
                  </a:lnTo>
                  <a:close/>
                </a:path>
                <a:path w="3294380" h="1196340">
                  <a:moveTo>
                    <a:pt x="3294151" y="955090"/>
                  </a:moveTo>
                  <a:lnTo>
                    <a:pt x="2641168" y="955090"/>
                  </a:lnTo>
                  <a:lnTo>
                    <a:pt x="2641168" y="1062837"/>
                  </a:lnTo>
                  <a:lnTo>
                    <a:pt x="3294151" y="1062837"/>
                  </a:lnTo>
                  <a:lnTo>
                    <a:pt x="3294151" y="955090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2772246" y="17977449"/>
              <a:ext cx="426720" cy="563880"/>
            </a:xfrm>
            <a:custGeom>
              <a:avLst/>
              <a:gdLst/>
              <a:ahLst/>
              <a:cxnLst/>
              <a:rect l="l" t="t" r="r" b="b"/>
              <a:pathLst>
                <a:path w="426719" h="563880">
                  <a:moveTo>
                    <a:pt x="426101" y="563829"/>
                  </a:moveTo>
                  <a:lnTo>
                    <a:pt x="0" y="563829"/>
                  </a:lnTo>
                  <a:lnTo>
                    <a:pt x="0" y="0"/>
                  </a:lnTo>
                  <a:lnTo>
                    <a:pt x="426101" y="0"/>
                  </a:lnTo>
                  <a:lnTo>
                    <a:pt x="426101" y="563829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2745466" y="18571336"/>
              <a:ext cx="480059" cy="405765"/>
            </a:xfrm>
            <a:custGeom>
              <a:avLst/>
              <a:gdLst/>
              <a:ahLst/>
              <a:cxnLst/>
              <a:rect l="l" t="t" r="r" b="b"/>
              <a:pathLst>
                <a:path w="480059" h="405765">
                  <a:moveTo>
                    <a:pt x="479653" y="0"/>
                  </a:moveTo>
                  <a:lnTo>
                    <a:pt x="0" y="0"/>
                  </a:lnTo>
                  <a:lnTo>
                    <a:pt x="0" y="43192"/>
                  </a:lnTo>
                  <a:lnTo>
                    <a:pt x="0" y="362077"/>
                  </a:lnTo>
                  <a:lnTo>
                    <a:pt x="0" y="405269"/>
                  </a:lnTo>
                  <a:lnTo>
                    <a:pt x="479653" y="405269"/>
                  </a:lnTo>
                  <a:lnTo>
                    <a:pt x="479653" y="362102"/>
                  </a:lnTo>
                  <a:lnTo>
                    <a:pt x="479653" y="43776"/>
                  </a:lnTo>
                  <a:lnTo>
                    <a:pt x="426097" y="43776"/>
                  </a:lnTo>
                  <a:lnTo>
                    <a:pt x="426097" y="362077"/>
                  </a:lnTo>
                  <a:lnTo>
                    <a:pt x="53555" y="362077"/>
                  </a:lnTo>
                  <a:lnTo>
                    <a:pt x="53555" y="43192"/>
                  </a:lnTo>
                  <a:lnTo>
                    <a:pt x="479653" y="43192"/>
                  </a:lnTo>
                  <a:lnTo>
                    <a:pt x="479653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2426353" y="15601720"/>
              <a:ext cx="1126490" cy="2963545"/>
            </a:xfrm>
            <a:custGeom>
              <a:avLst/>
              <a:gdLst/>
              <a:ahLst/>
              <a:cxnLst/>
              <a:rect l="l" t="t" r="r" b="b"/>
              <a:pathLst>
                <a:path w="1126490" h="2963544">
                  <a:moveTo>
                    <a:pt x="226555" y="0"/>
                  </a:moveTo>
                  <a:lnTo>
                    <a:pt x="0" y="0"/>
                  </a:lnTo>
                  <a:lnTo>
                    <a:pt x="0" y="744842"/>
                  </a:lnTo>
                  <a:lnTo>
                    <a:pt x="226555" y="744842"/>
                  </a:lnTo>
                  <a:lnTo>
                    <a:pt x="226555" y="0"/>
                  </a:lnTo>
                  <a:close/>
                </a:path>
                <a:path w="1126490" h="2963544">
                  <a:moveTo>
                    <a:pt x="809104" y="2951124"/>
                  </a:moveTo>
                  <a:lnTo>
                    <a:pt x="805319" y="2947568"/>
                  </a:lnTo>
                  <a:lnTo>
                    <a:pt x="729437" y="2947568"/>
                  </a:lnTo>
                  <a:lnTo>
                    <a:pt x="725766" y="2951124"/>
                  </a:lnTo>
                  <a:lnTo>
                    <a:pt x="725766" y="2959912"/>
                  </a:lnTo>
                  <a:lnTo>
                    <a:pt x="729437" y="2963468"/>
                  </a:lnTo>
                  <a:lnTo>
                    <a:pt x="805319" y="2963468"/>
                  </a:lnTo>
                  <a:lnTo>
                    <a:pt x="809104" y="2959912"/>
                  </a:lnTo>
                  <a:lnTo>
                    <a:pt x="809104" y="2955582"/>
                  </a:lnTo>
                  <a:lnTo>
                    <a:pt x="809104" y="2951124"/>
                  </a:lnTo>
                  <a:close/>
                </a:path>
                <a:path w="1126490" h="2963544">
                  <a:moveTo>
                    <a:pt x="845870" y="0"/>
                  </a:moveTo>
                  <a:lnTo>
                    <a:pt x="280225" y="0"/>
                  </a:lnTo>
                  <a:lnTo>
                    <a:pt x="280225" y="744842"/>
                  </a:lnTo>
                  <a:lnTo>
                    <a:pt x="845870" y="744842"/>
                  </a:lnTo>
                  <a:lnTo>
                    <a:pt x="845870" y="0"/>
                  </a:lnTo>
                  <a:close/>
                </a:path>
                <a:path w="1126490" h="2963544">
                  <a:moveTo>
                    <a:pt x="1126096" y="0"/>
                  </a:moveTo>
                  <a:lnTo>
                    <a:pt x="899541" y="0"/>
                  </a:lnTo>
                  <a:lnTo>
                    <a:pt x="899541" y="744842"/>
                  </a:lnTo>
                  <a:lnTo>
                    <a:pt x="1126096" y="744842"/>
                  </a:lnTo>
                  <a:lnTo>
                    <a:pt x="1126096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2252033" y="15579432"/>
              <a:ext cx="1475105" cy="859790"/>
            </a:xfrm>
            <a:custGeom>
              <a:avLst/>
              <a:gdLst/>
              <a:ahLst/>
              <a:cxnLst/>
              <a:rect l="l" t="t" r="r" b="b"/>
              <a:pathLst>
                <a:path w="1475105" h="859790">
                  <a:moveTo>
                    <a:pt x="1474736" y="753452"/>
                  </a:moveTo>
                  <a:lnTo>
                    <a:pt x="1327302" y="753452"/>
                  </a:lnTo>
                  <a:lnTo>
                    <a:pt x="1327302" y="745744"/>
                  </a:lnTo>
                  <a:lnTo>
                    <a:pt x="1073861" y="745744"/>
                  </a:lnTo>
                  <a:lnTo>
                    <a:pt x="1073861" y="416445"/>
                  </a:lnTo>
                  <a:lnTo>
                    <a:pt x="1273632" y="416445"/>
                  </a:lnTo>
                  <a:lnTo>
                    <a:pt x="1273632" y="745451"/>
                  </a:lnTo>
                  <a:lnTo>
                    <a:pt x="1327302" y="745451"/>
                  </a:lnTo>
                  <a:lnTo>
                    <a:pt x="1327302" y="44462"/>
                  </a:lnTo>
                  <a:lnTo>
                    <a:pt x="1327302" y="43967"/>
                  </a:lnTo>
                  <a:lnTo>
                    <a:pt x="1327302" y="0"/>
                  </a:lnTo>
                  <a:lnTo>
                    <a:pt x="1273632" y="0"/>
                  </a:lnTo>
                  <a:lnTo>
                    <a:pt x="1273632" y="44462"/>
                  </a:lnTo>
                  <a:lnTo>
                    <a:pt x="1273632" y="372973"/>
                  </a:lnTo>
                  <a:lnTo>
                    <a:pt x="1073861" y="372973"/>
                  </a:lnTo>
                  <a:lnTo>
                    <a:pt x="1073861" y="44462"/>
                  </a:lnTo>
                  <a:lnTo>
                    <a:pt x="1273632" y="44462"/>
                  </a:lnTo>
                  <a:lnTo>
                    <a:pt x="1273632" y="0"/>
                  </a:lnTo>
                  <a:lnTo>
                    <a:pt x="1020191" y="0"/>
                  </a:lnTo>
                  <a:lnTo>
                    <a:pt x="1020191" y="44462"/>
                  </a:lnTo>
                  <a:lnTo>
                    <a:pt x="1020191" y="372973"/>
                  </a:lnTo>
                  <a:lnTo>
                    <a:pt x="1020191" y="416445"/>
                  </a:lnTo>
                  <a:lnTo>
                    <a:pt x="1020191" y="745744"/>
                  </a:lnTo>
                  <a:lnTo>
                    <a:pt x="454545" y="745744"/>
                  </a:lnTo>
                  <a:lnTo>
                    <a:pt x="454545" y="416445"/>
                  </a:lnTo>
                  <a:lnTo>
                    <a:pt x="1020191" y="416445"/>
                  </a:lnTo>
                  <a:lnTo>
                    <a:pt x="1020191" y="372973"/>
                  </a:lnTo>
                  <a:lnTo>
                    <a:pt x="454545" y="372973"/>
                  </a:lnTo>
                  <a:lnTo>
                    <a:pt x="454545" y="44462"/>
                  </a:lnTo>
                  <a:lnTo>
                    <a:pt x="1020191" y="44462"/>
                  </a:lnTo>
                  <a:lnTo>
                    <a:pt x="1020191" y="0"/>
                  </a:lnTo>
                  <a:lnTo>
                    <a:pt x="400875" y="0"/>
                  </a:lnTo>
                  <a:lnTo>
                    <a:pt x="400875" y="44462"/>
                  </a:lnTo>
                  <a:lnTo>
                    <a:pt x="400875" y="372973"/>
                  </a:lnTo>
                  <a:lnTo>
                    <a:pt x="400875" y="416445"/>
                  </a:lnTo>
                  <a:lnTo>
                    <a:pt x="400875" y="745744"/>
                  </a:lnTo>
                  <a:lnTo>
                    <a:pt x="201104" y="745744"/>
                  </a:lnTo>
                  <a:lnTo>
                    <a:pt x="201104" y="416445"/>
                  </a:lnTo>
                  <a:lnTo>
                    <a:pt x="400875" y="416445"/>
                  </a:lnTo>
                  <a:lnTo>
                    <a:pt x="400875" y="372973"/>
                  </a:lnTo>
                  <a:lnTo>
                    <a:pt x="201104" y="372973"/>
                  </a:lnTo>
                  <a:lnTo>
                    <a:pt x="201104" y="44462"/>
                  </a:lnTo>
                  <a:lnTo>
                    <a:pt x="400875" y="44462"/>
                  </a:lnTo>
                  <a:lnTo>
                    <a:pt x="400875" y="0"/>
                  </a:lnTo>
                  <a:lnTo>
                    <a:pt x="147434" y="0"/>
                  </a:lnTo>
                  <a:lnTo>
                    <a:pt x="147434" y="44462"/>
                  </a:lnTo>
                  <a:lnTo>
                    <a:pt x="147434" y="745744"/>
                  </a:lnTo>
                  <a:lnTo>
                    <a:pt x="147434" y="753452"/>
                  </a:lnTo>
                  <a:lnTo>
                    <a:pt x="0" y="753452"/>
                  </a:lnTo>
                  <a:lnTo>
                    <a:pt x="0" y="788809"/>
                  </a:lnTo>
                  <a:lnTo>
                    <a:pt x="73774" y="788809"/>
                  </a:lnTo>
                  <a:lnTo>
                    <a:pt x="73774" y="824280"/>
                  </a:lnTo>
                  <a:lnTo>
                    <a:pt x="341884" y="859637"/>
                  </a:lnTo>
                  <a:lnTo>
                    <a:pt x="1132865" y="859637"/>
                  </a:lnTo>
                  <a:lnTo>
                    <a:pt x="1400962" y="824280"/>
                  </a:lnTo>
                  <a:lnTo>
                    <a:pt x="1400962" y="788809"/>
                  </a:lnTo>
                  <a:lnTo>
                    <a:pt x="1474736" y="788809"/>
                  </a:lnTo>
                  <a:lnTo>
                    <a:pt x="1474736" y="753452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4021665" y="15601715"/>
              <a:ext cx="527685" cy="744855"/>
            </a:xfrm>
            <a:custGeom>
              <a:avLst/>
              <a:gdLst/>
              <a:ahLst/>
              <a:cxnLst/>
              <a:rect l="l" t="t" r="r" b="b"/>
              <a:pathLst>
                <a:path w="527684" h="744855">
                  <a:moveTo>
                    <a:pt x="527433" y="744842"/>
                  </a:moveTo>
                  <a:lnTo>
                    <a:pt x="0" y="744842"/>
                  </a:lnTo>
                  <a:lnTo>
                    <a:pt x="0" y="0"/>
                  </a:lnTo>
                  <a:lnTo>
                    <a:pt x="527433" y="0"/>
                  </a:lnTo>
                  <a:lnTo>
                    <a:pt x="527433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3994880" y="15579432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527431" y="0"/>
                  </a:lnTo>
                  <a:lnTo>
                    <a:pt x="527431" y="44462"/>
                  </a:lnTo>
                  <a:lnTo>
                    <a:pt x="527431" y="372973"/>
                  </a:lnTo>
                  <a:lnTo>
                    <a:pt x="53670" y="372973"/>
                  </a:lnTo>
                  <a:lnTo>
                    <a:pt x="53670" y="44462"/>
                  </a:lnTo>
                  <a:lnTo>
                    <a:pt x="527431" y="44462"/>
                  </a:lnTo>
                  <a:lnTo>
                    <a:pt x="527431" y="0"/>
                  </a:lnTo>
                  <a:lnTo>
                    <a:pt x="0" y="0"/>
                  </a:lnTo>
                  <a:lnTo>
                    <a:pt x="0" y="44462"/>
                  </a:lnTo>
                  <a:lnTo>
                    <a:pt x="0" y="745744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44"/>
                  </a:lnTo>
                  <a:lnTo>
                    <a:pt x="53670" y="745744"/>
                  </a:lnTo>
                  <a:lnTo>
                    <a:pt x="53670" y="416445"/>
                  </a:lnTo>
                  <a:lnTo>
                    <a:pt x="527431" y="416445"/>
                  </a:lnTo>
                  <a:lnTo>
                    <a:pt x="527431" y="745451"/>
                  </a:lnTo>
                  <a:lnTo>
                    <a:pt x="580986" y="745451"/>
                  </a:lnTo>
                  <a:lnTo>
                    <a:pt x="580986" y="44462"/>
                  </a:lnTo>
                  <a:lnTo>
                    <a:pt x="580986" y="43967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4021665" y="16699243"/>
              <a:ext cx="527685" cy="745490"/>
            </a:xfrm>
            <a:custGeom>
              <a:avLst/>
              <a:gdLst/>
              <a:ahLst/>
              <a:cxnLst/>
              <a:rect l="l" t="t" r="r" b="b"/>
              <a:pathLst>
                <a:path w="527684" h="745490">
                  <a:moveTo>
                    <a:pt x="527433" y="744953"/>
                  </a:moveTo>
                  <a:lnTo>
                    <a:pt x="0" y="744953"/>
                  </a:lnTo>
                  <a:lnTo>
                    <a:pt x="0" y="0"/>
                  </a:lnTo>
                  <a:lnTo>
                    <a:pt x="527433" y="0"/>
                  </a:lnTo>
                  <a:lnTo>
                    <a:pt x="527433" y="74495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3994880" y="16677093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527431" y="0"/>
                  </a:lnTo>
                  <a:lnTo>
                    <a:pt x="527431" y="44462"/>
                  </a:lnTo>
                  <a:lnTo>
                    <a:pt x="527431" y="372948"/>
                  </a:lnTo>
                  <a:lnTo>
                    <a:pt x="53670" y="372948"/>
                  </a:lnTo>
                  <a:lnTo>
                    <a:pt x="53670" y="44462"/>
                  </a:lnTo>
                  <a:lnTo>
                    <a:pt x="527431" y="44462"/>
                  </a:lnTo>
                  <a:lnTo>
                    <a:pt x="527431" y="0"/>
                  </a:lnTo>
                  <a:lnTo>
                    <a:pt x="0" y="0"/>
                  </a:lnTo>
                  <a:lnTo>
                    <a:pt x="0" y="44462"/>
                  </a:lnTo>
                  <a:lnTo>
                    <a:pt x="0" y="745756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56"/>
                  </a:lnTo>
                  <a:lnTo>
                    <a:pt x="53670" y="745756"/>
                  </a:lnTo>
                  <a:lnTo>
                    <a:pt x="53670" y="416318"/>
                  </a:lnTo>
                  <a:lnTo>
                    <a:pt x="527431" y="416318"/>
                  </a:lnTo>
                  <a:lnTo>
                    <a:pt x="527431" y="745426"/>
                  </a:lnTo>
                  <a:lnTo>
                    <a:pt x="580986" y="745426"/>
                  </a:lnTo>
                  <a:lnTo>
                    <a:pt x="580986" y="44462"/>
                  </a:lnTo>
                  <a:lnTo>
                    <a:pt x="580986" y="43954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1429720" y="15601715"/>
              <a:ext cx="527685" cy="744855"/>
            </a:xfrm>
            <a:custGeom>
              <a:avLst/>
              <a:gdLst/>
              <a:ahLst/>
              <a:cxnLst/>
              <a:rect l="l" t="t" r="r" b="b"/>
              <a:pathLst>
                <a:path w="527684" h="744855">
                  <a:moveTo>
                    <a:pt x="527321" y="744842"/>
                  </a:moveTo>
                  <a:lnTo>
                    <a:pt x="0" y="744842"/>
                  </a:lnTo>
                  <a:lnTo>
                    <a:pt x="0" y="0"/>
                  </a:lnTo>
                  <a:lnTo>
                    <a:pt x="527321" y="0"/>
                  </a:lnTo>
                  <a:lnTo>
                    <a:pt x="527321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402936" y="15579432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527316" y="0"/>
                  </a:lnTo>
                  <a:lnTo>
                    <a:pt x="527316" y="44462"/>
                  </a:lnTo>
                  <a:lnTo>
                    <a:pt x="527316" y="372973"/>
                  </a:lnTo>
                  <a:lnTo>
                    <a:pt x="53670" y="372973"/>
                  </a:lnTo>
                  <a:lnTo>
                    <a:pt x="53670" y="44462"/>
                  </a:lnTo>
                  <a:lnTo>
                    <a:pt x="527316" y="44462"/>
                  </a:lnTo>
                  <a:lnTo>
                    <a:pt x="527316" y="0"/>
                  </a:lnTo>
                  <a:lnTo>
                    <a:pt x="0" y="0"/>
                  </a:lnTo>
                  <a:lnTo>
                    <a:pt x="0" y="44462"/>
                  </a:lnTo>
                  <a:lnTo>
                    <a:pt x="0" y="745744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44"/>
                  </a:lnTo>
                  <a:lnTo>
                    <a:pt x="53670" y="745744"/>
                  </a:lnTo>
                  <a:lnTo>
                    <a:pt x="53670" y="416445"/>
                  </a:lnTo>
                  <a:lnTo>
                    <a:pt x="527316" y="416445"/>
                  </a:lnTo>
                  <a:lnTo>
                    <a:pt x="527316" y="745451"/>
                  </a:lnTo>
                  <a:lnTo>
                    <a:pt x="580986" y="745451"/>
                  </a:lnTo>
                  <a:lnTo>
                    <a:pt x="580986" y="44462"/>
                  </a:lnTo>
                  <a:lnTo>
                    <a:pt x="580986" y="43967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429720" y="16709250"/>
              <a:ext cx="527685" cy="744855"/>
            </a:xfrm>
            <a:custGeom>
              <a:avLst/>
              <a:gdLst/>
              <a:ahLst/>
              <a:cxnLst/>
              <a:rect l="l" t="t" r="r" b="b"/>
              <a:pathLst>
                <a:path w="527684" h="744855">
                  <a:moveTo>
                    <a:pt x="527321" y="744842"/>
                  </a:moveTo>
                  <a:lnTo>
                    <a:pt x="0" y="744842"/>
                  </a:lnTo>
                  <a:lnTo>
                    <a:pt x="0" y="0"/>
                  </a:lnTo>
                  <a:lnTo>
                    <a:pt x="527321" y="0"/>
                  </a:lnTo>
                  <a:lnTo>
                    <a:pt x="527321" y="74484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402936" y="16687253"/>
              <a:ext cx="581025" cy="789305"/>
            </a:xfrm>
            <a:custGeom>
              <a:avLst/>
              <a:gdLst/>
              <a:ahLst/>
              <a:cxnLst/>
              <a:rect l="l" t="t" r="r" b="b"/>
              <a:pathLst>
                <a:path w="581025" h="789305">
                  <a:moveTo>
                    <a:pt x="580986" y="0"/>
                  </a:moveTo>
                  <a:lnTo>
                    <a:pt x="0" y="0"/>
                  </a:lnTo>
                  <a:lnTo>
                    <a:pt x="0" y="43205"/>
                  </a:lnTo>
                  <a:lnTo>
                    <a:pt x="0" y="745756"/>
                  </a:lnTo>
                  <a:lnTo>
                    <a:pt x="0" y="788949"/>
                  </a:lnTo>
                  <a:lnTo>
                    <a:pt x="580986" y="788949"/>
                  </a:lnTo>
                  <a:lnTo>
                    <a:pt x="580986" y="745756"/>
                  </a:lnTo>
                  <a:lnTo>
                    <a:pt x="53670" y="745756"/>
                  </a:lnTo>
                  <a:lnTo>
                    <a:pt x="53670" y="416166"/>
                  </a:lnTo>
                  <a:lnTo>
                    <a:pt x="527316" y="416166"/>
                  </a:lnTo>
                  <a:lnTo>
                    <a:pt x="527316" y="745159"/>
                  </a:lnTo>
                  <a:lnTo>
                    <a:pt x="580986" y="745159"/>
                  </a:lnTo>
                  <a:lnTo>
                    <a:pt x="580986" y="43688"/>
                  </a:lnTo>
                  <a:lnTo>
                    <a:pt x="527316" y="43688"/>
                  </a:lnTo>
                  <a:lnTo>
                    <a:pt x="527316" y="372681"/>
                  </a:lnTo>
                  <a:lnTo>
                    <a:pt x="53670" y="372681"/>
                  </a:lnTo>
                  <a:lnTo>
                    <a:pt x="53670" y="43205"/>
                  </a:lnTo>
                  <a:lnTo>
                    <a:pt x="580986" y="43205"/>
                  </a:lnTo>
                  <a:lnTo>
                    <a:pt x="580986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2426353" y="16709262"/>
              <a:ext cx="1126490" cy="744855"/>
            </a:xfrm>
            <a:custGeom>
              <a:avLst/>
              <a:gdLst/>
              <a:ahLst/>
              <a:cxnLst/>
              <a:rect l="l" t="t" r="r" b="b"/>
              <a:pathLst>
                <a:path w="1126490" h="744855">
                  <a:moveTo>
                    <a:pt x="226555" y="0"/>
                  </a:moveTo>
                  <a:lnTo>
                    <a:pt x="0" y="0"/>
                  </a:lnTo>
                  <a:lnTo>
                    <a:pt x="0" y="744842"/>
                  </a:lnTo>
                  <a:lnTo>
                    <a:pt x="226555" y="744842"/>
                  </a:lnTo>
                  <a:lnTo>
                    <a:pt x="226555" y="0"/>
                  </a:lnTo>
                  <a:close/>
                </a:path>
                <a:path w="1126490" h="744855">
                  <a:moveTo>
                    <a:pt x="845870" y="0"/>
                  </a:moveTo>
                  <a:lnTo>
                    <a:pt x="280225" y="0"/>
                  </a:lnTo>
                  <a:lnTo>
                    <a:pt x="280225" y="744842"/>
                  </a:lnTo>
                  <a:lnTo>
                    <a:pt x="845870" y="744842"/>
                  </a:lnTo>
                  <a:lnTo>
                    <a:pt x="845870" y="0"/>
                  </a:lnTo>
                  <a:close/>
                </a:path>
                <a:path w="1126490" h="744855">
                  <a:moveTo>
                    <a:pt x="1126096" y="0"/>
                  </a:moveTo>
                  <a:lnTo>
                    <a:pt x="899541" y="0"/>
                  </a:lnTo>
                  <a:lnTo>
                    <a:pt x="899541" y="744842"/>
                  </a:lnTo>
                  <a:lnTo>
                    <a:pt x="1126096" y="744842"/>
                  </a:lnTo>
                  <a:lnTo>
                    <a:pt x="1126096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252033" y="16687253"/>
              <a:ext cx="1475105" cy="859790"/>
            </a:xfrm>
            <a:custGeom>
              <a:avLst/>
              <a:gdLst/>
              <a:ahLst/>
              <a:cxnLst/>
              <a:rect l="l" t="t" r="r" b="b"/>
              <a:pathLst>
                <a:path w="1475105" h="859790">
                  <a:moveTo>
                    <a:pt x="1474736" y="753173"/>
                  </a:moveTo>
                  <a:lnTo>
                    <a:pt x="1327302" y="753173"/>
                  </a:lnTo>
                  <a:lnTo>
                    <a:pt x="1327302" y="745756"/>
                  </a:lnTo>
                  <a:lnTo>
                    <a:pt x="1073861" y="745756"/>
                  </a:lnTo>
                  <a:lnTo>
                    <a:pt x="1073861" y="416166"/>
                  </a:lnTo>
                  <a:lnTo>
                    <a:pt x="1273632" y="416166"/>
                  </a:lnTo>
                  <a:lnTo>
                    <a:pt x="1273632" y="745159"/>
                  </a:lnTo>
                  <a:lnTo>
                    <a:pt x="1327302" y="745159"/>
                  </a:lnTo>
                  <a:lnTo>
                    <a:pt x="1327302" y="43688"/>
                  </a:lnTo>
                  <a:lnTo>
                    <a:pt x="1273632" y="43688"/>
                  </a:lnTo>
                  <a:lnTo>
                    <a:pt x="1273632" y="372681"/>
                  </a:lnTo>
                  <a:lnTo>
                    <a:pt x="1073861" y="372681"/>
                  </a:lnTo>
                  <a:lnTo>
                    <a:pt x="1073861" y="43205"/>
                  </a:lnTo>
                  <a:lnTo>
                    <a:pt x="1327302" y="43205"/>
                  </a:lnTo>
                  <a:lnTo>
                    <a:pt x="1327302" y="0"/>
                  </a:lnTo>
                  <a:lnTo>
                    <a:pt x="1020191" y="0"/>
                  </a:lnTo>
                  <a:lnTo>
                    <a:pt x="1020191" y="43205"/>
                  </a:lnTo>
                  <a:lnTo>
                    <a:pt x="1020191" y="372681"/>
                  </a:lnTo>
                  <a:lnTo>
                    <a:pt x="1020191" y="416166"/>
                  </a:lnTo>
                  <a:lnTo>
                    <a:pt x="1020191" y="745756"/>
                  </a:lnTo>
                  <a:lnTo>
                    <a:pt x="454545" y="745756"/>
                  </a:lnTo>
                  <a:lnTo>
                    <a:pt x="454545" y="416166"/>
                  </a:lnTo>
                  <a:lnTo>
                    <a:pt x="1020191" y="416166"/>
                  </a:lnTo>
                  <a:lnTo>
                    <a:pt x="1020191" y="372681"/>
                  </a:lnTo>
                  <a:lnTo>
                    <a:pt x="454545" y="372681"/>
                  </a:lnTo>
                  <a:lnTo>
                    <a:pt x="454545" y="43205"/>
                  </a:lnTo>
                  <a:lnTo>
                    <a:pt x="1020191" y="43205"/>
                  </a:lnTo>
                  <a:lnTo>
                    <a:pt x="1020191" y="0"/>
                  </a:lnTo>
                  <a:lnTo>
                    <a:pt x="400875" y="0"/>
                  </a:lnTo>
                  <a:lnTo>
                    <a:pt x="400875" y="43205"/>
                  </a:lnTo>
                  <a:lnTo>
                    <a:pt x="400875" y="372681"/>
                  </a:lnTo>
                  <a:lnTo>
                    <a:pt x="400875" y="416166"/>
                  </a:lnTo>
                  <a:lnTo>
                    <a:pt x="400875" y="745756"/>
                  </a:lnTo>
                  <a:lnTo>
                    <a:pt x="201104" y="745756"/>
                  </a:lnTo>
                  <a:lnTo>
                    <a:pt x="201104" y="416166"/>
                  </a:lnTo>
                  <a:lnTo>
                    <a:pt x="400875" y="416166"/>
                  </a:lnTo>
                  <a:lnTo>
                    <a:pt x="400875" y="372681"/>
                  </a:lnTo>
                  <a:lnTo>
                    <a:pt x="201104" y="372681"/>
                  </a:lnTo>
                  <a:lnTo>
                    <a:pt x="201104" y="43205"/>
                  </a:lnTo>
                  <a:lnTo>
                    <a:pt x="400875" y="43205"/>
                  </a:lnTo>
                  <a:lnTo>
                    <a:pt x="400875" y="0"/>
                  </a:lnTo>
                  <a:lnTo>
                    <a:pt x="147434" y="0"/>
                  </a:lnTo>
                  <a:lnTo>
                    <a:pt x="147434" y="43205"/>
                  </a:lnTo>
                  <a:lnTo>
                    <a:pt x="147434" y="745756"/>
                  </a:lnTo>
                  <a:lnTo>
                    <a:pt x="147434" y="753173"/>
                  </a:lnTo>
                  <a:lnTo>
                    <a:pt x="0" y="753173"/>
                  </a:lnTo>
                  <a:lnTo>
                    <a:pt x="0" y="788530"/>
                  </a:lnTo>
                  <a:lnTo>
                    <a:pt x="73774" y="788530"/>
                  </a:lnTo>
                  <a:lnTo>
                    <a:pt x="73774" y="824001"/>
                  </a:lnTo>
                  <a:lnTo>
                    <a:pt x="341884" y="859358"/>
                  </a:lnTo>
                  <a:lnTo>
                    <a:pt x="1132865" y="859358"/>
                  </a:lnTo>
                  <a:lnTo>
                    <a:pt x="1400962" y="824001"/>
                  </a:lnTo>
                  <a:lnTo>
                    <a:pt x="1400962" y="788530"/>
                  </a:lnTo>
                  <a:lnTo>
                    <a:pt x="1474736" y="788530"/>
                  </a:lnTo>
                  <a:lnTo>
                    <a:pt x="1474736" y="753173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219787" y="13840623"/>
              <a:ext cx="3400641" cy="1379609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295722" y="17782316"/>
              <a:ext cx="3302484" cy="827356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4189209" y="15753930"/>
              <a:ext cx="3699510" cy="2028825"/>
            </a:xfrm>
            <a:custGeom>
              <a:avLst/>
              <a:gdLst/>
              <a:ahLst/>
              <a:cxnLst/>
              <a:rect l="l" t="t" r="r" b="b"/>
              <a:pathLst>
                <a:path w="3699509" h="2028825">
                  <a:moveTo>
                    <a:pt x="0" y="2028385"/>
                  </a:moveTo>
                  <a:lnTo>
                    <a:pt x="3699475" y="2028385"/>
                  </a:lnTo>
                  <a:lnTo>
                    <a:pt x="3699475" y="0"/>
                  </a:lnTo>
                  <a:lnTo>
                    <a:pt x="0" y="0"/>
                  </a:lnTo>
                  <a:lnTo>
                    <a:pt x="0" y="2028385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219867" y="15756609"/>
              <a:ext cx="3651250" cy="1943735"/>
            </a:xfrm>
            <a:custGeom>
              <a:avLst/>
              <a:gdLst/>
              <a:ahLst/>
              <a:cxnLst/>
              <a:rect l="l" t="t" r="r" b="b"/>
              <a:pathLst>
                <a:path w="3651250" h="1943734">
                  <a:moveTo>
                    <a:pt x="148437" y="1350695"/>
                  </a:moveTo>
                  <a:lnTo>
                    <a:pt x="145338" y="1347355"/>
                  </a:lnTo>
                  <a:lnTo>
                    <a:pt x="142671" y="1343685"/>
                  </a:lnTo>
                  <a:lnTo>
                    <a:pt x="140550" y="1339913"/>
                  </a:lnTo>
                  <a:lnTo>
                    <a:pt x="0" y="1339913"/>
                  </a:lnTo>
                  <a:lnTo>
                    <a:pt x="0" y="1350695"/>
                  </a:lnTo>
                  <a:lnTo>
                    <a:pt x="148437" y="1350695"/>
                  </a:lnTo>
                  <a:close/>
                </a:path>
                <a:path w="3651250" h="1943734">
                  <a:moveTo>
                    <a:pt x="326847" y="1788198"/>
                  </a:moveTo>
                  <a:lnTo>
                    <a:pt x="324802" y="1788198"/>
                  </a:lnTo>
                  <a:lnTo>
                    <a:pt x="324802" y="1784388"/>
                  </a:lnTo>
                  <a:lnTo>
                    <a:pt x="0" y="1784388"/>
                  </a:lnTo>
                  <a:lnTo>
                    <a:pt x="0" y="1788198"/>
                  </a:lnTo>
                  <a:lnTo>
                    <a:pt x="0" y="1795818"/>
                  </a:lnTo>
                  <a:lnTo>
                    <a:pt x="326847" y="1795818"/>
                  </a:lnTo>
                  <a:lnTo>
                    <a:pt x="326847" y="1788198"/>
                  </a:lnTo>
                  <a:close/>
                </a:path>
                <a:path w="3651250" h="1943734">
                  <a:moveTo>
                    <a:pt x="326948" y="1047534"/>
                  </a:moveTo>
                  <a:lnTo>
                    <a:pt x="323875" y="1047534"/>
                  </a:lnTo>
                  <a:lnTo>
                    <a:pt x="323875" y="1043724"/>
                  </a:lnTo>
                  <a:lnTo>
                    <a:pt x="0" y="1043724"/>
                  </a:lnTo>
                  <a:lnTo>
                    <a:pt x="0" y="1047534"/>
                  </a:lnTo>
                  <a:lnTo>
                    <a:pt x="0" y="1053884"/>
                  </a:lnTo>
                  <a:lnTo>
                    <a:pt x="326948" y="1053884"/>
                  </a:lnTo>
                  <a:lnTo>
                    <a:pt x="326948" y="1047534"/>
                  </a:lnTo>
                  <a:close/>
                </a:path>
                <a:path w="3651250" h="1943734">
                  <a:moveTo>
                    <a:pt x="367080" y="743889"/>
                  </a:moveTo>
                  <a:lnTo>
                    <a:pt x="350177" y="743889"/>
                  </a:lnTo>
                  <a:lnTo>
                    <a:pt x="350177" y="741349"/>
                  </a:lnTo>
                  <a:lnTo>
                    <a:pt x="0" y="741349"/>
                  </a:lnTo>
                  <a:lnTo>
                    <a:pt x="0" y="743889"/>
                  </a:lnTo>
                  <a:lnTo>
                    <a:pt x="0" y="751509"/>
                  </a:lnTo>
                  <a:lnTo>
                    <a:pt x="367080" y="751509"/>
                  </a:lnTo>
                  <a:lnTo>
                    <a:pt x="367080" y="743889"/>
                  </a:lnTo>
                  <a:close/>
                </a:path>
                <a:path w="3651250" h="1943734">
                  <a:moveTo>
                    <a:pt x="419214" y="1488376"/>
                  </a:moveTo>
                  <a:lnTo>
                    <a:pt x="0" y="1488376"/>
                  </a:lnTo>
                  <a:lnTo>
                    <a:pt x="0" y="1494726"/>
                  </a:lnTo>
                  <a:lnTo>
                    <a:pt x="0" y="1498536"/>
                  </a:lnTo>
                  <a:lnTo>
                    <a:pt x="419214" y="1498536"/>
                  </a:lnTo>
                  <a:lnTo>
                    <a:pt x="419214" y="1494726"/>
                  </a:lnTo>
                  <a:lnTo>
                    <a:pt x="419214" y="1488376"/>
                  </a:lnTo>
                  <a:close/>
                </a:path>
                <a:path w="3651250" h="1943734">
                  <a:moveTo>
                    <a:pt x="419214" y="1339913"/>
                  </a:moveTo>
                  <a:lnTo>
                    <a:pt x="267550" y="1339913"/>
                  </a:lnTo>
                  <a:lnTo>
                    <a:pt x="267550" y="1350695"/>
                  </a:lnTo>
                  <a:lnTo>
                    <a:pt x="419214" y="1350695"/>
                  </a:lnTo>
                  <a:lnTo>
                    <a:pt x="419214" y="1339913"/>
                  </a:lnTo>
                  <a:close/>
                </a:path>
                <a:path w="3651250" h="1943734">
                  <a:moveTo>
                    <a:pt x="419214" y="592709"/>
                  </a:moveTo>
                  <a:lnTo>
                    <a:pt x="0" y="592709"/>
                  </a:lnTo>
                  <a:lnTo>
                    <a:pt x="0" y="595249"/>
                  </a:lnTo>
                  <a:lnTo>
                    <a:pt x="0" y="604139"/>
                  </a:lnTo>
                  <a:lnTo>
                    <a:pt x="419214" y="604139"/>
                  </a:lnTo>
                  <a:lnTo>
                    <a:pt x="419214" y="595249"/>
                  </a:lnTo>
                  <a:lnTo>
                    <a:pt x="419214" y="592709"/>
                  </a:lnTo>
                  <a:close/>
                </a:path>
                <a:path w="3651250" h="1943734">
                  <a:moveTo>
                    <a:pt x="419214" y="444068"/>
                  </a:moveTo>
                  <a:lnTo>
                    <a:pt x="0" y="444068"/>
                  </a:lnTo>
                  <a:lnTo>
                    <a:pt x="0" y="447878"/>
                  </a:lnTo>
                  <a:lnTo>
                    <a:pt x="0" y="455498"/>
                  </a:lnTo>
                  <a:lnTo>
                    <a:pt x="419214" y="455498"/>
                  </a:lnTo>
                  <a:lnTo>
                    <a:pt x="419214" y="447878"/>
                  </a:lnTo>
                  <a:lnTo>
                    <a:pt x="419214" y="444068"/>
                  </a:lnTo>
                  <a:close/>
                </a:path>
                <a:path w="3651250" h="1943734">
                  <a:moveTo>
                    <a:pt x="419214" y="296697"/>
                  </a:moveTo>
                  <a:lnTo>
                    <a:pt x="0" y="296697"/>
                  </a:lnTo>
                  <a:lnTo>
                    <a:pt x="0" y="304317"/>
                  </a:lnTo>
                  <a:lnTo>
                    <a:pt x="0" y="306857"/>
                  </a:lnTo>
                  <a:lnTo>
                    <a:pt x="419214" y="306857"/>
                  </a:lnTo>
                  <a:lnTo>
                    <a:pt x="419214" y="304317"/>
                  </a:lnTo>
                  <a:lnTo>
                    <a:pt x="419214" y="296697"/>
                  </a:lnTo>
                  <a:close/>
                </a:path>
                <a:path w="3651250" h="1943734">
                  <a:moveTo>
                    <a:pt x="419214" y="148209"/>
                  </a:moveTo>
                  <a:lnTo>
                    <a:pt x="0" y="148209"/>
                  </a:lnTo>
                  <a:lnTo>
                    <a:pt x="0" y="158877"/>
                  </a:lnTo>
                  <a:lnTo>
                    <a:pt x="419214" y="158877"/>
                  </a:lnTo>
                  <a:lnTo>
                    <a:pt x="419214" y="148209"/>
                  </a:lnTo>
                  <a:close/>
                </a:path>
                <a:path w="3651250" h="1943734">
                  <a:moveTo>
                    <a:pt x="947204" y="1054265"/>
                  </a:moveTo>
                  <a:lnTo>
                    <a:pt x="945210" y="1050823"/>
                  </a:lnTo>
                  <a:lnTo>
                    <a:pt x="942644" y="1043482"/>
                  </a:lnTo>
                  <a:lnTo>
                    <a:pt x="455434" y="1043482"/>
                  </a:lnTo>
                  <a:lnTo>
                    <a:pt x="451662" y="1050823"/>
                  </a:lnTo>
                  <a:lnTo>
                    <a:pt x="448995" y="1054265"/>
                  </a:lnTo>
                  <a:lnTo>
                    <a:pt x="947204" y="1054265"/>
                  </a:lnTo>
                  <a:close/>
                </a:path>
                <a:path w="3651250" h="1943734">
                  <a:moveTo>
                    <a:pt x="988568" y="1936838"/>
                  </a:moveTo>
                  <a:lnTo>
                    <a:pt x="985062" y="1936838"/>
                  </a:lnTo>
                  <a:lnTo>
                    <a:pt x="985062" y="1933028"/>
                  </a:lnTo>
                  <a:lnTo>
                    <a:pt x="0" y="1933028"/>
                  </a:lnTo>
                  <a:lnTo>
                    <a:pt x="0" y="1936838"/>
                  </a:lnTo>
                  <a:lnTo>
                    <a:pt x="0" y="1943188"/>
                  </a:lnTo>
                  <a:lnTo>
                    <a:pt x="988568" y="1943188"/>
                  </a:lnTo>
                  <a:lnTo>
                    <a:pt x="988568" y="1936838"/>
                  </a:lnTo>
                  <a:close/>
                </a:path>
                <a:path w="3651250" h="1943734">
                  <a:moveTo>
                    <a:pt x="1136611" y="595249"/>
                  </a:moveTo>
                  <a:lnTo>
                    <a:pt x="1135862" y="595249"/>
                  </a:lnTo>
                  <a:lnTo>
                    <a:pt x="1135862" y="592709"/>
                  </a:lnTo>
                  <a:lnTo>
                    <a:pt x="1050315" y="592709"/>
                  </a:lnTo>
                  <a:lnTo>
                    <a:pt x="1050315" y="595249"/>
                  </a:lnTo>
                  <a:lnTo>
                    <a:pt x="1050315" y="604139"/>
                  </a:lnTo>
                  <a:lnTo>
                    <a:pt x="1136611" y="604139"/>
                  </a:lnTo>
                  <a:lnTo>
                    <a:pt x="1136611" y="595249"/>
                  </a:lnTo>
                  <a:close/>
                </a:path>
                <a:path w="3651250" h="1943734">
                  <a:moveTo>
                    <a:pt x="1164323" y="304317"/>
                  </a:moveTo>
                  <a:lnTo>
                    <a:pt x="1161757" y="304317"/>
                  </a:lnTo>
                  <a:lnTo>
                    <a:pt x="1161757" y="296697"/>
                  </a:lnTo>
                  <a:lnTo>
                    <a:pt x="1050315" y="296697"/>
                  </a:lnTo>
                  <a:lnTo>
                    <a:pt x="1050315" y="304317"/>
                  </a:lnTo>
                  <a:lnTo>
                    <a:pt x="1050315" y="306857"/>
                  </a:lnTo>
                  <a:lnTo>
                    <a:pt x="1164323" y="306857"/>
                  </a:lnTo>
                  <a:lnTo>
                    <a:pt x="1164323" y="304317"/>
                  </a:lnTo>
                  <a:close/>
                </a:path>
                <a:path w="3651250" h="1943734">
                  <a:moveTo>
                    <a:pt x="1220711" y="1191094"/>
                  </a:moveTo>
                  <a:lnTo>
                    <a:pt x="0" y="1191094"/>
                  </a:lnTo>
                  <a:lnTo>
                    <a:pt x="0" y="1194904"/>
                  </a:lnTo>
                  <a:lnTo>
                    <a:pt x="0" y="1202524"/>
                  </a:lnTo>
                  <a:lnTo>
                    <a:pt x="1218349" y="1202524"/>
                  </a:lnTo>
                  <a:lnTo>
                    <a:pt x="1218349" y="1194904"/>
                  </a:lnTo>
                  <a:lnTo>
                    <a:pt x="1220711" y="1194904"/>
                  </a:lnTo>
                  <a:lnTo>
                    <a:pt x="1220711" y="1191094"/>
                  </a:lnTo>
                  <a:close/>
                </a:path>
                <a:path w="3651250" h="1943734">
                  <a:moveTo>
                    <a:pt x="1502079" y="1932762"/>
                  </a:moveTo>
                  <a:lnTo>
                    <a:pt x="1106639" y="1932762"/>
                  </a:lnTo>
                  <a:lnTo>
                    <a:pt x="1106639" y="1943544"/>
                  </a:lnTo>
                  <a:lnTo>
                    <a:pt x="1502079" y="1943544"/>
                  </a:lnTo>
                  <a:lnTo>
                    <a:pt x="1502079" y="1932762"/>
                  </a:lnTo>
                  <a:close/>
                </a:path>
                <a:path w="3651250" h="1943734">
                  <a:moveTo>
                    <a:pt x="1511744" y="1488376"/>
                  </a:moveTo>
                  <a:lnTo>
                    <a:pt x="1050315" y="1488376"/>
                  </a:lnTo>
                  <a:lnTo>
                    <a:pt x="1050315" y="1494726"/>
                  </a:lnTo>
                  <a:lnTo>
                    <a:pt x="1050315" y="1498536"/>
                  </a:lnTo>
                  <a:lnTo>
                    <a:pt x="1511744" y="1498536"/>
                  </a:lnTo>
                  <a:lnTo>
                    <a:pt x="1511744" y="1494726"/>
                  </a:lnTo>
                  <a:lnTo>
                    <a:pt x="1511744" y="1488376"/>
                  </a:lnTo>
                  <a:close/>
                </a:path>
                <a:path w="3651250" h="1943734">
                  <a:moveTo>
                    <a:pt x="1511744" y="1339913"/>
                  </a:moveTo>
                  <a:lnTo>
                    <a:pt x="1050315" y="1339913"/>
                  </a:lnTo>
                  <a:lnTo>
                    <a:pt x="1050315" y="1350695"/>
                  </a:lnTo>
                  <a:lnTo>
                    <a:pt x="1511744" y="1350695"/>
                  </a:lnTo>
                  <a:lnTo>
                    <a:pt x="1511744" y="1339913"/>
                  </a:lnTo>
                  <a:close/>
                </a:path>
                <a:path w="3651250" h="1943734">
                  <a:moveTo>
                    <a:pt x="1511744" y="741057"/>
                  </a:moveTo>
                  <a:lnTo>
                    <a:pt x="1050315" y="741057"/>
                  </a:lnTo>
                  <a:lnTo>
                    <a:pt x="1050315" y="751840"/>
                  </a:lnTo>
                  <a:lnTo>
                    <a:pt x="1511744" y="751840"/>
                  </a:lnTo>
                  <a:lnTo>
                    <a:pt x="1511744" y="741057"/>
                  </a:lnTo>
                  <a:close/>
                </a:path>
                <a:path w="3651250" h="1943734">
                  <a:moveTo>
                    <a:pt x="1511744" y="592848"/>
                  </a:moveTo>
                  <a:lnTo>
                    <a:pt x="1285646" y="592848"/>
                  </a:lnTo>
                  <a:lnTo>
                    <a:pt x="1285646" y="603631"/>
                  </a:lnTo>
                  <a:lnTo>
                    <a:pt x="1511744" y="603631"/>
                  </a:lnTo>
                  <a:lnTo>
                    <a:pt x="1511744" y="592848"/>
                  </a:lnTo>
                  <a:close/>
                </a:path>
                <a:path w="3651250" h="1943734">
                  <a:moveTo>
                    <a:pt x="1511744" y="444068"/>
                  </a:moveTo>
                  <a:lnTo>
                    <a:pt x="1050315" y="444068"/>
                  </a:lnTo>
                  <a:lnTo>
                    <a:pt x="1050315" y="447878"/>
                  </a:lnTo>
                  <a:lnTo>
                    <a:pt x="1050315" y="455498"/>
                  </a:lnTo>
                  <a:lnTo>
                    <a:pt x="1511744" y="455498"/>
                  </a:lnTo>
                  <a:lnTo>
                    <a:pt x="1511744" y="447878"/>
                  </a:lnTo>
                  <a:lnTo>
                    <a:pt x="1511744" y="444068"/>
                  </a:lnTo>
                  <a:close/>
                </a:path>
                <a:path w="3651250" h="1943734">
                  <a:moveTo>
                    <a:pt x="1511744" y="296418"/>
                  </a:moveTo>
                  <a:lnTo>
                    <a:pt x="1312646" y="296418"/>
                  </a:lnTo>
                  <a:lnTo>
                    <a:pt x="1312646" y="307200"/>
                  </a:lnTo>
                  <a:lnTo>
                    <a:pt x="1511744" y="307200"/>
                  </a:lnTo>
                  <a:lnTo>
                    <a:pt x="1511744" y="296418"/>
                  </a:lnTo>
                  <a:close/>
                </a:path>
                <a:path w="3651250" h="1943734">
                  <a:moveTo>
                    <a:pt x="1511744" y="148209"/>
                  </a:moveTo>
                  <a:lnTo>
                    <a:pt x="1050315" y="148209"/>
                  </a:lnTo>
                  <a:lnTo>
                    <a:pt x="1050315" y="158877"/>
                  </a:lnTo>
                  <a:lnTo>
                    <a:pt x="1511744" y="158877"/>
                  </a:lnTo>
                  <a:lnTo>
                    <a:pt x="1511744" y="148209"/>
                  </a:lnTo>
                  <a:close/>
                </a:path>
                <a:path w="3651250" h="1943734">
                  <a:moveTo>
                    <a:pt x="1966214" y="1051344"/>
                  </a:moveTo>
                  <a:lnTo>
                    <a:pt x="1965261" y="1051344"/>
                  </a:lnTo>
                  <a:lnTo>
                    <a:pt x="1965261" y="1050074"/>
                  </a:lnTo>
                  <a:lnTo>
                    <a:pt x="1964220" y="1050074"/>
                  </a:lnTo>
                  <a:lnTo>
                    <a:pt x="1964220" y="1043724"/>
                  </a:lnTo>
                  <a:lnTo>
                    <a:pt x="1310754" y="1043724"/>
                  </a:lnTo>
                  <a:lnTo>
                    <a:pt x="1310754" y="1050074"/>
                  </a:lnTo>
                  <a:lnTo>
                    <a:pt x="1310728" y="1051344"/>
                  </a:lnTo>
                  <a:lnTo>
                    <a:pt x="1310259" y="1051344"/>
                  </a:lnTo>
                  <a:lnTo>
                    <a:pt x="1310259" y="1053884"/>
                  </a:lnTo>
                  <a:lnTo>
                    <a:pt x="1966214" y="1053884"/>
                  </a:lnTo>
                  <a:lnTo>
                    <a:pt x="1966214" y="1051344"/>
                  </a:lnTo>
                  <a:close/>
                </a:path>
                <a:path w="3651250" h="1943734">
                  <a:moveTo>
                    <a:pt x="2166048" y="1488376"/>
                  </a:moveTo>
                  <a:lnTo>
                    <a:pt x="2142731" y="1488376"/>
                  </a:lnTo>
                  <a:lnTo>
                    <a:pt x="2142731" y="1494726"/>
                  </a:lnTo>
                  <a:lnTo>
                    <a:pt x="2142731" y="1498536"/>
                  </a:lnTo>
                  <a:lnTo>
                    <a:pt x="2163584" y="1498536"/>
                  </a:lnTo>
                  <a:lnTo>
                    <a:pt x="2163584" y="1494726"/>
                  </a:lnTo>
                  <a:lnTo>
                    <a:pt x="2166048" y="1494726"/>
                  </a:lnTo>
                  <a:lnTo>
                    <a:pt x="2166048" y="1488376"/>
                  </a:lnTo>
                  <a:close/>
                </a:path>
                <a:path w="3651250" h="1943734">
                  <a:moveTo>
                    <a:pt x="2179294" y="1784553"/>
                  </a:moveTo>
                  <a:lnTo>
                    <a:pt x="719213" y="1784553"/>
                  </a:lnTo>
                  <a:lnTo>
                    <a:pt x="717537" y="1791881"/>
                  </a:lnTo>
                  <a:lnTo>
                    <a:pt x="716102" y="1795335"/>
                  </a:lnTo>
                  <a:lnTo>
                    <a:pt x="2175840" y="1795335"/>
                  </a:lnTo>
                  <a:lnTo>
                    <a:pt x="2177732" y="1788109"/>
                  </a:lnTo>
                  <a:lnTo>
                    <a:pt x="2179294" y="1784553"/>
                  </a:lnTo>
                  <a:close/>
                </a:path>
                <a:path w="3651250" h="1943734">
                  <a:moveTo>
                    <a:pt x="2340191" y="447878"/>
                  </a:moveTo>
                  <a:lnTo>
                    <a:pt x="2339390" y="447878"/>
                  </a:lnTo>
                  <a:lnTo>
                    <a:pt x="2339390" y="444068"/>
                  </a:lnTo>
                  <a:lnTo>
                    <a:pt x="2142731" y="444068"/>
                  </a:lnTo>
                  <a:lnTo>
                    <a:pt x="2142731" y="447878"/>
                  </a:lnTo>
                  <a:lnTo>
                    <a:pt x="2142731" y="455498"/>
                  </a:lnTo>
                  <a:lnTo>
                    <a:pt x="2340191" y="455498"/>
                  </a:lnTo>
                  <a:lnTo>
                    <a:pt x="2340191" y="447878"/>
                  </a:lnTo>
                  <a:close/>
                </a:path>
                <a:path w="3651250" h="1943734">
                  <a:moveTo>
                    <a:pt x="2604173" y="1488122"/>
                  </a:moveTo>
                  <a:lnTo>
                    <a:pt x="2293505" y="1488122"/>
                  </a:lnTo>
                  <a:lnTo>
                    <a:pt x="2293505" y="1498904"/>
                  </a:lnTo>
                  <a:lnTo>
                    <a:pt x="2604173" y="1498904"/>
                  </a:lnTo>
                  <a:lnTo>
                    <a:pt x="2604173" y="1488122"/>
                  </a:lnTo>
                  <a:close/>
                </a:path>
                <a:path w="3651250" h="1943734">
                  <a:moveTo>
                    <a:pt x="2604173" y="1339913"/>
                  </a:moveTo>
                  <a:lnTo>
                    <a:pt x="2142731" y="1339913"/>
                  </a:lnTo>
                  <a:lnTo>
                    <a:pt x="2142731" y="1350695"/>
                  </a:lnTo>
                  <a:lnTo>
                    <a:pt x="2604173" y="1350695"/>
                  </a:lnTo>
                  <a:lnTo>
                    <a:pt x="2604173" y="1339913"/>
                  </a:lnTo>
                  <a:close/>
                </a:path>
                <a:path w="3651250" h="1943734">
                  <a:moveTo>
                    <a:pt x="2604173" y="741057"/>
                  </a:moveTo>
                  <a:lnTo>
                    <a:pt x="2142731" y="741057"/>
                  </a:lnTo>
                  <a:lnTo>
                    <a:pt x="2142731" y="751840"/>
                  </a:lnTo>
                  <a:lnTo>
                    <a:pt x="2604173" y="751840"/>
                  </a:lnTo>
                  <a:lnTo>
                    <a:pt x="2604173" y="741057"/>
                  </a:lnTo>
                  <a:close/>
                </a:path>
                <a:path w="3651250" h="1943734">
                  <a:moveTo>
                    <a:pt x="2604173" y="592848"/>
                  </a:moveTo>
                  <a:lnTo>
                    <a:pt x="2142731" y="592848"/>
                  </a:lnTo>
                  <a:lnTo>
                    <a:pt x="2142731" y="603631"/>
                  </a:lnTo>
                  <a:lnTo>
                    <a:pt x="2604173" y="603631"/>
                  </a:lnTo>
                  <a:lnTo>
                    <a:pt x="2604173" y="592848"/>
                  </a:lnTo>
                  <a:close/>
                </a:path>
                <a:path w="3651250" h="1943734">
                  <a:moveTo>
                    <a:pt x="2604173" y="444068"/>
                  </a:moveTo>
                  <a:lnTo>
                    <a:pt x="2506141" y="444068"/>
                  </a:lnTo>
                  <a:lnTo>
                    <a:pt x="2506141" y="451688"/>
                  </a:lnTo>
                  <a:lnTo>
                    <a:pt x="2505291" y="451688"/>
                  </a:lnTo>
                  <a:lnTo>
                    <a:pt x="2505291" y="455498"/>
                  </a:lnTo>
                  <a:lnTo>
                    <a:pt x="2604173" y="455498"/>
                  </a:lnTo>
                  <a:lnTo>
                    <a:pt x="2604173" y="451688"/>
                  </a:lnTo>
                  <a:lnTo>
                    <a:pt x="2604173" y="444068"/>
                  </a:lnTo>
                  <a:close/>
                </a:path>
                <a:path w="3651250" h="1943734">
                  <a:moveTo>
                    <a:pt x="2604173" y="296418"/>
                  </a:moveTo>
                  <a:lnTo>
                    <a:pt x="2142731" y="296418"/>
                  </a:lnTo>
                  <a:lnTo>
                    <a:pt x="2142731" y="307200"/>
                  </a:lnTo>
                  <a:lnTo>
                    <a:pt x="2604173" y="307200"/>
                  </a:lnTo>
                  <a:lnTo>
                    <a:pt x="2604173" y="296418"/>
                  </a:lnTo>
                  <a:close/>
                </a:path>
                <a:path w="3651250" h="1943734">
                  <a:moveTo>
                    <a:pt x="2604173" y="148209"/>
                  </a:moveTo>
                  <a:lnTo>
                    <a:pt x="2142731" y="148209"/>
                  </a:lnTo>
                  <a:lnTo>
                    <a:pt x="2142731" y="158877"/>
                  </a:lnTo>
                  <a:lnTo>
                    <a:pt x="2604173" y="158877"/>
                  </a:lnTo>
                  <a:lnTo>
                    <a:pt x="2604173" y="148209"/>
                  </a:lnTo>
                  <a:close/>
                </a:path>
                <a:path w="3651250" h="1943734">
                  <a:moveTo>
                    <a:pt x="2622943" y="1202486"/>
                  </a:moveTo>
                  <a:lnTo>
                    <a:pt x="2622283" y="1195260"/>
                  </a:lnTo>
                  <a:lnTo>
                    <a:pt x="2622613" y="1191704"/>
                  </a:lnTo>
                  <a:lnTo>
                    <a:pt x="1364856" y="1191704"/>
                  </a:lnTo>
                  <a:lnTo>
                    <a:pt x="1367193" y="1198816"/>
                  </a:lnTo>
                  <a:lnTo>
                    <a:pt x="1367637" y="1202486"/>
                  </a:lnTo>
                  <a:lnTo>
                    <a:pt x="2622943" y="1202486"/>
                  </a:lnTo>
                  <a:close/>
                </a:path>
                <a:path w="3651250" h="1943734">
                  <a:moveTo>
                    <a:pt x="2879382" y="1932762"/>
                  </a:moveTo>
                  <a:lnTo>
                    <a:pt x="2149627" y="1932762"/>
                  </a:lnTo>
                  <a:lnTo>
                    <a:pt x="2149627" y="1943544"/>
                  </a:lnTo>
                  <a:lnTo>
                    <a:pt x="2879382" y="1943544"/>
                  </a:lnTo>
                  <a:lnTo>
                    <a:pt x="2879382" y="1932762"/>
                  </a:lnTo>
                  <a:close/>
                </a:path>
                <a:path w="3651250" h="1943734">
                  <a:moveTo>
                    <a:pt x="3176587" y="1043724"/>
                  </a:moveTo>
                  <a:lnTo>
                    <a:pt x="2122081" y="1043724"/>
                  </a:lnTo>
                  <a:lnTo>
                    <a:pt x="2122081" y="1046264"/>
                  </a:lnTo>
                  <a:lnTo>
                    <a:pt x="2122297" y="1046264"/>
                  </a:lnTo>
                  <a:lnTo>
                    <a:pt x="2122297" y="1048804"/>
                  </a:lnTo>
                  <a:lnTo>
                    <a:pt x="2121941" y="1048804"/>
                  </a:lnTo>
                  <a:lnTo>
                    <a:pt x="2121941" y="1053884"/>
                  </a:lnTo>
                  <a:lnTo>
                    <a:pt x="3172307" y="1053884"/>
                  </a:lnTo>
                  <a:lnTo>
                    <a:pt x="3172307" y="1048804"/>
                  </a:lnTo>
                  <a:lnTo>
                    <a:pt x="3174517" y="1048804"/>
                  </a:lnTo>
                  <a:lnTo>
                    <a:pt x="3174517" y="1046264"/>
                  </a:lnTo>
                  <a:lnTo>
                    <a:pt x="3176587" y="1046264"/>
                  </a:lnTo>
                  <a:lnTo>
                    <a:pt x="3176587" y="1043724"/>
                  </a:lnTo>
                  <a:close/>
                </a:path>
                <a:path w="3651250" h="1943734">
                  <a:moveTo>
                    <a:pt x="3650818" y="1932762"/>
                  </a:moveTo>
                  <a:lnTo>
                    <a:pt x="3641369" y="1932762"/>
                  </a:lnTo>
                  <a:lnTo>
                    <a:pt x="3041269" y="1932762"/>
                  </a:lnTo>
                  <a:lnTo>
                    <a:pt x="3042602" y="1939988"/>
                  </a:lnTo>
                  <a:lnTo>
                    <a:pt x="3042602" y="1943544"/>
                  </a:lnTo>
                  <a:lnTo>
                    <a:pt x="3650818" y="1943544"/>
                  </a:lnTo>
                  <a:lnTo>
                    <a:pt x="3650818" y="1932762"/>
                  </a:lnTo>
                  <a:close/>
                </a:path>
                <a:path w="3651250" h="1943734">
                  <a:moveTo>
                    <a:pt x="3650818" y="1784553"/>
                  </a:moveTo>
                  <a:lnTo>
                    <a:pt x="3641369" y="1784553"/>
                  </a:lnTo>
                  <a:lnTo>
                    <a:pt x="2543949" y="1784553"/>
                  </a:lnTo>
                  <a:lnTo>
                    <a:pt x="2547277" y="1787880"/>
                  </a:lnTo>
                  <a:lnTo>
                    <a:pt x="2552052" y="1795335"/>
                  </a:lnTo>
                  <a:lnTo>
                    <a:pt x="3650818" y="1795335"/>
                  </a:lnTo>
                  <a:lnTo>
                    <a:pt x="3650818" y="1784553"/>
                  </a:lnTo>
                  <a:close/>
                </a:path>
                <a:path w="3651250" h="1943734">
                  <a:moveTo>
                    <a:pt x="3650818" y="1636331"/>
                  </a:moveTo>
                  <a:lnTo>
                    <a:pt x="3641369" y="1636331"/>
                  </a:lnTo>
                  <a:lnTo>
                    <a:pt x="0" y="1636331"/>
                  </a:lnTo>
                  <a:lnTo>
                    <a:pt x="0" y="1647126"/>
                  </a:lnTo>
                  <a:lnTo>
                    <a:pt x="3650818" y="1647126"/>
                  </a:lnTo>
                  <a:lnTo>
                    <a:pt x="3650818" y="1636331"/>
                  </a:lnTo>
                  <a:close/>
                </a:path>
                <a:path w="3651250" h="1943734">
                  <a:moveTo>
                    <a:pt x="3650818" y="1488122"/>
                  </a:moveTo>
                  <a:lnTo>
                    <a:pt x="3235261" y="1488122"/>
                  </a:lnTo>
                  <a:lnTo>
                    <a:pt x="3235261" y="1498904"/>
                  </a:lnTo>
                  <a:lnTo>
                    <a:pt x="3650818" y="1498904"/>
                  </a:lnTo>
                  <a:lnTo>
                    <a:pt x="3650818" y="1488122"/>
                  </a:lnTo>
                  <a:close/>
                </a:path>
                <a:path w="3651250" h="1943734">
                  <a:moveTo>
                    <a:pt x="3650818" y="1339913"/>
                  </a:moveTo>
                  <a:lnTo>
                    <a:pt x="3235261" y="1339913"/>
                  </a:lnTo>
                  <a:lnTo>
                    <a:pt x="3235261" y="1350695"/>
                  </a:lnTo>
                  <a:lnTo>
                    <a:pt x="3650818" y="1350695"/>
                  </a:lnTo>
                  <a:lnTo>
                    <a:pt x="3650818" y="1339913"/>
                  </a:lnTo>
                  <a:close/>
                </a:path>
                <a:path w="3651250" h="1943734">
                  <a:moveTo>
                    <a:pt x="3650818" y="1191704"/>
                  </a:moveTo>
                  <a:lnTo>
                    <a:pt x="3641369" y="1191704"/>
                  </a:lnTo>
                  <a:lnTo>
                    <a:pt x="2972714" y="1191704"/>
                  </a:lnTo>
                  <a:lnTo>
                    <a:pt x="2974606" y="1195146"/>
                  </a:lnTo>
                  <a:lnTo>
                    <a:pt x="2976829" y="1202486"/>
                  </a:lnTo>
                  <a:lnTo>
                    <a:pt x="3650818" y="1202486"/>
                  </a:lnTo>
                  <a:lnTo>
                    <a:pt x="3650818" y="1191704"/>
                  </a:lnTo>
                  <a:close/>
                </a:path>
                <a:path w="3651250" h="1943734">
                  <a:moveTo>
                    <a:pt x="3650818" y="1043482"/>
                  </a:moveTo>
                  <a:lnTo>
                    <a:pt x="3641369" y="1043482"/>
                  </a:lnTo>
                  <a:lnTo>
                    <a:pt x="3335375" y="1043482"/>
                  </a:lnTo>
                  <a:lnTo>
                    <a:pt x="3338372" y="1046822"/>
                  </a:lnTo>
                  <a:lnTo>
                    <a:pt x="3342703" y="1054265"/>
                  </a:lnTo>
                  <a:lnTo>
                    <a:pt x="3650818" y="1054265"/>
                  </a:lnTo>
                  <a:lnTo>
                    <a:pt x="3650818" y="1043482"/>
                  </a:lnTo>
                  <a:close/>
                </a:path>
                <a:path w="3651250" h="1943734">
                  <a:moveTo>
                    <a:pt x="3650818" y="741057"/>
                  </a:moveTo>
                  <a:lnTo>
                    <a:pt x="3235261" y="741057"/>
                  </a:lnTo>
                  <a:lnTo>
                    <a:pt x="3235261" y="751840"/>
                  </a:lnTo>
                  <a:lnTo>
                    <a:pt x="3650818" y="751840"/>
                  </a:lnTo>
                  <a:lnTo>
                    <a:pt x="3650818" y="741057"/>
                  </a:lnTo>
                  <a:close/>
                </a:path>
                <a:path w="3651250" h="1943734">
                  <a:moveTo>
                    <a:pt x="3650818" y="592848"/>
                  </a:moveTo>
                  <a:lnTo>
                    <a:pt x="3235261" y="592848"/>
                  </a:lnTo>
                  <a:lnTo>
                    <a:pt x="3235261" y="603631"/>
                  </a:lnTo>
                  <a:lnTo>
                    <a:pt x="3650818" y="603631"/>
                  </a:lnTo>
                  <a:lnTo>
                    <a:pt x="3650818" y="592848"/>
                  </a:lnTo>
                  <a:close/>
                </a:path>
                <a:path w="3651250" h="1943734">
                  <a:moveTo>
                    <a:pt x="3650818" y="444068"/>
                  </a:moveTo>
                  <a:lnTo>
                    <a:pt x="3235261" y="444068"/>
                  </a:lnTo>
                  <a:lnTo>
                    <a:pt x="3235261" y="451688"/>
                  </a:lnTo>
                  <a:lnTo>
                    <a:pt x="3235261" y="455498"/>
                  </a:lnTo>
                  <a:lnTo>
                    <a:pt x="3650818" y="455498"/>
                  </a:lnTo>
                  <a:lnTo>
                    <a:pt x="3650818" y="451688"/>
                  </a:lnTo>
                  <a:lnTo>
                    <a:pt x="3650818" y="444068"/>
                  </a:lnTo>
                  <a:close/>
                </a:path>
                <a:path w="3651250" h="1943734">
                  <a:moveTo>
                    <a:pt x="3650818" y="296418"/>
                  </a:moveTo>
                  <a:lnTo>
                    <a:pt x="3235261" y="296418"/>
                  </a:lnTo>
                  <a:lnTo>
                    <a:pt x="3235261" y="307200"/>
                  </a:lnTo>
                  <a:lnTo>
                    <a:pt x="3650818" y="307200"/>
                  </a:lnTo>
                  <a:lnTo>
                    <a:pt x="3650818" y="296418"/>
                  </a:lnTo>
                  <a:close/>
                </a:path>
                <a:path w="3651250" h="1943734">
                  <a:moveTo>
                    <a:pt x="3650818" y="148209"/>
                  </a:moveTo>
                  <a:lnTo>
                    <a:pt x="3235261" y="148209"/>
                  </a:lnTo>
                  <a:lnTo>
                    <a:pt x="3235261" y="158877"/>
                  </a:lnTo>
                  <a:lnTo>
                    <a:pt x="3650818" y="158877"/>
                  </a:lnTo>
                  <a:lnTo>
                    <a:pt x="3650818" y="148209"/>
                  </a:lnTo>
                  <a:close/>
                </a:path>
                <a:path w="3651250" h="1943734">
                  <a:moveTo>
                    <a:pt x="3650818" y="0"/>
                  </a:moveTo>
                  <a:lnTo>
                    <a:pt x="3641369" y="0"/>
                  </a:lnTo>
                  <a:lnTo>
                    <a:pt x="0" y="0"/>
                  </a:lnTo>
                  <a:lnTo>
                    <a:pt x="0" y="10782"/>
                  </a:lnTo>
                  <a:lnTo>
                    <a:pt x="3650818" y="10782"/>
                  </a:lnTo>
                  <a:lnTo>
                    <a:pt x="3650818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219867" y="16500499"/>
              <a:ext cx="3651250" cy="156845"/>
            </a:xfrm>
            <a:custGeom>
              <a:avLst/>
              <a:gdLst/>
              <a:ahLst/>
              <a:cxnLst/>
              <a:rect l="l" t="t" r="r" b="b"/>
              <a:pathLst>
                <a:path w="3651250" h="156844">
                  <a:moveTo>
                    <a:pt x="36708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67080" y="7620"/>
                  </a:lnTo>
                  <a:lnTo>
                    <a:pt x="367080" y="0"/>
                  </a:lnTo>
                  <a:close/>
                </a:path>
                <a:path w="3651250" h="156844">
                  <a:moveTo>
                    <a:pt x="2382469" y="148640"/>
                  </a:moveTo>
                  <a:lnTo>
                    <a:pt x="2379484" y="148640"/>
                  </a:lnTo>
                  <a:lnTo>
                    <a:pt x="2379484" y="144830"/>
                  </a:lnTo>
                  <a:lnTo>
                    <a:pt x="0" y="144830"/>
                  </a:lnTo>
                  <a:lnTo>
                    <a:pt x="0" y="148640"/>
                  </a:lnTo>
                  <a:lnTo>
                    <a:pt x="0" y="156273"/>
                  </a:lnTo>
                  <a:lnTo>
                    <a:pt x="2382469" y="156273"/>
                  </a:lnTo>
                  <a:lnTo>
                    <a:pt x="2382469" y="148640"/>
                  </a:lnTo>
                  <a:close/>
                </a:path>
                <a:path w="3651250" h="156844">
                  <a:moveTo>
                    <a:pt x="3650818" y="144830"/>
                  </a:moveTo>
                  <a:lnTo>
                    <a:pt x="2542235" y="144830"/>
                  </a:lnTo>
                  <a:lnTo>
                    <a:pt x="2542235" y="152450"/>
                  </a:lnTo>
                  <a:lnTo>
                    <a:pt x="2541625" y="152450"/>
                  </a:lnTo>
                  <a:lnTo>
                    <a:pt x="2541625" y="156273"/>
                  </a:lnTo>
                  <a:lnTo>
                    <a:pt x="3650818" y="156273"/>
                  </a:lnTo>
                  <a:lnTo>
                    <a:pt x="3650818" y="152450"/>
                  </a:lnTo>
                  <a:lnTo>
                    <a:pt x="3650818" y="14483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189209" y="17864263"/>
              <a:ext cx="3699510" cy="843915"/>
            </a:xfrm>
            <a:custGeom>
              <a:avLst/>
              <a:gdLst/>
              <a:ahLst/>
              <a:cxnLst/>
              <a:rect l="l" t="t" r="r" b="b"/>
              <a:pathLst>
                <a:path w="3699509" h="843915">
                  <a:moveTo>
                    <a:pt x="1581073" y="0"/>
                  </a:moveTo>
                  <a:lnTo>
                    <a:pt x="0" y="0"/>
                  </a:lnTo>
                  <a:lnTo>
                    <a:pt x="0" y="843686"/>
                  </a:lnTo>
                  <a:lnTo>
                    <a:pt x="1581073" y="843686"/>
                  </a:lnTo>
                  <a:lnTo>
                    <a:pt x="1581073" y="0"/>
                  </a:lnTo>
                  <a:close/>
                </a:path>
                <a:path w="3699509" h="843915">
                  <a:moveTo>
                    <a:pt x="3699472" y="0"/>
                  </a:moveTo>
                  <a:lnTo>
                    <a:pt x="2134730" y="0"/>
                  </a:lnTo>
                  <a:lnTo>
                    <a:pt x="2134730" y="843686"/>
                  </a:lnTo>
                  <a:lnTo>
                    <a:pt x="3699472" y="843686"/>
                  </a:lnTo>
                  <a:lnTo>
                    <a:pt x="3699472" y="0"/>
                  </a:lnTo>
                  <a:close/>
                </a:path>
              </a:pathLst>
            </a:custGeom>
            <a:solidFill>
              <a:srgbClr val="3C4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189209" y="17782316"/>
              <a:ext cx="3699510" cy="82550"/>
            </a:xfrm>
            <a:custGeom>
              <a:avLst/>
              <a:gdLst/>
              <a:ahLst/>
              <a:cxnLst/>
              <a:rect l="l" t="t" r="r" b="b"/>
              <a:pathLst>
                <a:path w="3699509" h="82550">
                  <a:moveTo>
                    <a:pt x="3699475" y="81944"/>
                  </a:moveTo>
                  <a:lnTo>
                    <a:pt x="0" y="81944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81944"/>
                  </a:lnTo>
                  <a:close/>
                </a:path>
              </a:pathLst>
            </a:custGeom>
            <a:solidFill>
              <a:srgbClr val="375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189209" y="18707949"/>
              <a:ext cx="3699510" cy="288925"/>
            </a:xfrm>
            <a:custGeom>
              <a:avLst/>
              <a:gdLst/>
              <a:ahLst/>
              <a:cxnLst/>
              <a:rect l="l" t="t" r="r" b="b"/>
              <a:pathLst>
                <a:path w="3699509" h="288925">
                  <a:moveTo>
                    <a:pt x="3699475" y="288752"/>
                  </a:moveTo>
                  <a:lnTo>
                    <a:pt x="0" y="288752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288752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189209" y="17818341"/>
              <a:ext cx="3699510" cy="27940"/>
            </a:xfrm>
            <a:custGeom>
              <a:avLst/>
              <a:gdLst/>
              <a:ahLst/>
              <a:cxnLst/>
              <a:rect l="l" t="t" r="r" b="b"/>
              <a:pathLst>
                <a:path w="3699509" h="27940">
                  <a:moveTo>
                    <a:pt x="3699475" y="27685"/>
                  </a:moveTo>
                  <a:lnTo>
                    <a:pt x="0" y="27685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27685"/>
                  </a:lnTo>
                  <a:close/>
                </a:path>
              </a:pathLst>
            </a:custGeom>
            <a:solidFill>
              <a:srgbClr val="3C4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335094" y="18747091"/>
              <a:ext cx="3411220" cy="208279"/>
            </a:xfrm>
            <a:custGeom>
              <a:avLst/>
              <a:gdLst/>
              <a:ahLst/>
              <a:cxnLst/>
              <a:rect l="l" t="t" r="r" b="b"/>
              <a:pathLst>
                <a:path w="3411220" h="208280">
                  <a:moveTo>
                    <a:pt x="591756" y="0"/>
                  </a:moveTo>
                  <a:lnTo>
                    <a:pt x="0" y="0"/>
                  </a:lnTo>
                  <a:lnTo>
                    <a:pt x="0" y="208038"/>
                  </a:lnTo>
                  <a:lnTo>
                    <a:pt x="591756" y="208038"/>
                  </a:lnTo>
                  <a:lnTo>
                    <a:pt x="591756" y="0"/>
                  </a:lnTo>
                  <a:close/>
                </a:path>
                <a:path w="3411220" h="208280">
                  <a:moveTo>
                    <a:pt x="1281518" y="0"/>
                  </a:moveTo>
                  <a:lnTo>
                    <a:pt x="689762" y="0"/>
                  </a:lnTo>
                  <a:lnTo>
                    <a:pt x="689762" y="208038"/>
                  </a:lnTo>
                  <a:lnTo>
                    <a:pt x="1281518" y="208038"/>
                  </a:lnTo>
                  <a:lnTo>
                    <a:pt x="1281518" y="0"/>
                  </a:lnTo>
                  <a:close/>
                </a:path>
                <a:path w="3411220" h="208280">
                  <a:moveTo>
                    <a:pt x="2720822" y="0"/>
                  </a:moveTo>
                  <a:lnTo>
                    <a:pt x="2128951" y="0"/>
                  </a:lnTo>
                  <a:lnTo>
                    <a:pt x="2128951" y="208038"/>
                  </a:lnTo>
                  <a:lnTo>
                    <a:pt x="2720822" y="208038"/>
                  </a:lnTo>
                  <a:lnTo>
                    <a:pt x="2720822" y="0"/>
                  </a:lnTo>
                  <a:close/>
                </a:path>
                <a:path w="3411220" h="208280">
                  <a:moveTo>
                    <a:pt x="3410699" y="0"/>
                  </a:moveTo>
                  <a:lnTo>
                    <a:pt x="2818828" y="0"/>
                  </a:lnTo>
                  <a:lnTo>
                    <a:pt x="2818828" y="208038"/>
                  </a:lnTo>
                  <a:lnTo>
                    <a:pt x="3410699" y="208038"/>
                  </a:lnTo>
                  <a:lnTo>
                    <a:pt x="3410699" y="0"/>
                  </a:lnTo>
                  <a:close/>
                </a:path>
              </a:pathLst>
            </a:custGeom>
            <a:solidFill>
              <a:srgbClr val="545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332643" y="17886565"/>
              <a:ext cx="3408679" cy="752475"/>
            </a:xfrm>
            <a:custGeom>
              <a:avLst/>
              <a:gdLst/>
              <a:ahLst/>
              <a:cxnLst/>
              <a:rect l="l" t="t" r="r" b="b"/>
              <a:pathLst>
                <a:path w="3408679" h="752475">
                  <a:moveTo>
                    <a:pt x="1258417" y="0"/>
                  </a:moveTo>
                  <a:lnTo>
                    <a:pt x="0" y="0"/>
                  </a:lnTo>
                  <a:lnTo>
                    <a:pt x="0" y="59702"/>
                  </a:lnTo>
                  <a:lnTo>
                    <a:pt x="0" y="692391"/>
                  </a:lnTo>
                  <a:lnTo>
                    <a:pt x="0" y="752106"/>
                  </a:lnTo>
                  <a:lnTo>
                    <a:pt x="1258417" y="752106"/>
                  </a:lnTo>
                  <a:lnTo>
                    <a:pt x="1258417" y="692746"/>
                  </a:lnTo>
                  <a:lnTo>
                    <a:pt x="1258417" y="692391"/>
                  </a:lnTo>
                  <a:lnTo>
                    <a:pt x="1258417" y="59867"/>
                  </a:lnTo>
                  <a:lnTo>
                    <a:pt x="1190637" y="59867"/>
                  </a:lnTo>
                  <a:lnTo>
                    <a:pt x="1190637" y="692391"/>
                  </a:lnTo>
                  <a:lnTo>
                    <a:pt x="67779" y="692391"/>
                  </a:lnTo>
                  <a:lnTo>
                    <a:pt x="67779" y="59702"/>
                  </a:lnTo>
                  <a:lnTo>
                    <a:pt x="1258417" y="59702"/>
                  </a:lnTo>
                  <a:lnTo>
                    <a:pt x="1258417" y="0"/>
                  </a:lnTo>
                  <a:close/>
                </a:path>
                <a:path w="3408679" h="752475">
                  <a:moveTo>
                    <a:pt x="3408489" y="0"/>
                  </a:moveTo>
                  <a:lnTo>
                    <a:pt x="2150072" y="0"/>
                  </a:lnTo>
                  <a:lnTo>
                    <a:pt x="2150072" y="59702"/>
                  </a:lnTo>
                  <a:lnTo>
                    <a:pt x="2150072" y="692391"/>
                  </a:lnTo>
                  <a:lnTo>
                    <a:pt x="2150072" y="752106"/>
                  </a:lnTo>
                  <a:lnTo>
                    <a:pt x="3408489" y="752106"/>
                  </a:lnTo>
                  <a:lnTo>
                    <a:pt x="3408489" y="692746"/>
                  </a:lnTo>
                  <a:lnTo>
                    <a:pt x="3408489" y="692391"/>
                  </a:lnTo>
                  <a:lnTo>
                    <a:pt x="3408489" y="59867"/>
                  </a:lnTo>
                  <a:lnTo>
                    <a:pt x="3340709" y="59867"/>
                  </a:lnTo>
                  <a:lnTo>
                    <a:pt x="3340709" y="692391"/>
                  </a:lnTo>
                  <a:lnTo>
                    <a:pt x="2217839" y="692391"/>
                  </a:lnTo>
                  <a:lnTo>
                    <a:pt x="2217839" y="59702"/>
                  </a:lnTo>
                  <a:lnTo>
                    <a:pt x="3408489" y="59702"/>
                  </a:lnTo>
                  <a:lnTo>
                    <a:pt x="3408489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189209" y="14774372"/>
              <a:ext cx="3699510" cy="979805"/>
            </a:xfrm>
            <a:custGeom>
              <a:avLst/>
              <a:gdLst/>
              <a:ahLst/>
              <a:cxnLst/>
              <a:rect l="l" t="t" r="r" b="b"/>
              <a:pathLst>
                <a:path w="3699509" h="979805">
                  <a:moveTo>
                    <a:pt x="3699475" y="979558"/>
                  </a:moveTo>
                  <a:lnTo>
                    <a:pt x="0" y="979558"/>
                  </a:lnTo>
                  <a:lnTo>
                    <a:pt x="0" y="0"/>
                  </a:lnTo>
                  <a:lnTo>
                    <a:pt x="3699475" y="0"/>
                  </a:lnTo>
                  <a:lnTo>
                    <a:pt x="3699475" y="979558"/>
                  </a:lnTo>
                  <a:close/>
                </a:path>
              </a:pathLst>
            </a:custGeom>
            <a:solidFill>
              <a:srgbClr val="6F78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42719" y="14411899"/>
              <a:ext cx="3805277" cy="1293998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4639089" y="15856111"/>
              <a:ext cx="631190" cy="676275"/>
            </a:xfrm>
            <a:custGeom>
              <a:avLst/>
              <a:gdLst/>
              <a:ahLst/>
              <a:cxnLst/>
              <a:rect l="l" t="t" r="r" b="b"/>
              <a:pathLst>
                <a:path w="631189" h="676275">
                  <a:moveTo>
                    <a:pt x="0" y="676017"/>
                  </a:moveTo>
                  <a:lnTo>
                    <a:pt x="631097" y="676017"/>
                  </a:lnTo>
                  <a:lnTo>
                    <a:pt x="631097" y="0"/>
                  </a:lnTo>
                  <a:lnTo>
                    <a:pt x="0" y="0"/>
                  </a:lnTo>
                  <a:lnTo>
                    <a:pt x="0" y="676017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618749" y="15838601"/>
              <a:ext cx="671830" cy="716915"/>
            </a:xfrm>
            <a:custGeom>
              <a:avLst/>
              <a:gdLst/>
              <a:ahLst/>
              <a:cxnLst/>
              <a:rect l="l" t="t" r="r" b="b"/>
              <a:pathLst>
                <a:path w="671829" h="716915">
                  <a:moveTo>
                    <a:pt x="671766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0" y="716534"/>
                  </a:lnTo>
                  <a:lnTo>
                    <a:pt x="40665" y="716534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716432"/>
                  </a:lnTo>
                  <a:lnTo>
                    <a:pt x="671766" y="716432"/>
                  </a:lnTo>
                  <a:lnTo>
                    <a:pt x="671766" y="35572"/>
                  </a:lnTo>
                  <a:lnTo>
                    <a:pt x="671766" y="35306"/>
                  </a:lnTo>
                  <a:lnTo>
                    <a:pt x="671766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639089" y="15856111"/>
              <a:ext cx="631190" cy="340360"/>
            </a:xfrm>
            <a:custGeom>
              <a:avLst/>
              <a:gdLst/>
              <a:ahLst/>
              <a:cxnLst/>
              <a:rect l="l" t="t" r="r" b="b"/>
              <a:pathLst>
                <a:path w="631189" h="340359">
                  <a:moveTo>
                    <a:pt x="631097" y="339898"/>
                  </a:moveTo>
                  <a:lnTo>
                    <a:pt x="0" y="339898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339898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509973" y="15838601"/>
              <a:ext cx="889635" cy="775335"/>
            </a:xfrm>
            <a:custGeom>
              <a:avLst/>
              <a:gdLst/>
              <a:ahLst/>
              <a:cxnLst/>
              <a:rect l="l" t="t" r="r" b="b"/>
              <a:pathLst>
                <a:path w="889635" h="775334">
                  <a:moveTo>
                    <a:pt x="889317" y="693534"/>
                  </a:moveTo>
                  <a:lnTo>
                    <a:pt x="612660" y="693534"/>
                  </a:lnTo>
                  <a:lnTo>
                    <a:pt x="612660" y="374777"/>
                  </a:lnTo>
                  <a:lnTo>
                    <a:pt x="780542" y="374777"/>
                  </a:lnTo>
                  <a:lnTo>
                    <a:pt x="780542" y="339623"/>
                  </a:lnTo>
                  <a:lnTo>
                    <a:pt x="780542" y="339204"/>
                  </a:lnTo>
                  <a:lnTo>
                    <a:pt x="780542" y="35572"/>
                  </a:lnTo>
                  <a:lnTo>
                    <a:pt x="780542" y="35306"/>
                  </a:lnTo>
                  <a:lnTo>
                    <a:pt x="780542" y="0"/>
                  </a:lnTo>
                  <a:lnTo>
                    <a:pt x="739876" y="0"/>
                  </a:lnTo>
                  <a:lnTo>
                    <a:pt x="739876" y="35572"/>
                  </a:lnTo>
                  <a:lnTo>
                    <a:pt x="739876" y="339204"/>
                  </a:lnTo>
                  <a:lnTo>
                    <a:pt x="612660" y="339204"/>
                  </a:lnTo>
                  <a:lnTo>
                    <a:pt x="612660" y="35572"/>
                  </a:lnTo>
                  <a:lnTo>
                    <a:pt x="739876" y="35572"/>
                  </a:lnTo>
                  <a:lnTo>
                    <a:pt x="739876" y="0"/>
                  </a:lnTo>
                  <a:lnTo>
                    <a:pt x="571982" y="0"/>
                  </a:lnTo>
                  <a:lnTo>
                    <a:pt x="571982" y="35572"/>
                  </a:lnTo>
                  <a:lnTo>
                    <a:pt x="571982" y="339204"/>
                  </a:lnTo>
                  <a:lnTo>
                    <a:pt x="571982" y="374777"/>
                  </a:lnTo>
                  <a:lnTo>
                    <a:pt x="571982" y="693534"/>
                  </a:lnTo>
                  <a:lnTo>
                    <a:pt x="317220" y="693534"/>
                  </a:lnTo>
                  <a:lnTo>
                    <a:pt x="317220" y="374777"/>
                  </a:lnTo>
                  <a:lnTo>
                    <a:pt x="571982" y="374777"/>
                  </a:lnTo>
                  <a:lnTo>
                    <a:pt x="571982" y="339204"/>
                  </a:lnTo>
                  <a:lnTo>
                    <a:pt x="317220" y="339204"/>
                  </a:lnTo>
                  <a:lnTo>
                    <a:pt x="317220" y="35572"/>
                  </a:lnTo>
                  <a:lnTo>
                    <a:pt x="571982" y="35572"/>
                  </a:lnTo>
                  <a:lnTo>
                    <a:pt x="571982" y="0"/>
                  </a:lnTo>
                  <a:lnTo>
                    <a:pt x="276656" y="0"/>
                  </a:lnTo>
                  <a:lnTo>
                    <a:pt x="276656" y="35572"/>
                  </a:lnTo>
                  <a:lnTo>
                    <a:pt x="276656" y="339204"/>
                  </a:lnTo>
                  <a:lnTo>
                    <a:pt x="149440" y="339204"/>
                  </a:lnTo>
                  <a:lnTo>
                    <a:pt x="149440" y="35572"/>
                  </a:lnTo>
                  <a:lnTo>
                    <a:pt x="276656" y="35572"/>
                  </a:lnTo>
                  <a:lnTo>
                    <a:pt x="276656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339204"/>
                  </a:lnTo>
                  <a:lnTo>
                    <a:pt x="108775" y="374777"/>
                  </a:lnTo>
                  <a:lnTo>
                    <a:pt x="276656" y="374777"/>
                  </a:lnTo>
                  <a:lnTo>
                    <a:pt x="276656" y="693534"/>
                  </a:lnTo>
                  <a:lnTo>
                    <a:pt x="0" y="693534"/>
                  </a:lnTo>
                  <a:lnTo>
                    <a:pt x="0" y="775030"/>
                  </a:lnTo>
                  <a:lnTo>
                    <a:pt x="889317" y="775030"/>
                  </a:lnTo>
                  <a:lnTo>
                    <a:pt x="889317" y="693534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731621" y="15856111"/>
              <a:ext cx="631190" cy="676275"/>
            </a:xfrm>
            <a:custGeom>
              <a:avLst/>
              <a:gdLst/>
              <a:ahLst/>
              <a:cxnLst/>
              <a:rect l="l" t="t" r="r" b="b"/>
              <a:pathLst>
                <a:path w="631189" h="676275">
                  <a:moveTo>
                    <a:pt x="0" y="676017"/>
                  </a:moveTo>
                  <a:lnTo>
                    <a:pt x="630986" y="676017"/>
                  </a:lnTo>
                  <a:lnTo>
                    <a:pt x="630986" y="0"/>
                  </a:lnTo>
                  <a:lnTo>
                    <a:pt x="0" y="0"/>
                  </a:lnTo>
                  <a:lnTo>
                    <a:pt x="0" y="676017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711279" y="15838601"/>
              <a:ext cx="671830" cy="716915"/>
            </a:xfrm>
            <a:custGeom>
              <a:avLst/>
              <a:gdLst/>
              <a:ahLst/>
              <a:cxnLst/>
              <a:rect l="l" t="t" r="r" b="b"/>
              <a:pathLst>
                <a:path w="671829" h="716915">
                  <a:moveTo>
                    <a:pt x="671652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0" y="716534"/>
                  </a:lnTo>
                  <a:lnTo>
                    <a:pt x="40665" y="716534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716432"/>
                  </a:lnTo>
                  <a:lnTo>
                    <a:pt x="671652" y="716432"/>
                  </a:lnTo>
                  <a:lnTo>
                    <a:pt x="671652" y="35572"/>
                  </a:lnTo>
                  <a:lnTo>
                    <a:pt x="671652" y="35306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731621" y="15856111"/>
              <a:ext cx="631190" cy="340360"/>
            </a:xfrm>
            <a:custGeom>
              <a:avLst/>
              <a:gdLst/>
              <a:ahLst/>
              <a:cxnLst/>
              <a:rect l="l" t="t" r="r" b="b"/>
              <a:pathLst>
                <a:path w="631189" h="340359">
                  <a:moveTo>
                    <a:pt x="630986" y="339898"/>
                  </a:moveTo>
                  <a:lnTo>
                    <a:pt x="0" y="339898"/>
                  </a:lnTo>
                  <a:lnTo>
                    <a:pt x="0" y="0"/>
                  </a:lnTo>
                  <a:lnTo>
                    <a:pt x="630986" y="0"/>
                  </a:lnTo>
                  <a:lnTo>
                    <a:pt x="630986" y="339898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602503" y="15838601"/>
              <a:ext cx="889635" cy="775335"/>
            </a:xfrm>
            <a:custGeom>
              <a:avLst/>
              <a:gdLst/>
              <a:ahLst/>
              <a:cxnLst/>
              <a:rect l="l" t="t" r="r" b="b"/>
              <a:pathLst>
                <a:path w="889635" h="775334">
                  <a:moveTo>
                    <a:pt x="889203" y="693534"/>
                  </a:moveTo>
                  <a:lnTo>
                    <a:pt x="612546" y="693534"/>
                  </a:lnTo>
                  <a:lnTo>
                    <a:pt x="612546" y="374777"/>
                  </a:lnTo>
                  <a:lnTo>
                    <a:pt x="780427" y="374777"/>
                  </a:lnTo>
                  <a:lnTo>
                    <a:pt x="780427" y="339623"/>
                  </a:lnTo>
                  <a:lnTo>
                    <a:pt x="780427" y="339204"/>
                  </a:lnTo>
                  <a:lnTo>
                    <a:pt x="780427" y="35572"/>
                  </a:lnTo>
                  <a:lnTo>
                    <a:pt x="780427" y="35306"/>
                  </a:lnTo>
                  <a:lnTo>
                    <a:pt x="780427" y="0"/>
                  </a:lnTo>
                  <a:lnTo>
                    <a:pt x="739876" y="0"/>
                  </a:lnTo>
                  <a:lnTo>
                    <a:pt x="739876" y="35572"/>
                  </a:lnTo>
                  <a:lnTo>
                    <a:pt x="739876" y="339204"/>
                  </a:lnTo>
                  <a:lnTo>
                    <a:pt x="612546" y="339204"/>
                  </a:lnTo>
                  <a:lnTo>
                    <a:pt x="612546" y="35572"/>
                  </a:lnTo>
                  <a:lnTo>
                    <a:pt x="739876" y="35572"/>
                  </a:lnTo>
                  <a:lnTo>
                    <a:pt x="739876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339204"/>
                  </a:lnTo>
                  <a:lnTo>
                    <a:pt x="571995" y="374777"/>
                  </a:lnTo>
                  <a:lnTo>
                    <a:pt x="571995" y="693534"/>
                  </a:lnTo>
                  <a:lnTo>
                    <a:pt x="317334" y="693534"/>
                  </a:lnTo>
                  <a:lnTo>
                    <a:pt x="317334" y="374777"/>
                  </a:lnTo>
                  <a:lnTo>
                    <a:pt x="571995" y="374777"/>
                  </a:lnTo>
                  <a:lnTo>
                    <a:pt x="571995" y="339204"/>
                  </a:lnTo>
                  <a:lnTo>
                    <a:pt x="317334" y="339204"/>
                  </a:lnTo>
                  <a:lnTo>
                    <a:pt x="317334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339204"/>
                  </a:lnTo>
                  <a:lnTo>
                    <a:pt x="149440" y="339204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339204"/>
                  </a:lnTo>
                  <a:lnTo>
                    <a:pt x="108775" y="374777"/>
                  </a:lnTo>
                  <a:lnTo>
                    <a:pt x="276555" y="374777"/>
                  </a:lnTo>
                  <a:lnTo>
                    <a:pt x="276555" y="693534"/>
                  </a:lnTo>
                  <a:lnTo>
                    <a:pt x="0" y="693534"/>
                  </a:lnTo>
                  <a:lnTo>
                    <a:pt x="0" y="775030"/>
                  </a:lnTo>
                  <a:lnTo>
                    <a:pt x="889203" y="775030"/>
                  </a:lnTo>
                  <a:lnTo>
                    <a:pt x="889203" y="693534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824041" y="15856111"/>
              <a:ext cx="631190" cy="676275"/>
            </a:xfrm>
            <a:custGeom>
              <a:avLst/>
              <a:gdLst/>
              <a:ahLst/>
              <a:cxnLst/>
              <a:rect l="l" t="t" r="r" b="b"/>
              <a:pathLst>
                <a:path w="631190" h="676275">
                  <a:moveTo>
                    <a:pt x="0" y="676017"/>
                  </a:moveTo>
                  <a:lnTo>
                    <a:pt x="631097" y="676017"/>
                  </a:lnTo>
                  <a:lnTo>
                    <a:pt x="631097" y="0"/>
                  </a:lnTo>
                  <a:lnTo>
                    <a:pt x="0" y="0"/>
                  </a:lnTo>
                  <a:lnTo>
                    <a:pt x="0" y="676017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03809" y="15838601"/>
              <a:ext cx="671830" cy="716915"/>
            </a:xfrm>
            <a:custGeom>
              <a:avLst/>
              <a:gdLst/>
              <a:ahLst/>
              <a:cxnLst/>
              <a:rect l="l" t="t" r="r" b="b"/>
              <a:pathLst>
                <a:path w="671829" h="716915">
                  <a:moveTo>
                    <a:pt x="671652" y="0"/>
                  </a:moveTo>
                  <a:lnTo>
                    <a:pt x="0" y="0"/>
                  </a:lnTo>
                  <a:lnTo>
                    <a:pt x="0" y="35572"/>
                  </a:lnTo>
                  <a:lnTo>
                    <a:pt x="0" y="716534"/>
                  </a:lnTo>
                  <a:lnTo>
                    <a:pt x="40665" y="716534"/>
                  </a:lnTo>
                  <a:lnTo>
                    <a:pt x="40665" y="35572"/>
                  </a:lnTo>
                  <a:lnTo>
                    <a:pt x="630986" y="35572"/>
                  </a:lnTo>
                  <a:lnTo>
                    <a:pt x="630986" y="716432"/>
                  </a:lnTo>
                  <a:lnTo>
                    <a:pt x="671652" y="716432"/>
                  </a:lnTo>
                  <a:lnTo>
                    <a:pt x="671652" y="35572"/>
                  </a:lnTo>
                  <a:lnTo>
                    <a:pt x="671652" y="35306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824041" y="15856111"/>
              <a:ext cx="631190" cy="340360"/>
            </a:xfrm>
            <a:custGeom>
              <a:avLst/>
              <a:gdLst/>
              <a:ahLst/>
              <a:cxnLst/>
              <a:rect l="l" t="t" r="r" b="b"/>
              <a:pathLst>
                <a:path w="631190" h="340359">
                  <a:moveTo>
                    <a:pt x="631097" y="339898"/>
                  </a:moveTo>
                  <a:lnTo>
                    <a:pt x="0" y="339898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339898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695033" y="15838601"/>
              <a:ext cx="889635" cy="775335"/>
            </a:xfrm>
            <a:custGeom>
              <a:avLst/>
              <a:gdLst/>
              <a:ahLst/>
              <a:cxnLst/>
              <a:rect l="l" t="t" r="r" b="b"/>
              <a:pathLst>
                <a:path w="889634" h="775334">
                  <a:moveTo>
                    <a:pt x="889317" y="693534"/>
                  </a:moveTo>
                  <a:lnTo>
                    <a:pt x="612546" y="693534"/>
                  </a:lnTo>
                  <a:lnTo>
                    <a:pt x="612546" y="374777"/>
                  </a:lnTo>
                  <a:lnTo>
                    <a:pt x="780427" y="374777"/>
                  </a:lnTo>
                  <a:lnTo>
                    <a:pt x="780427" y="339623"/>
                  </a:lnTo>
                  <a:lnTo>
                    <a:pt x="780427" y="339204"/>
                  </a:lnTo>
                  <a:lnTo>
                    <a:pt x="780427" y="35572"/>
                  </a:lnTo>
                  <a:lnTo>
                    <a:pt x="780427" y="35306"/>
                  </a:lnTo>
                  <a:lnTo>
                    <a:pt x="780427" y="0"/>
                  </a:lnTo>
                  <a:lnTo>
                    <a:pt x="739762" y="0"/>
                  </a:lnTo>
                  <a:lnTo>
                    <a:pt x="739762" y="35572"/>
                  </a:lnTo>
                  <a:lnTo>
                    <a:pt x="739762" y="339204"/>
                  </a:lnTo>
                  <a:lnTo>
                    <a:pt x="612546" y="339204"/>
                  </a:lnTo>
                  <a:lnTo>
                    <a:pt x="612546" y="35572"/>
                  </a:lnTo>
                  <a:lnTo>
                    <a:pt x="739762" y="35572"/>
                  </a:lnTo>
                  <a:lnTo>
                    <a:pt x="739762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339204"/>
                  </a:lnTo>
                  <a:lnTo>
                    <a:pt x="571995" y="374777"/>
                  </a:lnTo>
                  <a:lnTo>
                    <a:pt x="571995" y="693534"/>
                  </a:lnTo>
                  <a:lnTo>
                    <a:pt x="317220" y="693534"/>
                  </a:lnTo>
                  <a:lnTo>
                    <a:pt x="317220" y="374777"/>
                  </a:lnTo>
                  <a:lnTo>
                    <a:pt x="571995" y="374777"/>
                  </a:lnTo>
                  <a:lnTo>
                    <a:pt x="571995" y="339204"/>
                  </a:lnTo>
                  <a:lnTo>
                    <a:pt x="317220" y="339204"/>
                  </a:lnTo>
                  <a:lnTo>
                    <a:pt x="317220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339204"/>
                  </a:lnTo>
                  <a:lnTo>
                    <a:pt x="149440" y="339204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339204"/>
                  </a:lnTo>
                  <a:lnTo>
                    <a:pt x="108775" y="374777"/>
                  </a:lnTo>
                  <a:lnTo>
                    <a:pt x="276555" y="374777"/>
                  </a:lnTo>
                  <a:lnTo>
                    <a:pt x="276555" y="693534"/>
                  </a:lnTo>
                  <a:lnTo>
                    <a:pt x="0" y="693534"/>
                  </a:lnTo>
                  <a:lnTo>
                    <a:pt x="0" y="775030"/>
                  </a:lnTo>
                  <a:lnTo>
                    <a:pt x="889317" y="775030"/>
                  </a:lnTo>
                  <a:lnTo>
                    <a:pt x="889317" y="693534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639089" y="16968871"/>
              <a:ext cx="631190" cy="434340"/>
            </a:xfrm>
            <a:custGeom>
              <a:avLst/>
              <a:gdLst/>
              <a:ahLst/>
              <a:cxnLst/>
              <a:rect l="l" t="t" r="r" b="b"/>
              <a:pathLst>
                <a:path w="631189" h="434340">
                  <a:moveTo>
                    <a:pt x="631097" y="433851"/>
                  </a:moveTo>
                  <a:lnTo>
                    <a:pt x="0" y="433851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433851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618749" y="16951514"/>
              <a:ext cx="671830" cy="469265"/>
            </a:xfrm>
            <a:custGeom>
              <a:avLst/>
              <a:gdLst/>
              <a:ahLst/>
              <a:cxnLst/>
              <a:rect l="l" t="t" r="r" b="b"/>
              <a:pathLst>
                <a:path w="671829" h="469265">
                  <a:moveTo>
                    <a:pt x="671766" y="0"/>
                  </a:moveTo>
                  <a:lnTo>
                    <a:pt x="631101" y="0"/>
                  </a:lnTo>
                  <a:lnTo>
                    <a:pt x="631101" y="35572"/>
                  </a:lnTo>
                  <a:lnTo>
                    <a:pt x="631101" y="433222"/>
                  </a:lnTo>
                  <a:lnTo>
                    <a:pt x="40665" y="433222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433222"/>
                  </a:lnTo>
                  <a:lnTo>
                    <a:pt x="0" y="468795"/>
                  </a:lnTo>
                  <a:lnTo>
                    <a:pt x="671766" y="468795"/>
                  </a:lnTo>
                  <a:lnTo>
                    <a:pt x="671766" y="433311"/>
                  </a:lnTo>
                  <a:lnTo>
                    <a:pt x="671766" y="35572"/>
                  </a:lnTo>
                  <a:lnTo>
                    <a:pt x="671766" y="35267"/>
                  </a:lnTo>
                  <a:lnTo>
                    <a:pt x="671766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639089" y="16968871"/>
              <a:ext cx="631190" cy="205740"/>
            </a:xfrm>
            <a:custGeom>
              <a:avLst/>
              <a:gdLst/>
              <a:ahLst/>
              <a:cxnLst/>
              <a:rect l="l" t="t" r="r" b="b"/>
              <a:pathLst>
                <a:path w="631189" h="205740">
                  <a:moveTo>
                    <a:pt x="631097" y="205696"/>
                  </a:moveTo>
                  <a:lnTo>
                    <a:pt x="0" y="205696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20569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509973" y="16951514"/>
              <a:ext cx="889635" cy="476250"/>
            </a:xfrm>
            <a:custGeom>
              <a:avLst/>
              <a:gdLst/>
              <a:ahLst/>
              <a:cxnLst/>
              <a:rect l="l" t="t" r="r" b="b"/>
              <a:pathLst>
                <a:path w="889635" h="476250">
                  <a:moveTo>
                    <a:pt x="889317" y="426643"/>
                  </a:moveTo>
                  <a:lnTo>
                    <a:pt x="612660" y="426643"/>
                  </a:lnTo>
                  <a:lnTo>
                    <a:pt x="612660" y="241376"/>
                  </a:lnTo>
                  <a:lnTo>
                    <a:pt x="780542" y="241376"/>
                  </a:lnTo>
                  <a:lnTo>
                    <a:pt x="780542" y="205803"/>
                  </a:lnTo>
                  <a:lnTo>
                    <a:pt x="612660" y="205803"/>
                  </a:lnTo>
                  <a:lnTo>
                    <a:pt x="612660" y="35572"/>
                  </a:lnTo>
                  <a:lnTo>
                    <a:pt x="739876" y="35572"/>
                  </a:lnTo>
                  <a:lnTo>
                    <a:pt x="739876" y="205270"/>
                  </a:lnTo>
                  <a:lnTo>
                    <a:pt x="780542" y="205270"/>
                  </a:lnTo>
                  <a:lnTo>
                    <a:pt x="780542" y="35572"/>
                  </a:lnTo>
                  <a:lnTo>
                    <a:pt x="780542" y="35267"/>
                  </a:lnTo>
                  <a:lnTo>
                    <a:pt x="780542" y="0"/>
                  </a:lnTo>
                  <a:lnTo>
                    <a:pt x="571982" y="0"/>
                  </a:lnTo>
                  <a:lnTo>
                    <a:pt x="571982" y="35572"/>
                  </a:lnTo>
                  <a:lnTo>
                    <a:pt x="571982" y="205803"/>
                  </a:lnTo>
                  <a:lnTo>
                    <a:pt x="571982" y="241376"/>
                  </a:lnTo>
                  <a:lnTo>
                    <a:pt x="571982" y="426643"/>
                  </a:lnTo>
                  <a:lnTo>
                    <a:pt x="317220" y="426643"/>
                  </a:lnTo>
                  <a:lnTo>
                    <a:pt x="317220" y="241376"/>
                  </a:lnTo>
                  <a:lnTo>
                    <a:pt x="571982" y="241376"/>
                  </a:lnTo>
                  <a:lnTo>
                    <a:pt x="571982" y="205803"/>
                  </a:lnTo>
                  <a:lnTo>
                    <a:pt x="317220" y="205803"/>
                  </a:lnTo>
                  <a:lnTo>
                    <a:pt x="317220" y="35572"/>
                  </a:lnTo>
                  <a:lnTo>
                    <a:pt x="571982" y="35572"/>
                  </a:lnTo>
                  <a:lnTo>
                    <a:pt x="571982" y="0"/>
                  </a:lnTo>
                  <a:lnTo>
                    <a:pt x="276656" y="0"/>
                  </a:lnTo>
                  <a:lnTo>
                    <a:pt x="276656" y="35572"/>
                  </a:lnTo>
                  <a:lnTo>
                    <a:pt x="276656" y="205803"/>
                  </a:lnTo>
                  <a:lnTo>
                    <a:pt x="149440" y="205803"/>
                  </a:lnTo>
                  <a:lnTo>
                    <a:pt x="149440" y="35572"/>
                  </a:lnTo>
                  <a:lnTo>
                    <a:pt x="276656" y="35572"/>
                  </a:lnTo>
                  <a:lnTo>
                    <a:pt x="276656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205803"/>
                  </a:lnTo>
                  <a:lnTo>
                    <a:pt x="108775" y="241376"/>
                  </a:lnTo>
                  <a:lnTo>
                    <a:pt x="276656" y="241376"/>
                  </a:lnTo>
                  <a:lnTo>
                    <a:pt x="276656" y="426643"/>
                  </a:lnTo>
                  <a:lnTo>
                    <a:pt x="0" y="426643"/>
                  </a:lnTo>
                  <a:lnTo>
                    <a:pt x="0" y="475894"/>
                  </a:lnTo>
                  <a:lnTo>
                    <a:pt x="889317" y="475894"/>
                  </a:lnTo>
                  <a:lnTo>
                    <a:pt x="889317" y="426643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731621" y="16968871"/>
              <a:ext cx="631190" cy="434340"/>
            </a:xfrm>
            <a:custGeom>
              <a:avLst/>
              <a:gdLst/>
              <a:ahLst/>
              <a:cxnLst/>
              <a:rect l="l" t="t" r="r" b="b"/>
              <a:pathLst>
                <a:path w="631189" h="434340">
                  <a:moveTo>
                    <a:pt x="630986" y="433851"/>
                  </a:moveTo>
                  <a:lnTo>
                    <a:pt x="0" y="433851"/>
                  </a:lnTo>
                  <a:lnTo>
                    <a:pt x="0" y="0"/>
                  </a:lnTo>
                  <a:lnTo>
                    <a:pt x="630986" y="0"/>
                  </a:lnTo>
                  <a:lnTo>
                    <a:pt x="630986" y="433851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711279" y="16951514"/>
              <a:ext cx="671830" cy="469265"/>
            </a:xfrm>
            <a:custGeom>
              <a:avLst/>
              <a:gdLst/>
              <a:ahLst/>
              <a:cxnLst/>
              <a:rect l="l" t="t" r="r" b="b"/>
              <a:pathLst>
                <a:path w="671829" h="469265">
                  <a:moveTo>
                    <a:pt x="671652" y="0"/>
                  </a:moveTo>
                  <a:lnTo>
                    <a:pt x="631101" y="0"/>
                  </a:lnTo>
                  <a:lnTo>
                    <a:pt x="631101" y="35572"/>
                  </a:lnTo>
                  <a:lnTo>
                    <a:pt x="631101" y="433222"/>
                  </a:lnTo>
                  <a:lnTo>
                    <a:pt x="40665" y="433222"/>
                  </a:lnTo>
                  <a:lnTo>
                    <a:pt x="40665" y="35572"/>
                  </a:lnTo>
                  <a:lnTo>
                    <a:pt x="631101" y="35572"/>
                  </a:lnTo>
                  <a:lnTo>
                    <a:pt x="631101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433222"/>
                  </a:lnTo>
                  <a:lnTo>
                    <a:pt x="0" y="468795"/>
                  </a:lnTo>
                  <a:lnTo>
                    <a:pt x="671652" y="468795"/>
                  </a:lnTo>
                  <a:lnTo>
                    <a:pt x="671652" y="433311"/>
                  </a:lnTo>
                  <a:lnTo>
                    <a:pt x="671652" y="35572"/>
                  </a:lnTo>
                  <a:lnTo>
                    <a:pt x="671652" y="35267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731621" y="16968871"/>
              <a:ext cx="631190" cy="205740"/>
            </a:xfrm>
            <a:custGeom>
              <a:avLst/>
              <a:gdLst/>
              <a:ahLst/>
              <a:cxnLst/>
              <a:rect l="l" t="t" r="r" b="b"/>
              <a:pathLst>
                <a:path w="631189" h="205740">
                  <a:moveTo>
                    <a:pt x="630986" y="205696"/>
                  </a:moveTo>
                  <a:lnTo>
                    <a:pt x="0" y="205696"/>
                  </a:lnTo>
                  <a:lnTo>
                    <a:pt x="0" y="0"/>
                  </a:lnTo>
                  <a:lnTo>
                    <a:pt x="630986" y="0"/>
                  </a:lnTo>
                  <a:lnTo>
                    <a:pt x="630986" y="20569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602503" y="16951514"/>
              <a:ext cx="889635" cy="476250"/>
            </a:xfrm>
            <a:custGeom>
              <a:avLst/>
              <a:gdLst/>
              <a:ahLst/>
              <a:cxnLst/>
              <a:rect l="l" t="t" r="r" b="b"/>
              <a:pathLst>
                <a:path w="889635" h="476250">
                  <a:moveTo>
                    <a:pt x="889203" y="426643"/>
                  </a:moveTo>
                  <a:lnTo>
                    <a:pt x="612546" y="426643"/>
                  </a:lnTo>
                  <a:lnTo>
                    <a:pt x="612546" y="241376"/>
                  </a:lnTo>
                  <a:lnTo>
                    <a:pt x="780427" y="241376"/>
                  </a:lnTo>
                  <a:lnTo>
                    <a:pt x="780427" y="205803"/>
                  </a:lnTo>
                  <a:lnTo>
                    <a:pt x="612546" y="205803"/>
                  </a:lnTo>
                  <a:lnTo>
                    <a:pt x="612546" y="35572"/>
                  </a:lnTo>
                  <a:lnTo>
                    <a:pt x="739876" y="35572"/>
                  </a:lnTo>
                  <a:lnTo>
                    <a:pt x="739876" y="205270"/>
                  </a:lnTo>
                  <a:lnTo>
                    <a:pt x="780427" y="205270"/>
                  </a:lnTo>
                  <a:lnTo>
                    <a:pt x="780427" y="35572"/>
                  </a:lnTo>
                  <a:lnTo>
                    <a:pt x="780427" y="35267"/>
                  </a:lnTo>
                  <a:lnTo>
                    <a:pt x="780427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205803"/>
                  </a:lnTo>
                  <a:lnTo>
                    <a:pt x="571995" y="241376"/>
                  </a:lnTo>
                  <a:lnTo>
                    <a:pt x="571995" y="426643"/>
                  </a:lnTo>
                  <a:lnTo>
                    <a:pt x="317334" y="426643"/>
                  </a:lnTo>
                  <a:lnTo>
                    <a:pt x="317334" y="241376"/>
                  </a:lnTo>
                  <a:lnTo>
                    <a:pt x="571995" y="241376"/>
                  </a:lnTo>
                  <a:lnTo>
                    <a:pt x="571995" y="205803"/>
                  </a:lnTo>
                  <a:lnTo>
                    <a:pt x="317334" y="205803"/>
                  </a:lnTo>
                  <a:lnTo>
                    <a:pt x="317334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205803"/>
                  </a:lnTo>
                  <a:lnTo>
                    <a:pt x="149440" y="205803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205803"/>
                  </a:lnTo>
                  <a:lnTo>
                    <a:pt x="108775" y="241376"/>
                  </a:lnTo>
                  <a:lnTo>
                    <a:pt x="276555" y="241376"/>
                  </a:lnTo>
                  <a:lnTo>
                    <a:pt x="276555" y="426643"/>
                  </a:lnTo>
                  <a:lnTo>
                    <a:pt x="0" y="426643"/>
                  </a:lnTo>
                  <a:lnTo>
                    <a:pt x="0" y="475894"/>
                  </a:lnTo>
                  <a:lnTo>
                    <a:pt x="889203" y="475894"/>
                  </a:lnTo>
                  <a:lnTo>
                    <a:pt x="889203" y="426643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770283" y="17846039"/>
              <a:ext cx="553720" cy="1075690"/>
            </a:xfrm>
            <a:custGeom>
              <a:avLst/>
              <a:gdLst/>
              <a:ahLst/>
              <a:cxnLst/>
              <a:rect l="l" t="t" r="r" b="b"/>
              <a:pathLst>
                <a:path w="553720" h="1075690">
                  <a:moveTo>
                    <a:pt x="553656" y="1057275"/>
                  </a:moveTo>
                  <a:lnTo>
                    <a:pt x="0" y="1057275"/>
                  </a:lnTo>
                  <a:lnTo>
                    <a:pt x="0" y="1075169"/>
                  </a:lnTo>
                  <a:lnTo>
                    <a:pt x="553656" y="1075169"/>
                  </a:lnTo>
                  <a:lnTo>
                    <a:pt x="553656" y="1057275"/>
                  </a:lnTo>
                  <a:close/>
                </a:path>
                <a:path w="553720" h="1075690">
                  <a:moveTo>
                    <a:pt x="553656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553656" y="528574"/>
                  </a:lnTo>
                  <a:lnTo>
                    <a:pt x="553656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749950" y="17837022"/>
              <a:ext cx="594360" cy="1106170"/>
            </a:xfrm>
            <a:custGeom>
              <a:avLst/>
              <a:gdLst/>
              <a:ahLst/>
              <a:cxnLst/>
              <a:rect l="l" t="t" r="r" b="b"/>
              <a:pathLst>
                <a:path w="594360" h="1106169">
                  <a:moveTo>
                    <a:pt x="594321" y="26911"/>
                  </a:moveTo>
                  <a:lnTo>
                    <a:pt x="553656" y="26911"/>
                  </a:lnTo>
                  <a:lnTo>
                    <a:pt x="553656" y="1105763"/>
                  </a:lnTo>
                  <a:lnTo>
                    <a:pt x="594321" y="1105763"/>
                  </a:lnTo>
                  <a:lnTo>
                    <a:pt x="594321" y="26911"/>
                  </a:lnTo>
                  <a:close/>
                </a:path>
                <a:path w="594360" h="1106169">
                  <a:moveTo>
                    <a:pt x="594321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105281"/>
                  </a:lnTo>
                  <a:lnTo>
                    <a:pt x="40665" y="1105281"/>
                  </a:lnTo>
                  <a:lnTo>
                    <a:pt x="40665" y="26670"/>
                  </a:lnTo>
                  <a:lnTo>
                    <a:pt x="594321" y="26670"/>
                  </a:lnTo>
                  <a:lnTo>
                    <a:pt x="594321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770286" y="18374610"/>
              <a:ext cx="553720" cy="528955"/>
            </a:xfrm>
            <a:custGeom>
              <a:avLst/>
              <a:gdLst/>
              <a:ahLst/>
              <a:cxnLst/>
              <a:rect l="l" t="t" r="r" b="b"/>
              <a:pathLst>
                <a:path w="553720" h="528955">
                  <a:moveTo>
                    <a:pt x="553654" y="528694"/>
                  </a:moveTo>
                  <a:lnTo>
                    <a:pt x="0" y="528694"/>
                  </a:lnTo>
                  <a:lnTo>
                    <a:pt x="0" y="0"/>
                  </a:lnTo>
                  <a:lnTo>
                    <a:pt x="553654" y="0"/>
                  </a:lnTo>
                  <a:lnTo>
                    <a:pt x="553654" y="528694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656948" y="17846039"/>
              <a:ext cx="780415" cy="1151255"/>
            </a:xfrm>
            <a:custGeom>
              <a:avLst/>
              <a:gdLst/>
              <a:ahLst/>
              <a:cxnLst/>
              <a:rect l="l" t="t" r="r" b="b"/>
              <a:pathLst>
                <a:path w="780414" h="1151255">
                  <a:moveTo>
                    <a:pt x="687324" y="510590"/>
                  </a:moveTo>
                  <a:lnTo>
                    <a:pt x="410552" y="510590"/>
                  </a:lnTo>
                  <a:lnTo>
                    <a:pt x="410552" y="274294"/>
                  </a:lnTo>
                  <a:lnTo>
                    <a:pt x="666991" y="274294"/>
                  </a:lnTo>
                  <a:lnTo>
                    <a:pt x="666991" y="238493"/>
                  </a:lnTo>
                  <a:lnTo>
                    <a:pt x="410552" y="238493"/>
                  </a:lnTo>
                  <a:lnTo>
                    <a:pt x="410552" y="0"/>
                  </a:lnTo>
                  <a:lnTo>
                    <a:pt x="369773" y="0"/>
                  </a:lnTo>
                  <a:lnTo>
                    <a:pt x="369773" y="238493"/>
                  </a:lnTo>
                  <a:lnTo>
                    <a:pt x="113334" y="238493"/>
                  </a:lnTo>
                  <a:lnTo>
                    <a:pt x="113334" y="274294"/>
                  </a:lnTo>
                  <a:lnTo>
                    <a:pt x="369773" y="274294"/>
                  </a:lnTo>
                  <a:lnTo>
                    <a:pt x="369773" y="510590"/>
                  </a:lnTo>
                  <a:lnTo>
                    <a:pt x="369773" y="546163"/>
                  </a:lnTo>
                  <a:lnTo>
                    <a:pt x="369773" y="789203"/>
                  </a:lnTo>
                  <a:lnTo>
                    <a:pt x="369773" y="825004"/>
                  </a:lnTo>
                  <a:lnTo>
                    <a:pt x="369773" y="1039088"/>
                  </a:lnTo>
                  <a:lnTo>
                    <a:pt x="133667" y="1039088"/>
                  </a:lnTo>
                  <a:lnTo>
                    <a:pt x="133667" y="825004"/>
                  </a:lnTo>
                  <a:lnTo>
                    <a:pt x="369773" y="825004"/>
                  </a:lnTo>
                  <a:lnTo>
                    <a:pt x="369773" y="789203"/>
                  </a:lnTo>
                  <a:lnTo>
                    <a:pt x="133667" y="789203"/>
                  </a:lnTo>
                  <a:lnTo>
                    <a:pt x="133667" y="546163"/>
                  </a:lnTo>
                  <a:lnTo>
                    <a:pt x="369773" y="546163"/>
                  </a:lnTo>
                  <a:lnTo>
                    <a:pt x="369773" y="510590"/>
                  </a:lnTo>
                  <a:lnTo>
                    <a:pt x="93002" y="510590"/>
                  </a:lnTo>
                  <a:lnTo>
                    <a:pt x="93002" y="546163"/>
                  </a:lnTo>
                  <a:lnTo>
                    <a:pt x="93002" y="1039088"/>
                  </a:lnTo>
                  <a:lnTo>
                    <a:pt x="93002" y="1074661"/>
                  </a:lnTo>
                  <a:lnTo>
                    <a:pt x="687324" y="1074661"/>
                  </a:lnTo>
                  <a:lnTo>
                    <a:pt x="687324" y="1039368"/>
                  </a:lnTo>
                  <a:lnTo>
                    <a:pt x="687324" y="1039088"/>
                  </a:lnTo>
                  <a:lnTo>
                    <a:pt x="687324" y="546481"/>
                  </a:lnTo>
                  <a:lnTo>
                    <a:pt x="646658" y="546481"/>
                  </a:lnTo>
                  <a:lnTo>
                    <a:pt x="646658" y="789203"/>
                  </a:lnTo>
                  <a:lnTo>
                    <a:pt x="646658" y="825004"/>
                  </a:lnTo>
                  <a:lnTo>
                    <a:pt x="646658" y="1039088"/>
                  </a:lnTo>
                  <a:lnTo>
                    <a:pt x="410552" y="1039088"/>
                  </a:lnTo>
                  <a:lnTo>
                    <a:pt x="410552" y="825004"/>
                  </a:lnTo>
                  <a:lnTo>
                    <a:pt x="646658" y="825004"/>
                  </a:lnTo>
                  <a:lnTo>
                    <a:pt x="646658" y="789203"/>
                  </a:lnTo>
                  <a:lnTo>
                    <a:pt x="410552" y="789203"/>
                  </a:lnTo>
                  <a:lnTo>
                    <a:pt x="410552" y="546163"/>
                  </a:lnTo>
                  <a:lnTo>
                    <a:pt x="687324" y="546163"/>
                  </a:lnTo>
                  <a:lnTo>
                    <a:pt x="687324" y="510590"/>
                  </a:lnTo>
                  <a:close/>
                </a:path>
                <a:path w="780414" h="1151255">
                  <a:moveTo>
                    <a:pt x="780313" y="1075169"/>
                  </a:moveTo>
                  <a:lnTo>
                    <a:pt x="0" y="1075169"/>
                  </a:lnTo>
                  <a:lnTo>
                    <a:pt x="0" y="1150670"/>
                  </a:lnTo>
                  <a:lnTo>
                    <a:pt x="780313" y="1150670"/>
                  </a:lnTo>
                  <a:lnTo>
                    <a:pt x="780313" y="1075169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307164" y="18359822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89" h="29844">
                  <a:moveTo>
                    <a:pt x="26110" y="29686"/>
                  </a:moveTo>
                  <a:lnTo>
                    <a:pt x="7444" y="29686"/>
                  </a:lnTo>
                  <a:lnTo>
                    <a:pt x="0" y="23015"/>
                  </a:lnTo>
                  <a:lnTo>
                    <a:pt x="0" y="6560"/>
                  </a:lnTo>
                  <a:lnTo>
                    <a:pt x="7444" y="0"/>
                  </a:lnTo>
                  <a:lnTo>
                    <a:pt x="26110" y="0"/>
                  </a:lnTo>
                  <a:lnTo>
                    <a:pt x="33665" y="6560"/>
                  </a:lnTo>
                  <a:lnTo>
                    <a:pt x="33665" y="14787"/>
                  </a:lnTo>
                  <a:lnTo>
                    <a:pt x="33665" y="23015"/>
                  </a:lnTo>
                  <a:lnTo>
                    <a:pt x="26110" y="29686"/>
                  </a:lnTo>
                  <a:close/>
                </a:path>
              </a:pathLst>
            </a:custGeom>
            <a:solidFill>
              <a:srgbClr val="E7AA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824041" y="16968871"/>
              <a:ext cx="631190" cy="434340"/>
            </a:xfrm>
            <a:custGeom>
              <a:avLst/>
              <a:gdLst/>
              <a:ahLst/>
              <a:cxnLst/>
              <a:rect l="l" t="t" r="r" b="b"/>
              <a:pathLst>
                <a:path w="631190" h="434340">
                  <a:moveTo>
                    <a:pt x="631097" y="433851"/>
                  </a:moveTo>
                  <a:lnTo>
                    <a:pt x="0" y="433851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433851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803809" y="16951514"/>
              <a:ext cx="671830" cy="469265"/>
            </a:xfrm>
            <a:custGeom>
              <a:avLst/>
              <a:gdLst/>
              <a:ahLst/>
              <a:cxnLst/>
              <a:rect l="l" t="t" r="r" b="b"/>
              <a:pathLst>
                <a:path w="671829" h="469265">
                  <a:moveTo>
                    <a:pt x="671652" y="0"/>
                  </a:moveTo>
                  <a:lnTo>
                    <a:pt x="630986" y="0"/>
                  </a:lnTo>
                  <a:lnTo>
                    <a:pt x="630986" y="35572"/>
                  </a:lnTo>
                  <a:lnTo>
                    <a:pt x="630986" y="433222"/>
                  </a:lnTo>
                  <a:lnTo>
                    <a:pt x="40665" y="433222"/>
                  </a:lnTo>
                  <a:lnTo>
                    <a:pt x="40665" y="35572"/>
                  </a:lnTo>
                  <a:lnTo>
                    <a:pt x="630986" y="35572"/>
                  </a:lnTo>
                  <a:lnTo>
                    <a:pt x="630986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433222"/>
                  </a:lnTo>
                  <a:lnTo>
                    <a:pt x="0" y="468795"/>
                  </a:lnTo>
                  <a:lnTo>
                    <a:pt x="671652" y="468795"/>
                  </a:lnTo>
                  <a:lnTo>
                    <a:pt x="671652" y="433311"/>
                  </a:lnTo>
                  <a:lnTo>
                    <a:pt x="671652" y="35572"/>
                  </a:lnTo>
                  <a:lnTo>
                    <a:pt x="671652" y="35267"/>
                  </a:lnTo>
                  <a:lnTo>
                    <a:pt x="671652" y="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824041" y="16968871"/>
              <a:ext cx="631190" cy="205740"/>
            </a:xfrm>
            <a:custGeom>
              <a:avLst/>
              <a:gdLst/>
              <a:ahLst/>
              <a:cxnLst/>
              <a:rect l="l" t="t" r="r" b="b"/>
              <a:pathLst>
                <a:path w="631190" h="205740">
                  <a:moveTo>
                    <a:pt x="631097" y="205696"/>
                  </a:moveTo>
                  <a:lnTo>
                    <a:pt x="0" y="205696"/>
                  </a:lnTo>
                  <a:lnTo>
                    <a:pt x="0" y="0"/>
                  </a:lnTo>
                  <a:lnTo>
                    <a:pt x="631097" y="0"/>
                  </a:lnTo>
                  <a:lnTo>
                    <a:pt x="631097" y="205696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695033" y="16951514"/>
              <a:ext cx="889635" cy="476250"/>
            </a:xfrm>
            <a:custGeom>
              <a:avLst/>
              <a:gdLst/>
              <a:ahLst/>
              <a:cxnLst/>
              <a:rect l="l" t="t" r="r" b="b"/>
              <a:pathLst>
                <a:path w="889634" h="476250">
                  <a:moveTo>
                    <a:pt x="889317" y="426643"/>
                  </a:moveTo>
                  <a:lnTo>
                    <a:pt x="612546" y="426643"/>
                  </a:lnTo>
                  <a:lnTo>
                    <a:pt x="612546" y="241376"/>
                  </a:lnTo>
                  <a:lnTo>
                    <a:pt x="780427" y="241376"/>
                  </a:lnTo>
                  <a:lnTo>
                    <a:pt x="780427" y="205803"/>
                  </a:lnTo>
                  <a:lnTo>
                    <a:pt x="612546" y="205803"/>
                  </a:lnTo>
                  <a:lnTo>
                    <a:pt x="612546" y="35572"/>
                  </a:lnTo>
                  <a:lnTo>
                    <a:pt x="739762" y="35572"/>
                  </a:lnTo>
                  <a:lnTo>
                    <a:pt x="739762" y="205270"/>
                  </a:lnTo>
                  <a:lnTo>
                    <a:pt x="780427" y="205270"/>
                  </a:lnTo>
                  <a:lnTo>
                    <a:pt x="780427" y="35572"/>
                  </a:lnTo>
                  <a:lnTo>
                    <a:pt x="780427" y="35267"/>
                  </a:lnTo>
                  <a:lnTo>
                    <a:pt x="780427" y="0"/>
                  </a:lnTo>
                  <a:lnTo>
                    <a:pt x="571995" y="0"/>
                  </a:lnTo>
                  <a:lnTo>
                    <a:pt x="571995" y="35572"/>
                  </a:lnTo>
                  <a:lnTo>
                    <a:pt x="571995" y="205803"/>
                  </a:lnTo>
                  <a:lnTo>
                    <a:pt x="571995" y="241376"/>
                  </a:lnTo>
                  <a:lnTo>
                    <a:pt x="571995" y="426643"/>
                  </a:lnTo>
                  <a:lnTo>
                    <a:pt x="317220" y="426643"/>
                  </a:lnTo>
                  <a:lnTo>
                    <a:pt x="317220" y="241376"/>
                  </a:lnTo>
                  <a:lnTo>
                    <a:pt x="571995" y="241376"/>
                  </a:lnTo>
                  <a:lnTo>
                    <a:pt x="571995" y="205803"/>
                  </a:lnTo>
                  <a:lnTo>
                    <a:pt x="317220" y="205803"/>
                  </a:lnTo>
                  <a:lnTo>
                    <a:pt x="317220" y="35572"/>
                  </a:lnTo>
                  <a:lnTo>
                    <a:pt x="571995" y="35572"/>
                  </a:lnTo>
                  <a:lnTo>
                    <a:pt x="571995" y="0"/>
                  </a:lnTo>
                  <a:lnTo>
                    <a:pt x="276555" y="0"/>
                  </a:lnTo>
                  <a:lnTo>
                    <a:pt x="276555" y="35572"/>
                  </a:lnTo>
                  <a:lnTo>
                    <a:pt x="276555" y="205803"/>
                  </a:lnTo>
                  <a:lnTo>
                    <a:pt x="149440" y="205803"/>
                  </a:lnTo>
                  <a:lnTo>
                    <a:pt x="149440" y="35572"/>
                  </a:lnTo>
                  <a:lnTo>
                    <a:pt x="276555" y="35572"/>
                  </a:lnTo>
                  <a:lnTo>
                    <a:pt x="276555" y="0"/>
                  </a:lnTo>
                  <a:lnTo>
                    <a:pt x="108775" y="0"/>
                  </a:lnTo>
                  <a:lnTo>
                    <a:pt x="108775" y="35572"/>
                  </a:lnTo>
                  <a:lnTo>
                    <a:pt x="108775" y="205803"/>
                  </a:lnTo>
                  <a:lnTo>
                    <a:pt x="108775" y="241376"/>
                  </a:lnTo>
                  <a:lnTo>
                    <a:pt x="276555" y="241376"/>
                  </a:lnTo>
                  <a:lnTo>
                    <a:pt x="276555" y="426643"/>
                  </a:lnTo>
                  <a:lnTo>
                    <a:pt x="0" y="426643"/>
                  </a:lnTo>
                  <a:lnTo>
                    <a:pt x="0" y="475894"/>
                  </a:lnTo>
                  <a:lnTo>
                    <a:pt x="889317" y="475894"/>
                  </a:lnTo>
                  <a:lnTo>
                    <a:pt x="889317" y="426643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721954" y="17626877"/>
              <a:ext cx="647700" cy="210185"/>
            </a:xfrm>
            <a:custGeom>
              <a:avLst/>
              <a:gdLst/>
              <a:ahLst/>
              <a:cxnLst/>
              <a:rect l="l" t="t" r="r" b="b"/>
              <a:pathLst>
                <a:path w="647700" h="210184">
                  <a:moveTo>
                    <a:pt x="647541" y="210143"/>
                  </a:moveTo>
                  <a:lnTo>
                    <a:pt x="0" y="210143"/>
                  </a:lnTo>
                  <a:lnTo>
                    <a:pt x="0" y="0"/>
                  </a:lnTo>
                  <a:lnTo>
                    <a:pt x="647541" y="0"/>
                  </a:lnTo>
                  <a:lnTo>
                    <a:pt x="647541" y="210143"/>
                  </a:lnTo>
                  <a:close/>
                </a:path>
              </a:pathLst>
            </a:custGeom>
            <a:solidFill>
              <a:srgbClr val="E7AA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94730" y="17647891"/>
              <a:ext cx="501850" cy="194021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4418203" y="17971972"/>
              <a:ext cx="1061085" cy="596900"/>
            </a:xfrm>
            <a:custGeom>
              <a:avLst/>
              <a:gdLst/>
              <a:ahLst/>
              <a:cxnLst/>
              <a:rect l="l" t="t" r="r" b="b"/>
              <a:pathLst>
                <a:path w="1061085" h="596900">
                  <a:moveTo>
                    <a:pt x="841641" y="199174"/>
                  </a:moveTo>
                  <a:lnTo>
                    <a:pt x="839863" y="195834"/>
                  </a:lnTo>
                  <a:lnTo>
                    <a:pt x="835647" y="194170"/>
                  </a:lnTo>
                  <a:lnTo>
                    <a:pt x="824839" y="190487"/>
                  </a:lnTo>
                  <a:lnTo>
                    <a:pt x="804862" y="191604"/>
                  </a:lnTo>
                  <a:lnTo>
                    <a:pt x="804760" y="203504"/>
                  </a:lnTo>
                  <a:lnTo>
                    <a:pt x="813536" y="202946"/>
                  </a:lnTo>
                  <a:lnTo>
                    <a:pt x="823645" y="204508"/>
                  </a:lnTo>
                  <a:lnTo>
                    <a:pt x="807554" y="224701"/>
                  </a:lnTo>
                  <a:lnTo>
                    <a:pt x="787768" y="242836"/>
                  </a:lnTo>
                  <a:lnTo>
                    <a:pt x="744982" y="275666"/>
                  </a:lnTo>
                  <a:lnTo>
                    <a:pt x="666343" y="339077"/>
                  </a:lnTo>
                  <a:lnTo>
                    <a:pt x="613740" y="381076"/>
                  </a:lnTo>
                  <a:lnTo>
                    <a:pt x="524586" y="460679"/>
                  </a:lnTo>
                  <a:lnTo>
                    <a:pt x="480542" y="504151"/>
                  </a:lnTo>
                  <a:lnTo>
                    <a:pt x="478536" y="501154"/>
                  </a:lnTo>
                  <a:lnTo>
                    <a:pt x="444563" y="526834"/>
                  </a:lnTo>
                  <a:lnTo>
                    <a:pt x="435991" y="541515"/>
                  </a:lnTo>
                  <a:lnTo>
                    <a:pt x="441426" y="548411"/>
                  </a:lnTo>
                  <a:lnTo>
                    <a:pt x="447763" y="544741"/>
                  </a:lnTo>
                  <a:lnTo>
                    <a:pt x="471182" y="528218"/>
                  </a:lnTo>
                  <a:lnTo>
                    <a:pt x="492239" y="509003"/>
                  </a:lnTo>
                  <a:lnTo>
                    <a:pt x="512330" y="488810"/>
                  </a:lnTo>
                  <a:lnTo>
                    <a:pt x="532866" y="469353"/>
                  </a:lnTo>
                  <a:lnTo>
                    <a:pt x="612787" y="398132"/>
                  </a:lnTo>
                  <a:lnTo>
                    <a:pt x="640537" y="375297"/>
                  </a:lnTo>
                  <a:lnTo>
                    <a:pt x="754532" y="284010"/>
                  </a:lnTo>
                  <a:lnTo>
                    <a:pt x="802005" y="247065"/>
                  </a:lnTo>
                  <a:lnTo>
                    <a:pt x="823277" y="226504"/>
                  </a:lnTo>
                  <a:lnTo>
                    <a:pt x="839647" y="202946"/>
                  </a:lnTo>
                  <a:lnTo>
                    <a:pt x="841641" y="199174"/>
                  </a:lnTo>
                  <a:close/>
                </a:path>
                <a:path w="1061085" h="596900">
                  <a:moveTo>
                    <a:pt x="851535" y="74866"/>
                  </a:moveTo>
                  <a:lnTo>
                    <a:pt x="847534" y="71081"/>
                  </a:lnTo>
                  <a:lnTo>
                    <a:pt x="842200" y="72085"/>
                  </a:lnTo>
                  <a:lnTo>
                    <a:pt x="825779" y="78028"/>
                  </a:lnTo>
                  <a:lnTo>
                    <a:pt x="810996" y="87668"/>
                  </a:lnTo>
                  <a:lnTo>
                    <a:pt x="797064" y="98653"/>
                  </a:lnTo>
                  <a:lnTo>
                    <a:pt x="783196" y="108661"/>
                  </a:lnTo>
                  <a:lnTo>
                    <a:pt x="762901" y="122250"/>
                  </a:lnTo>
                  <a:lnTo>
                    <a:pt x="703986" y="165811"/>
                  </a:lnTo>
                  <a:lnTo>
                    <a:pt x="585355" y="249237"/>
                  </a:lnTo>
                  <a:lnTo>
                    <a:pt x="545566" y="276694"/>
                  </a:lnTo>
                  <a:lnTo>
                    <a:pt x="418871" y="361111"/>
                  </a:lnTo>
                  <a:lnTo>
                    <a:pt x="376072" y="390245"/>
                  </a:lnTo>
                  <a:lnTo>
                    <a:pt x="333768" y="419874"/>
                  </a:lnTo>
                  <a:lnTo>
                    <a:pt x="291719" y="451345"/>
                  </a:lnTo>
                  <a:lnTo>
                    <a:pt x="250774" y="483806"/>
                  </a:lnTo>
                  <a:lnTo>
                    <a:pt x="288925" y="447992"/>
                  </a:lnTo>
                  <a:lnTo>
                    <a:pt x="366687" y="377482"/>
                  </a:lnTo>
                  <a:lnTo>
                    <a:pt x="445846" y="308241"/>
                  </a:lnTo>
                  <a:lnTo>
                    <a:pt x="613511" y="166039"/>
                  </a:lnTo>
                  <a:lnTo>
                    <a:pt x="745426" y="50634"/>
                  </a:lnTo>
                  <a:lnTo>
                    <a:pt x="756564" y="39420"/>
                  </a:lnTo>
                  <a:lnTo>
                    <a:pt x="765987" y="27254"/>
                  </a:lnTo>
                  <a:lnTo>
                    <a:pt x="772642" y="13817"/>
                  </a:lnTo>
                  <a:lnTo>
                    <a:pt x="773976" y="9702"/>
                  </a:lnTo>
                  <a:lnTo>
                    <a:pt x="769200" y="4927"/>
                  </a:lnTo>
                  <a:lnTo>
                    <a:pt x="744562" y="14173"/>
                  </a:lnTo>
                  <a:lnTo>
                    <a:pt x="726147" y="23672"/>
                  </a:lnTo>
                  <a:lnTo>
                    <a:pt x="708558" y="34455"/>
                  </a:lnTo>
                  <a:lnTo>
                    <a:pt x="667232" y="61785"/>
                  </a:lnTo>
                  <a:lnTo>
                    <a:pt x="594207" y="108661"/>
                  </a:lnTo>
                  <a:lnTo>
                    <a:pt x="515810" y="162039"/>
                  </a:lnTo>
                  <a:lnTo>
                    <a:pt x="399770" y="243865"/>
                  </a:lnTo>
                  <a:lnTo>
                    <a:pt x="325462" y="298119"/>
                  </a:lnTo>
                  <a:lnTo>
                    <a:pt x="215214" y="380847"/>
                  </a:lnTo>
                  <a:lnTo>
                    <a:pt x="178511" y="410794"/>
                  </a:lnTo>
                  <a:lnTo>
                    <a:pt x="108280" y="473913"/>
                  </a:lnTo>
                  <a:lnTo>
                    <a:pt x="71323" y="503605"/>
                  </a:lnTo>
                  <a:lnTo>
                    <a:pt x="116801" y="452818"/>
                  </a:lnTo>
                  <a:lnTo>
                    <a:pt x="148983" y="419392"/>
                  </a:lnTo>
                  <a:lnTo>
                    <a:pt x="226326" y="343077"/>
                  </a:lnTo>
                  <a:lnTo>
                    <a:pt x="315531" y="253072"/>
                  </a:lnTo>
                  <a:lnTo>
                    <a:pt x="344398" y="223227"/>
                  </a:lnTo>
                  <a:lnTo>
                    <a:pt x="372821" y="193040"/>
                  </a:lnTo>
                  <a:lnTo>
                    <a:pt x="400659" y="162369"/>
                  </a:lnTo>
                  <a:lnTo>
                    <a:pt x="420954" y="140779"/>
                  </a:lnTo>
                  <a:lnTo>
                    <a:pt x="442442" y="116370"/>
                  </a:lnTo>
                  <a:lnTo>
                    <a:pt x="459041" y="90068"/>
                  </a:lnTo>
                  <a:lnTo>
                    <a:pt x="464654" y="62852"/>
                  </a:lnTo>
                  <a:lnTo>
                    <a:pt x="464426" y="59626"/>
                  </a:lnTo>
                  <a:lnTo>
                    <a:pt x="461759" y="56959"/>
                  </a:lnTo>
                  <a:lnTo>
                    <a:pt x="457873" y="56959"/>
                  </a:lnTo>
                  <a:lnTo>
                    <a:pt x="418642" y="70154"/>
                  </a:lnTo>
                  <a:lnTo>
                    <a:pt x="352450" y="117894"/>
                  </a:lnTo>
                  <a:lnTo>
                    <a:pt x="320154" y="141897"/>
                  </a:lnTo>
                  <a:lnTo>
                    <a:pt x="288442" y="166471"/>
                  </a:lnTo>
                  <a:lnTo>
                    <a:pt x="257327" y="191604"/>
                  </a:lnTo>
                  <a:lnTo>
                    <a:pt x="111036" y="315048"/>
                  </a:lnTo>
                  <a:lnTo>
                    <a:pt x="42214" y="379133"/>
                  </a:lnTo>
                  <a:lnTo>
                    <a:pt x="30251" y="389318"/>
                  </a:lnTo>
                  <a:lnTo>
                    <a:pt x="17665" y="398526"/>
                  </a:lnTo>
                  <a:lnTo>
                    <a:pt x="26238" y="382714"/>
                  </a:lnTo>
                  <a:lnTo>
                    <a:pt x="37642" y="367512"/>
                  </a:lnTo>
                  <a:lnTo>
                    <a:pt x="61214" y="339153"/>
                  </a:lnTo>
                  <a:lnTo>
                    <a:pt x="122377" y="261124"/>
                  </a:lnTo>
                  <a:lnTo>
                    <a:pt x="162039" y="208559"/>
                  </a:lnTo>
                  <a:lnTo>
                    <a:pt x="200494" y="155321"/>
                  </a:lnTo>
                  <a:lnTo>
                    <a:pt x="219100" y="128460"/>
                  </a:lnTo>
                  <a:lnTo>
                    <a:pt x="247789" y="90081"/>
                  </a:lnTo>
                  <a:lnTo>
                    <a:pt x="261251" y="70116"/>
                  </a:lnTo>
                  <a:lnTo>
                    <a:pt x="271322" y="49618"/>
                  </a:lnTo>
                  <a:lnTo>
                    <a:pt x="273431" y="43624"/>
                  </a:lnTo>
                  <a:lnTo>
                    <a:pt x="264769" y="39954"/>
                  </a:lnTo>
                  <a:lnTo>
                    <a:pt x="231165" y="67602"/>
                  </a:lnTo>
                  <a:lnTo>
                    <a:pt x="146545" y="140576"/>
                  </a:lnTo>
                  <a:lnTo>
                    <a:pt x="107099" y="175755"/>
                  </a:lnTo>
                  <a:lnTo>
                    <a:pt x="86982" y="193065"/>
                  </a:lnTo>
                  <a:lnTo>
                    <a:pt x="66332" y="209511"/>
                  </a:lnTo>
                  <a:lnTo>
                    <a:pt x="56502" y="214795"/>
                  </a:lnTo>
                  <a:lnTo>
                    <a:pt x="57073" y="209562"/>
                  </a:lnTo>
                  <a:lnTo>
                    <a:pt x="63106" y="199999"/>
                  </a:lnTo>
                  <a:lnTo>
                    <a:pt x="69659" y="192278"/>
                  </a:lnTo>
                  <a:lnTo>
                    <a:pt x="80670" y="181102"/>
                  </a:lnTo>
                  <a:lnTo>
                    <a:pt x="90703" y="168897"/>
                  </a:lnTo>
                  <a:lnTo>
                    <a:pt x="99796" y="156159"/>
                  </a:lnTo>
                  <a:lnTo>
                    <a:pt x="107988" y="143357"/>
                  </a:lnTo>
                  <a:lnTo>
                    <a:pt x="127355" y="116420"/>
                  </a:lnTo>
                  <a:lnTo>
                    <a:pt x="147942" y="91173"/>
                  </a:lnTo>
                  <a:lnTo>
                    <a:pt x="166522" y="64846"/>
                  </a:lnTo>
                  <a:lnTo>
                    <a:pt x="179882" y="34721"/>
                  </a:lnTo>
                  <a:lnTo>
                    <a:pt x="181330" y="29502"/>
                  </a:lnTo>
                  <a:lnTo>
                    <a:pt x="175107" y="25501"/>
                  </a:lnTo>
                  <a:lnTo>
                    <a:pt x="169875" y="27940"/>
                  </a:lnTo>
                  <a:lnTo>
                    <a:pt x="152438" y="38176"/>
                  </a:lnTo>
                  <a:lnTo>
                    <a:pt x="137083" y="50444"/>
                  </a:lnTo>
                  <a:lnTo>
                    <a:pt x="107543" y="76530"/>
                  </a:lnTo>
                  <a:lnTo>
                    <a:pt x="77000" y="101320"/>
                  </a:lnTo>
                  <a:lnTo>
                    <a:pt x="69278" y="108077"/>
                  </a:lnTo>
                  <a:lnTo>
                    <a:pt x="54546" y="122897"/>
                  </a:lnTo>
                  <a:lnTo>
                    <a:pt x="46888" y="129908"/>
                  </a:lnTo>
                  <a:lnTo>
                    <a:pt x="53238" y="116941"/>
                  </a:lnTo>
                  <a:lnTo>
                    <a:pt x="62103" y="104597"/>
                  </a:lnTo>
                  <a:lnTo>
                    <a:pt x="81330" y="81864"/>
                  </a:lnTo>
                  <a:lnTo>
                    <a:pt x="93992" y="64160"/>
                  </a:lnTo>
                  <a:lnTo>
                    <a:pt x="117182" y="27749"/>
                  </a:lnTo>
                  <a:lnTo>
                    <a:pt x="130657" y="10490"/>
                  </a:lnTo>
                  <a:lnTo>
                    <a:pt x="132232" y="5842"/>
                  </a:lnTo>
                  <a:lnTo>
                    <a:pt x="129959" y="1803"/>
                  </a:lnTo>
                  <a:lnTo>
                    <a:pt x="125653" y="0"/>
                  </a:lnTo>
                  <a:lnTo>
                    <a:pt x="121107" y="2032"/>
                  </a:lnTo>
                  <a:lnTo>
                    <a:pt x="106133" y="21031"/>
                  </a:lnTo>
                  <a:lnTo>
                    <a:pt x="79984" y="61087"/>
                  </a:lnTo>
                  <a:lnTo>
                    <a:pt x="65887" y="80645"/>
                  </a:lnTo>
                  <a:lnTo>
                    <a:pt x="54051" y="94919"/>
                  </a:lnTo>
                  <a:lnTo>
                    <a:pt x="42684" y="109918"/>
                  </a:lnTo>
                  <a:lnTo>
                    <a:pt x="34201" y="125958"/>
                  </a:lnTo>
                  <a:lnTo>
                    <a:pt x="31000" y="143357"/>
                  </a:lnTo>
                  <a:lnTo>
                    <a:pt x="31102" y="147916"/>
                  </a:lnTo>
                  <a:lnTo>
                    <a:pt x="36766" y="150698"/>
                  </a:lnTo>
                  <a:lnTo>
                    <a:pt x="41211" y="148475"/>
                  </a:lnTo>
                  <a:lnTo>
                    <a:pt x="58013" y="137769"/>
                  </a:lnTo>
                  <a:lnTo>
                    <a:pt x="73215" y="124396"/>
                  </a:lnTo>
                  <a:lnTo>
                    <a:pt x="87744" y="110197"/>
                  </a:lnTo>
                  <a:lnTo>
                    <a:pt x="116992" y="84709"/>
                  </a:lnTo>
                  <a:lnTo>
                    <a:pt x="145719" y="58889"/>
                  </a:lnTo>
                  <a:lnTo>
                    <a:pt x="161099" y="47294"/>
                  </a:lnTo>
                  <a:lnTo>
                    <a:pt x="153416" y="63030"/>
                  </a:lnTo>
                  <a:lnTo>
                    <a:pt x="76327" y="164973"/>
                  </a:lnTo>
                  <a:lnTo>
                    <a:pt x="50825" y="193598"/>
                  </a:lnTo>
                  <a:lnTo>
                    <a:pt x="39954" y="207340"/>
                  </a:lnTo>
                  <a:lnTo>
                    <a:pt x="35687" y="220764"/>
                  </a:lnTo>
                  <a:lnTo>
                    <a:pt x="46215" y="229527"/>
                  </a:lnTo>
                  <a:lnTo>
                    <a:pt x="63893" y="226999"/>
                  </a:lnTo>
                  <a:lnTo>
                    <a:pt x="82105" y="215277"/>
                  </a:lnTo>
                  <a:lnTo>
                    <a:pt x="98158" y="200202"/>
                  </a:lnTo>
                  <a:lnTo>
                    <a:pt x="109321" y="187604"/>
                  </a:lnTo>
                  <a:lnTo>
                    <a:pt x="117640" y="179298"/>
                  </a:lnTo>
                  <a:lnTo>
                    <a:pt x="147548" y="156476"/>
                  </a:lnTo>
                  <a:lnTo>
                    <a:pt x="236550" y="80086"/>
                  </a:lnTo>
                  <a:lnTo>
                    <a:pt x="203822" y="127736"/>
                  </a:lnTo>
                  <a:lnTo>
                    <a:pt x="174650" y="167830"/>
                  </a:lnTo>
                  <a:lnTo>
                    <a:pt x="136334" y="221513"/>
                  </a:lnTo>
                  <a:lnTo>
                    <a:pt x="76733" y="297103"/>
                  </a:lnTo>
                  <a:lnTo>
                    <a:pt x="38887" y="347383"/>
                  </a:lnTo>
                  <a:lnTo>
                    <a:pt x="15214" y="377621"/>
                  </a:lnTo>
                  <a:lnTo>
                    <a:pt x="5727" y="393661"/>
                  </a:lnTo>
                  <a:lnTo>
                    <a:pt x="546" y="411543"/>
                  </a:lnTo>
                  <a:lnTo>
                    <a:pt x="0" y="416204"/>
                  </a:lnTo>
                  <a:lnTo>
                    <a:pt x="6667" y="418541"/>
                  </a:lnTo>
                  <a:lnTo>
                    <a:pt x="10769" y="416648"/>
                  </a:lnTo>
                  <a:lnTo>
                    <a:pt x="38265" y="399846"/>
                  </a:lnTo>
                  <a:lnTo>
                    <a:pt x="63500" y="378574"/>
                  </a:lnTo>
                  <a:lnTo>
                    <a:pt x="109550" y="333489"/>
                  </a:lnTo>
                  <a:lnTo>
                    <a:pt x="138684" y="307276"/>
                  </a:lnTo>
                  <a:lnTo>
                    <a:pt x="258229" y="207276"/>
                  </a:lnTo>
                  <a:lnTo>
                    <a:pt x="316788" y="160210"/>
                  </a:lnTo>
                  <a:lnTo>
                    <a:pt x="418655" y="86042"/>
                  </a:lnTo>
                  <a:lnTo>
                    <a:pt x="448398" y="73367"/>
                  </a:lnTo>
                  <a:lnTo>
                    <a:pt x="442760" y="89649"/>
                  </a:lnTo>
                  <a:lnTo>
                    <a:pt x="396163" y="150063"/>
                  </a:lnTo>
                  <a:lnTo>
                    <a:pt x="316064" y="234480"/>
                  </a:lnTo>
                  <a:lnTo>
                    <a:pt x="177876" y="373265"/>
                  </a:lnTo>
                  <a:lnTo>
                    <a:pt x="121107" y="428104"/>
                  </a:lnTo>
                  <a:lnTo>
                    <a:pt x="107975" y="441706"/>
                  </a:lnTo>
                  <a:lnTo>
                    <a:pt x="71551" y="485038"/>
                  </a:lnTo>
                  <a:lnTo>
                    <a:pt x="56134" y="503021"/>
                  </a:lnTo>
                  <a:lnTo>
                    <a:pt x="49796" y="512584"/>
                  </a:lnTo>
                  <a:lnTo>
                    <a:pt x="43103" y="527837"/>
                  </a:lnTo>
                  <a:lnTo>
                    <a:pt x="49885" y="532955"/>
                  </a:lnTo>
                  <a:lnTo>
                    <a:pt x="54775" y="529844"/>
                  </a:lnTo>
                  <a:lnTo>
                    <a:pt x="93002" y="502361"/>
                  </a:lnTo>
                  <a:lnTo>
                    <a:pt x="128155" y="471995"/>
                  </a:lnTo>
                  <a:lnTo>
                    <a:pt x="162242" y="440588"/>
                  </a:lnTo>
                  <a:lnTo>
                    <a:pt x="197218" y="409981"/>
                  </a:lnTo>
                  <a:lnTo>
                    <a:pt x="241706" y="374891"/>
                  </a:lnTo>
                  <a:lnTo>
                    <a:pt x="287413" y="340728"/>
                  </a:lnTo>
                  <a:lnTo>
                    <a:pt x="417715" y="246176"/>
                  </a:lnTo>
                  <a:lnTo>
                    <a:pt x="532790" y="165595"/>
                  </a:lnTo>
                  <a:lnTo>
                    <a:pt x="622668" y="104584"/>
                  </a:lnTo>
                  <a:lnTo>
                    <a:pt x="712635" y="45885"/>
                  </a:lnTo>
                  <a:lnTo>
                    <a:pt x="752868" y="23723"/>
                  </a:lnTo>
                  <a:lnTo>
                    <a:pt x="741006" y="38150"/>
                  </a:lnTo>
                  <a:lnTo>
                    <a:pt x="726503" y="51701"/>
                  </a:lnTo>
                  <a:lnTo>
                    <a:pt x="696976" y="75755"/>
                  </a:lnTo>
                  <a:lnTo>
                    <a:pt x="627532" y="137579"/>
                  </a:lnTo>
                  <a:lnTo>
                    <a:pt x="466763" y="273558"/>
                  </a:lnTo>
                  <a:lnTo>
                    <a:pt x="388188" y="341503"/>
                  </a:lnTo>
                  <a:lnTo>
                    <a:pt x="310807" y="410591"/>
                  </a:lnTo>
                  <a:lnTo>
                    <a:pt x="272732" y="445655"/>
                  </a:lnTo>
                  <a:lnTo>
                    <a:pt x="235153" y="481101"/>
                  </a:lnTo>
                  <a:lnTo>
                    <a:pt x="198145" y="516978"/>
                  </a:lnTo>
                  <a:lnTo>
                    <a:pt x="161772" y="553300"/>
                  </a:lnTo>
                  <a:lnTo>
                    <a:pt x="159893" y="557796"/>
                  </a:lnTo>
                  <a:lnTo>
                    <a:pt x="161886" y="561568"/>
                  </a:lnTo>
                  <a:lnTo>
                    <a:pt x="166204" y="563321"/>
                  </a:lnTo>
                  <a:lnTo>
                    <a:pt x="171323" y="561746"/>
                  </a:lnTo>
                  <a:lnTo>
                    <a:pt x="188874" y="548182"/>
                  </a:lnTo>
                  <a:lnTo>
                    <a:pt x="239433" y="505599"/>
                  </a:lnTo>
                  <a:lnTo>
                    <a:pt x="260108" y="489483"/>
                  </a:lnTo>
                  <a:lnTo>
                    <a:pt x="369316" y="408825"/>
                  </a:lnTo>
                  <a:lnTo>
                    <a:pt x="416433" y="376580"/>
                  </a:lnTo>
                  <a:lnTo>
                    <a:pt x="512089" y="314032"/>
                  </a:lnTo>
                  <a:lnTo>
                    <a:pt x="593686" y="258978"/>
                  </a:lnTo>
                  <a:lnTo>
                    <a:pt x="741286" y="155041"/>
                  </a:lnTo>
                  <a:lnTo>
                    <a:pt x="808380" y="106324"/>
                  </a:lnTo>
                  <a:lnTo>
                    <a:pt x="822883" y="94691"/>
                  </a:lnTo>
                  <a:lnTo>
                    <a:pt x="830643" y="89535"/>
                  </a:lnTo>
                  <a:lnTo>
                    <a:pt x="821283" y="99021"/>
                  </a:lnTo>
                  <a:lnTo>
                    <a:pt x="810069" y="107784"/>
                  </a:lnTo>
                  <a:lnTo>
                    <a:pt x="788428" y="123113"/>
                  </a:lnTo>
                  <a:lnTo>
                    <a:pt x="701090" y="193281"/>
                  </a:lnTo>
                  <a:lnTo>
                    <a:pt x="659447" y="225336"/>
                  </a:lnTo>
                  <a:lnTo>
                    <a:pt x="532866" y="320027"/>
                  </a:lnTo>
                  <a:lnTo>
                    <a:pt x="492645" y="351523"/>
                  </a:lnTo>
                  <a:lnTo>
                    <a:pt x="453263" y="383870"/>
                  </a:lnTo>
                  <a:lnTo>
                    <a:pt x="414629" y="416890"/>
                  </a:lnTo>
                  <a:lnTo>
                    <a:pt x="342341" y="481101"/>
                  </a:lnTo>
                  <a:lnTo>
                    <a:pt x="308356" y="513308"/>
                  </a:lnTo>
                  <a:lnTo>
                    <a:pt x="277406" y="547547"/>
                  </a:lnTo>
                  <a:lnTo>
                    <a:pt x="252209" y="584327"/>
                  </a:lnTo>
                  <a:lnTo>
                    <a:pt x="248881" y="590105"/>
                  </a:lnTo>
                  <a:lnTo>
                    <a:pt x="257327" y="596671"/>
                  </a:lnTo>
                  <a:lnTo>
                    <a:pt x="300774" y="557606"/>
                  </a:lnTo>
                  <a:lnTo>
                    <a:pt x="340347" y="525297"/>
                  </a:lnTo>
                  <a:lnTo>
                    <a:pt x="381088" y="494207"/>
                  </a:lnTo>
                  <a:lnTo>
                    <a:pt x="506653" y="403872"/>
                  </a:lnTo>
                  <a:lnTo>
                    <a:pt x="508952" y="399796"/>
                  </a:lnTo>
                  <a:lnTo>
                    <a:pt x="506920" y="395973"/>
                  </a:lnTo>
                  <a:lnTo>
                    <a:pt x="502348" y="393979"/>
                  </a:lnTo>
                  <a:lnTo>
                    <a:pt x="497090" y="395414"/>
                  </a:lnTo>
                  <a:lnTo>
                    <a:pt x="415150" y="453999"/>
                  </a:lnTo>
                  <a:lnTo>
                    <a:pt x="374611" y="483590"/>
                  </a:lnTo>
                  <a:lnTo>
                    <a:pt x="334822" y="513892"/>
                  </a:lnTo>
                  <a:lnTo>
                    <a:pt x="296100" y="545299"/>
                  </a:lnTo>
                  <a:lnTo>
                    <a:pt x="319252" y="520242"/>
                  </a:lnTo>
                  <a:lnTo>
                    <a:pt x="394982" y="450900"/>
                  </a:lnTo>
                  <a:lnTo>
                    <a:pt x="435533" y="415417"/>
                  </a:lnTo>
                  <a:lnTo>
                    <a:pt x="476973" y="380682"/>
                  </a:lnTo>
                  <a:lnTo>
                    <a:pt x="519214" y="346697"/>
                  </a:lnTo>
                  <a:lnTo>
                    <a:pt x="562203" y="313474"/>
                  </a:lnTo>
                  <a:lnTo>
                    <a:pt x="652005" y="247230"/>
                  </a:lnTo>
                  <a:lnTo>
                    <a:pt x="696455" y="213563"/>
                  </a:lnTo>
                  <a:lnTo>
                    <a:pt x="777684" y="146900"/>
                  </a:lnTo>
                  <a:lnTo>
                    <a:pt x="827786" y="108737"/>
                  </a:lnTo>
                  <a:lnTo>
                    <a:pt x="837755" y="100266"/>
                  </a:lnTo>
                  <a:lnTo>
                    <a:pt x="845807" y="90639"/>
                  </a:lnTo>
                  <a:lnTo>
                    <a:pt x="850531" y="79311"/>
                  </a:lnTo>
                  <a:lnTo>
                    <a:pt x="851535" y="74866"/>
                  </a:lnTo>
                  <a:close/>
                </a:path>
                <a:path w="1061085" h="596900">
                  <a:moveTo>
                    <a:pt x="1060716" y="70256"/>
                  </a:moveTo>
                  <a:lnTo>
                    <a:pt x="1057567" y="66979"/>
                  </a:lnTo>
                  <a:lnTo>
                    <a:pt x="1052664" y="66154"/>
                  </a:lnTo>
                  <a:lnTo>
                    <a:pt x="1048194" y="68859"/>
                  </a:lnTo>
                  <a:lnTo>
                    <a:pt x="1020508" y="102425"/>
                  </a:lnTo>
                  <a:lnTo>
                    <a:pt x="989825" y="133680"/>
                  </a:lnTo>
                  <a:lnTo>
                    <a:pt x="957249" y="163512"/>
                  </a:lnTo>
                  <a:lnTo>
                    <a:pt x="889939" y="222948"/>
                  </a:lnTo>
                  <a:lnTo>
                    <a:pt x="856195" y="253199"/>
                  </a:lnTo>
                  <a:lnTo>
                    <a:pt x="822210" y="283260"/>
                  </a:lnTo>
                  <a:lnTo>
                    <a:pt x="787539" y="312801"/>
                  </a:lnTo>
                  <a:lnTo>
                    <a:pt x="705954" y="379653"/>
                  </a:lnTo>
                  <a:lnTo>
                    <a:pt x="665581" y="413156"/>
                  </a:lnTo>
                  <a:lnTo>
                    <a:pt x="625894" y="447205"/>
                  </a:lnTo>
                  <a:lnTo>
                    <a:pt x="587197" y="482168"/>
                  </a:lnTo>
                  <a:lnTo>
                    <a:pt x="549795" y="518414"/>
                  </a:lnTo>
                  <a:lnTo>
                    <a:pt x="513981" y="556310"/>
                  </a:lnTo>
                  <a:lnTo>
                    <a:pt x="512368" y="560857"/>
                  </a:lnTo>
                  <a:lnTo>
                    <a:pt x="514362" y="564642"/>
                  </a:lnTo>
                  <a:lnTo>
                    <a:pt x="514197" y="564642"/>
                  </a:lnTo>
                  <a:lnTo>
                    <a:pt x="518642" y="566470"/>
                  </a:lnTo>
                  <a:lnTo>
                    <a:pt x="523646" y="564642"/>
                  </a:lnTo>
                  <a:lnTo>
                    <a:pt x="562914" y="533209"/>
                  </a:lnTo>
                  <a:lnTo>
                    <a:pt x="603631" y="503059"/>
                  </a:lnTo>
                  <a:lnTo>
                    <a:pt x="607148" y="500595"/>
                  </a:lnTo>
                  <a:lnTo>
                    <a:pt x="644994" y="474167"/>
                  </a:lnTo>
                  <a:lnTo>
                    <a:pt x="687158" y="445846"/>
                  </a:lnTo>
                  <a:lnTo>
                    <a:pt x="772083" y="389851"/>
                  </a:lnTo>
                  <a:lnTo>
                    <a:pt x="799998" y="371005"/>
                  </a:lnTo>
                  <a:lnTo>
                    <a:pt x="827722" y="351828"/>
                  </a:lnTo>
                  <a:lnTo>
                    <a:pt x="882637" y="313143"/>
                  </a:lnTo>
                  <a:lnTo>
                    <a:pt x="895477" y="304419"/>
                  </a:lnTo>
                  <a:lnTo>
                    <a:pt x="921486" y="287134"/>
                  </a:lnTo>
                  <a:lnTo>
                    <a:pt x="934199" y="278231"/>
                  </a:lnTo>
                  <a:lnTo>
                    <a:pt x="945172" y="269455"/>
                  </a:lnTo>
                  <a:lnTo>
                    <a:pt x="956805" y="259854"/>
                  </a:lnTo>
                  <a:lnTo>
                    <a:pt x="969200" y="250952"/>
                  </a:lnTo>
                  <a:lnTo>
                    <a:pt x="982421" y="244309"/>
                  </a:lnTo>
                  <a:lnTo>
                    <a:pt x="972743" y="258749"/>
                  </a:lnTo>
                  <a:lnTo>
                    <a:pt x="960323" y="272046"/>
                  </a:lnTo>
                  <a:lnTo>
                    <a:pt x="946835" y="284632"/>
                  </a:lnTo>
                  <a:lnTo>
                    <a:pt x="933970" y="297014"/>
                  </a:lnTo>
                  <a:lnTo>
                    <a:pt x="913587" y="316890"/>
                  </a:lnTo>
                  <a:lnTo>
                    <a:pt x="892060" y="336054"/>
                  </a:lnTo>
                  <a:lnTo>
                    <a:pt x="870318" y="355066"/>
                  </a:lnTo>
                  <a:lnTo>
                    <a:pt x="849312" y="374510"/>
                  </a:lnTo>
                  <a:lnTo>
                    <a:pt x="829716" y="394246"/>
                  </a:lnTo>
                  <a:lnTo>
                    <a:pt x="810336" y="414210"/>
                  </a:lnTo>
                  <a:lnTo>
                    <a:pt x="790841" y="434086"/>
                  </a:lnTo>
                  <a:lnTo>
                    <a:pt x="770864" y="453567"/>
                  </a:lnTo>
                  <a:lnTo>
                    <a:pt x="761987" y="461137"/>
                  </a:lnTo>
                  <a:lnTo>
                    <a:pt x="752729" y="469379"/>
                  </a:lnTo>
                  <a:lnTo>
                    <a:pt x="745426" y="478586"/>
                  </a:lnTo>
                  <a:lnTo>
                    <a:pt x="742518" y="488708"/>
                  </a:lnTo>
                  <a:lnTo>
                    <a:pt x="742403" y="489712"/>
                  </a:lnTo>
                  <a:lnTo>
                    <a:pt x="742315" y="493877"/>
                  </a:lnTo>
                  <a:lnTo>
                    <a:pt x="742175" y="493877"/>
                  </a:lnTo>
                  <a:lnTo>
                    <a:pt x="748093" y="495820"/>
                  </a:lnTo>
                  <a:lnTo>
                    <a:pt x="752538" y="494157"/>
                  </a:lnTo>
                  <a:lnTo>
                    <a:pt x="783424" y="478358"/>
                  </a:lnTo>
                  <a:lnTo>
                    <a:pt x="786269" y="476250"/>
                  </a:lnTo>
                  <a:lnTo>
                    <a:pt x="810704" y="458139"/>
                  </a:lnTo>
                  <a:lnTo>
                    <a:pt x="836815" y="436435"/>
                  </a:lnTo>
                  <a:lnTo>
                    <a:pt x="864196" y="416204"/>
                  </a:lnTo>
                  <a:lnTo>
                    <a:pt x="884758" y="402120"/>
                  </a:lnTo>
                  <a:lnTo>
                    <a:pt x="904709" y="387197"/>
                  </a:lnTo>
                  <a:lnTo>
                    <a:pt x="924433" y="371970"/>
                  </a:lnTo>
                  <a:lnTo>
                    <a:pt x="944016" y="357174"/>
                  </a:lnTo>
                  <a:lnTo>
                    <a:pt x="944219" y="357047"/>
                  </a:lnTo>
                  <a:lnTo>
                    <a:pt x="944118" y="357174"/>
                  </a:lnTo>
                  <a:lnTo>
                    <a:pt x="932827" y="366928"/>
                  </a:lnTo>
                  <a:lnTo>
                    <a:pt x="922502" y="377228"/>
                  </a:lnTo>
                  <a:lnTo>
                    <a:pt x="889787" y="411441"/>
                  </a:lnTo>
                  <a:lnTo>
                    <a:pt x="850646" y="450126"/>
                  </a:lnTo>
                  <a:lnTo>
                    <a:pt x="834618" y="465023"/>
                  </a:lnTo>
                  <a:lnTo>
                    <a:pt x="816419" y="484098"/>
                  </a:lnTo>
                  <a:lnTo>
                    <a:pt x="803833" y="504761"/>
                  </a:lnTo>
                  <a:lnTo>
                    <a:pt x="803935" y="510044"/>
                  </a:lnTo>
                  <a:lnTo>
                    <a:pt x="804049" y="516724"/>
                  </a:lnTo>
                  <a:lnTo>
                    <a:pt x="804176" y="523595"/>
                  </a:lnTo>
                  <a:lnTo>
                    <a:pt x="804202" y="524840"/>
                  </a:lnTo>
                  <a:lnTo>
                    <a:pt x="805421" y="527062"/>
                  </a:lnTo>
                  <a:lnTo>
                    <a:pt x="809307" y="528281"/>
                  </a:lnTo>
                  <a:lnTo>
                    <a:pt x="811872" y="527507"/>
                  </a:lnTo>
                  <a:lnTo>
                    <a:pt x="836041" y="517448"/>
                  </a:lnTo>
                  <a:lnTo>
                    <a:pt x="838581" y="515937"/>
                  </a:lnTo>
                  <a:lnTo>
                    <a:pt x="857910" y="504444"/>
                  </a:lnTo>
                  <a:lnTo>
                    <a:pt x="878509" y="489712"/>
                  </a:lnTo>
                  <a:lnTo>
                    <a:pt x="898867" y="474472"/>
                  </a:lnTo>
                  <a:lnTo>
                    <a:pt x="914450" y="463270"/>
                  </a:lnTo>
                  <a:lnTo>
                    <a:pt x="930160" y="452386"/>
                  </a:lnTo>
                  <a:lnTo>
                    <a:pt x="946188" y="441782"/>
                  </a:lnTo>
                  <a:lnTo>
                    <a:pt x="962533" y="431558"/>
                  </a:lnTo>
                  <a:lnTo>
                    <a:pt x="972159" y="425234"/>
                  </a:lnTo>
                  <a:lnTo>
                    <a:pt x="981367" y="418642"/>
                  </a:lnTo>
                  <a:lnTo>
                    <a:pt x="990650" y="412280"/>
                  </a:lnTo>
                  <a:lnTo>
                    <a:pt x="1000531" y="406641"/>
                  </a:lnTo>
                  <a:lnTo>
                    <a:pt x="992835" y="417855"/>
                  </a:lnTo>
                  <a:lnTo>
                    <a:pt x="992111" y="418642"/>
                  </a:lnTo>
                  <a:lnTo>
                    <a:pt x="982205" y="429031"/>
                  </a:lnTo>
                  <a:lnTo>
                    <a:pt x="971270" y="439343"/>
                  </a:lnTo>
                  <a:lnTo>
                    <a:pt x="962304" y="448348"/>
                  </a:lnTo>
                  <a:lnTo>
                    <a:pt x="953681" y="457682"/>
                  </a:lnTo>
                  <a:lnTo>
                    <a:pt x="944664" y="466788"/>
                  </a:lnTo>
                  <a:lnTo>
                    <a:pt x="935532" y="475780"/>
                  </a:lnTo>
                  <a:lnTo>
                    <a:pt x="926528" y="484809"/>
                  </a:lnTo>
                  <a:lnTo>
                    <a:pt x="913091" y="498805"/>
                  </a:lnTo>
                  <a:lnTo>
                    <a:pt x="900214" y="514743"/>
                  </a:lnTo>
                  <a:lnTo>
                    <a:pt x="891768" y="532066"/>
                  </a:lnTo>
                  <a:lnTo>
                    <a:pt x="891641" y="550189"/>
                  </a:lnTo>
                  <a:lnTo>
                    <a:pt x="892759" y="553859"/>
                  </a:lnTo>
                  <a:lnTo>
                    <a:pt x="897864" y="555637"/>
                  </a:lnTo>
                  <a:lnTo>
                    <a:pt x="916559" y="545858"/>
                  </a:lnTo>
                  <a:lnTo>
                    <a:pt x="930478" y="538289"/>
                  </a:lnTo>
                  <a:lnTo>
                    <a:pt x="931506" y="537730"/>
                  </a:lnTo>
                  <a:lnTo>
                    <a:pt x="945730" y="528777"/>
                  </a:lnTo>
                  <a:lnTo>
                    <a:pt x="958621" y="518414"/>
                  </a:lnTo>
                  <a:lnTo>
                    <a:pt x="960310" y="516724"/>
                  </a:lnTo>
                  <a:lnTo>
                    <a:pt x="962202" y="515048"/>
                  </a:lnTo>
                  <a:lnTo>
                    <a:pt x="963980" y="513168"/>
                  </a:lnTo>
                  <a:lnTo>
                    <a:pt x="967968" y="506488"/>
                  </a:lnTo>
                  <a:lnTo>
                    <a:pt x="973747" y="505498"/>
                  </a:lnTo>
                  <a:lnTo>
                    <a:pt x="981227" y="510044"/>
                  </a:lnTo>
                  <a:lnTo>
                    <a:pt x="981481" y="510044"/>
                  </a:lnTo>
                  <a:lnTo>
                    <a:pt x="977455" y="517004"/>
                  </a:lnTo>
                  <a:lnTo>
                    <a:pt x="972845" y="523595"/>
                  </a:lnTo>
                  <a:lnTo>
                    <a:pt x="968057" y="530098"/>
                  </a:lnTo>
                  <a:lnTo>
                    <a:pt x="963536" y="536625"/>
                  </a:lnTo>
                  <a:lnTo>
                    <a:pt x="962914" y="541312"/>
                  </a:lnTo>
                  <a:lnTo>
                    <a:pt x="966114" y="544626"/>
                  </a:lnTo>
                  <a:lnTo>
                    <a:pt x="970940" y="545439"/>
                  </a:lnTo>
                  <a:lnTo>
                    <a:pt x="975194" y="542632"/>
                  </a:lnTo>
                  <a:lnTo>
                    <a:pt x="997534" y="505841"/>
                  </a:lnTo>
                  <a:lnTo>
                    <a:pt x="997712" y="504761"/>
                  </a:lnTo>
                  <a:lnTo>
                    <a:pt x="997762" y="504444"/>
                  </a:lnTo>
                  <a:lnTo>
                    <a:pt x="997864" y="503796"/>
                  </a:lnTo>
                  <a:lnTo>
                    <a:pt x="997978" y="503059"/>
                  </a:lnTo>
                  <a:lnTo>
                    <a:pt x="999756" y="491921"/>
                  </a:lnTo>
                  <a:lnTo>
                    <a:pt x="999756" y="488708"/>
                  </a:lnTo>
                  <a:lnTo>
                    <a:pt x="996746" y="485927"/>
                  </a:lnTo>
                  <a:lnTo>
                    <a:pt x="994029" y="485927"/>
                  </a:lnTo>
                  <a:lnTo>
                    <a:pt x="983462" y="487032"/>
                  </a:lnTo>
                  <a:lnTo>
                    <a:pt x="975372" y="489712"/>
                  </a:lnTo>
                  <a:lnTo>
                    <a:pt x="967867" y="493877"/>
                  </a:lnTo>
                  <a:lnTo>
                    <a:pt x="960424" y="499262"/>
                  </a:lnTo>
                  <a:lnTo>
                    <a:pt x="946658" y="509866"/>
                  </a:lnTo>
                  <a:lnTo>
                    <a:pt x="932967" y="519861"/>
                  </a:lnTo>
                  <a:lnTo>
                    <a:pt x="918908" y="529323"/>
                  </a:lnTo>
                  <a:lnTo>
                    <a:pt x="904087" y="538289"/>
                  </a:lnTo>
                  <a:lnTo>
                    <a:pt x="912291" y="518007"/>
                  </a:lnTo>
                  <a:lnTo>
                    <a:pt x="929233" y="497700"/>
                  </a:lnTo>
                  <a:lnTo>
                    <a:pt x="948918" y="479107"/>
                  </a:lnTo>
                  <a:lnTo>
                    <a:pt x="965314" y="464019"/>
                  </a:lnTo>
                  <a:lnTo>
                    <a:pt x="980516" y="449732"/>
                  </a:lnTo>
                  <a:lnTo>
                    <a:pt x="997483" y="433158"/>
                  </a:lnTo>
                  <a:lnTo>
                    <a:pt x="1010437" y="416204"/>
                  </a:lnTo>
                  <a:lnTo>
                    <a:pt x="1011237" y="415124"/>
                  </a:lnTo>
                  <a:lnTo>
                    <a:pt x="1013764" y="406641"/>
                  </a:lnTo>
                  <a:lnTo>
                    <a:pt x="1013879" y="406273"/>
                  </a:lnTo>
                  <a:lnTo>
                    <a:pt x="1013968" y="405980"/>
                  </a:lnTo>
                  <a:lnTo>
                    <a:pt x="1016749" y="396633"/>
                  </a:lnTo>
                  <a:lnTo>
                    <a:pt x="1016635" y="392861"/>
                  </a:lnTo>
                  <a:lnTo>
                    <a:pt x="1012418" y="389636"/>
                  </a:lnTo>
                  <a:lnTo>
                    <a:pt x="1008202" y="390855"/>
                  </a:lnTo>
                  <a:lnTo>
                    <a:pt x="996950" y="394957"/>
                  </a:lnTo>
                  <a:lnTo>
                    <a:pt x="986637" y="400202"/>
                  </a:lnTo>
                  <a:lnTo>
                    <a:pt x="976909" y="406273"/>
                  </a:lnTo>
                  <a:lnTo>
                    <a:pt x="952373" y="423265"/>
                  </a:lnTo>
                  <a:lnTo>
                    <a:pt x="921753" y="443344"/>
                  </a:lnTo>
                  <a:lnTo>
                    <a:pt x="906805" y="453567"/>
                  </a:lnTo>
                  <a:lnTo>
                    <a:pt x="890663" y="465416"/>
                  </a:lnTo>
                  <a:lnTo>
                    <a:pt x="874763" y="477253"/>
                  </a:lnTo>
                  <a:lnTo>
                    <a:pt x="858723" y="488924"/>
                  </a:lnTo>
                  <a:lnTo>
                    <a:pt x="842314" y="500151"/>
                  </a:lnTo>
                  <a:lnTo>
                    <a:pt x="836853" y="503059"/>
                  </a:lnTo>
                  <a:lnTo>
                    <a:pt x="827582" y="507796"/>
                  </a:lnTo>
                  <a:lnTo>
                    <a:pt x="818908" y="512660"/>
                  </a:lnTo>
                  <a:lnTo>
                    <a:pt x="815200" y="515937"/>
                  </a:lnTo>
                  <a:lnTo>
                    <a:pt x="816216" y="510044"/>
                  </a:lnTo>
                  <a:lnTo>
                    <a:pt x="816305" y="509866"/>
                  </a:lnTo>
                  <a:lnTo>
                    <a:pt x="843292" y="474878"/>
                  </a:lnTo>
                  <a:lnTo>
                    <a:pt x="877697" y="441337"/>
                  </a:lnTo>
                  <a:lnTo>
                    <a:pt x="894753" y="424662"/>
                  </a:lnTo>
                  <a:lnTo>
                    <a:pt x="923251" y="394487"/>
                  </a:lnTo>
                  <a:lnTo>
                    <a:pt x="937958" y="379653"/>
                  </a:lnTo>
                  <a:lnTo>
                    <a:pt x="953414" y="365734"/>
                  </a:lnTo>
                  <a:lnTo>
                    <a:pt x="964653" y="356400"/>
                  </a:lnTo>
                  <a:lnTo>
                    <a:pt x="975131" y="347065"/>
                  </a:lnTo>
                  <a:lnTo>
                    <a:pt x="984465" y="336880"/>
                  </a:lnTo>
                  <a:lnTo>
                    <a:pt x="992085" y="325145"/>
                  </a:lnTo>
                  <a:lnTo>
                    <a:pt x="994638" y="320027"/>
                  </a:lnTo>
                  <a:lnTo>
                    <a:pt x="989088" y="313588"/>
                  </a:lnTo>
                  <a:lnTo>
                    <a:pt x="982865" y="317030"/>
                  </a:lnTo>
                  <a:lnTo>
                    <a:pt x="950074" y="337388"/>
                  </a:lnTo>
                  <a:lnTo>
                    <a:pt x="945032" y="341096"/>
                  </a:lnTo>
                  <a:lnTo>
                    <a:pt x="945032" y="356400"/>
                  </a:lnTo>
                  <a:lnTo>
                    <a:pt x="945032" y="341096"/>
                  </a:lnTo>
                  <a:lnTo>
                    <a:pt x="919048" y="360133"/>
                  </a:lnTo>
                  <a:lnTo>
                    <a:pt x="888542" y="383565"/>
                  </a:lnTo>
                  <a:lnTo>
                    <a:pt x="857313" y="405980"/>
                  </a:lnTo>
                  <a:lnTo>
                    <a:pt x="833742" y="423506"/>
                  </a:lnTo>
                  <a:lnTo>
                    <a:pt x="810983" y="442328"/>
                  </a:lnTo>
                  <a:lnTo>
                    <a:pt x="787717" y="460527"/>
                  </a:lnTo>
                  <a:lnTo>
                    <a:pt x="762647" y="476250"/>
                  </a:lnTo>
                  <a:lnTo>
                    <a:pt x="773353" y="465023"/>
                  </a:lnTo>
                  <a:lnTo>
                    <a:pt x="786091" y="453567"/>
                  </a:lnTo>
                  <a:lnTo>
                    <a:pt x="797509" y="443839"/>
                  </a:lnTo>
                  <a:lnTo>
                    <a:pt x="805764" y="436435"/>
                  </a:lnTo>
                  <a:lnTo>
                    <a:pt x="848144" y="393776"/>
                  </a:lnTo>
                  <a:lnTo>
                    <a:pt x="869670" y="372643"/>
                  </a:lnTo>
                  <a:lnTo>
                    <a:pt x="891641" y="351828"/>
                  </a:lnTo>
                  <a:lnTo>
                    <a:pt x="945375" y="303022"/>
                  </a:lnTo>
                  <a:lnTo>
                    <a:pt x="962977" y="286448"/>
                  </a:lnTo>
                  <a:lnTo>
                    <a:pt x="993609" y="251129"/>
                  </a:lnTo>
                  <a:lnTo>
                    <a:pt x="996530" y="244309"/>
                  </a:lnTo>
                  <a:lnTo>
                    <a:pt x="999528" y="237312"/>
                  </a:lnTo>
                  <a:lnTo>
                    <a:pt x="1000531" y="233972"/>
                  </a:lnTo>
                  <a:lnTo>
                    <a:pt x="997534" y="229196"/>
                  </a:lnTo>
                  <a:lnTo>
                    <a:pt x="992974" y="229743"/>
                  </a:lnTo>
                  <a:lnTo>
                    <a:pt x="970838" y="236537"/>
                  </a:lnTo>
                  <a:lnTo>
                    <a:pt x="951865" y="248729"/>
                  </a:lnTo>
                  <a:lnTo>
                    <a:pt x="933970" y="262801"/>
                  </a:lnTo>
                  <a:lnTo>
                    <a:pt x="915085" y="275221"/>
                  </a:lnTo>
                  <a:lnTo>
                    <a:pt x="898842" y="284962"/>
                  </a:lnTo>
                  <a:lnTo>
                    <a:pt x="883170" y="296176"/>
                  </a:lnTo>
                  <a:lnTo>
                    <a:pt x="867867" y="307898"/>
                  </a:lnTo>
                  <a:lnTo>
                    <a:pt x="852754" y="319138"/>
                  </a:lnTo>
                  <a:lnTo>
                    <a:pt x="794562" y="359727"/>
                  </a:lnTo>
                  <a:lnTo>
                    <a:pt x="774979" y="373062"/>
                  </a:lnTo>
                  <a:lnTo>
                    <a:pt x="679831" y="436130"/>
                  </a:lnTo>
                  <a:lnTo>
                    <a:pt x="632561" y="467931"/>
                  </a:lnTo>
                  <a:lnTo>
                    <a:pt x="586092" y="500595"/>
                  </a:lnTo>
                  <a:lnTo>
                    <a:pt x="626592" y="463270"/>
                  </a:lnTo>
                  <a:lnTo>
                    <a:pt x="668286" y="427050"/>
                  </a:lnTo>
                  <a:lnTo>
                    <a:pt x="710819" y="391566"/>
                  </a:lnTo>
                  <a:lnTo>
                    <a:pt x="797090" y="321144"/>
                  </a:lnTo>
                  <a:lnTo>
                    <a:pt x="833983" y="289966"/>
                  </a:lnTo>
                  <a:lnTo>
                    <a:pt x="870051" y="258089"/>
                  </a:lnTo>
                  <a:lnTo>
                    <a:pt x="905789" y="225933"/>
                  </a:lnTo>
                  <a:lnTo>
                    <a:pt x="973582" y="165849"/>
                  </a:lnTo>
                  <a:lnTo>
                    <a:pt x="1004468" y="137109"/>
                  </a:lnTo>
                  <a:lnTo>
                    <a:pt x="1033526" y="107022"/>
                  </a:lnTo>
                  <a:lnTo>
                    <a:pt x="1059865" y="74866"/>
                  </a:lnTo>
                  <a:lnTo>
                    <a:pt x="1060716" y="70256"/>
                  </a:lnTo>
                  <a:close/>
                </a:path>
              </a:pathLst>
            </a:custGeom>
            <a:solidFill>
              <a:srgbClr val="545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13713" y="17963876"/>
              <a:ext cx="982569" cy="580390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455396" y="15220238"/>
              <a:ext cx="3732529" cy="2562225"/>
            </a:xfrm>
            <a:custGeom>
              <a:avLst/>
              <a:gdLst/>
              <a:ahLst/>
              <a:cxnLst/>
              <a:rect l="l" t="t" r="r" b="b"/>
              <a:pathLst>
                <a:path w="3732529" h="2562225">
                  <a:moveTo>
                    <a:pt x="3732136" y="142659"/>
                  </a:moveTo>
                  <a:lnTo>
                    <a:pt x="0" y="142659"/>
                  </a:lnTo>
                  <a:lnTo>
                    <a:pt x="0" y="2562085"/>
                  </a:lnTo>
                  <a:lnTo>
                    <a:pt x="3732136" y="2562085"/>
                  </a:lnTo>
                  <a:lnTo>
                    <a:pt x="3732136" y="142659"/>
                  </a:lnTo>
                  <a:close/>
                </a:path>
                <a:path w="3732529" h="2562225">
                  <a:moveTo>
                    <a:pt x="3732136" y="0"/>
                  </a:moveTo>
                  <a:lnTo>
                    <a:pt x="0" y="0"/>
                  </a:lnTo>
                  <a:lnTo>
                    <a:pt x="0" y="71272"/>
                  </a:lnTo>
                  <a:lnTo>
                    <a:pt x="3732136" y="71272"/>
                  </a:lnTo>
                  <a:lnTo>
                    <a:pt x="3732136" y="0"/>
                  </a:lnTo>
                  <a:close/>
                </a:path>
              </a:pathLst>
            </a:custGeom>
            <a:solidFill>
              <a:srgbClr val="C7A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55401" y="17864261"/>
              <a:ext cx="3732529" cy="1049655"/>
            </a:xfrm>
            <a:custGeom>
              <a:avLst/>
              <a:gdLst/>
              <a:ahLst/>
              <a:cxnLst/>
              <a:rect l="l" t="t" r="r" b="b"/>
              <a:pathLst>
                <a:path w="3732529" h="1049655">
                  <a:moveTo>
                    <a:pt x="0" y="1049272"/>
                  </a:moveTo>
                  <a:lnTo>
                    <a:pt x="3732141" y="1049272"/>
                  </a:lnTo>
                  <a:lnTo>
                    <a:pt x="3732141" y="0"/>
                  </a:lnTo>
                  <a:lnTo>
                    <a:pt x="0" y="0"/>
                  </a:lnTo>
                  <a:lnTo>
                    <a:pt x="0" y="1049272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55401" y="14188750"/>
              <a:ext cx="3969385" cy="1031875"/>
            </a:xfrm>
            <a:custGeom>
              <a:avLst/>
              <a:gdLst/>
              <a:ahLst/>
              <a:cxnLst/>
              <a:rect l="l" t="t" r="r" b="b"/>
              <a:pathLst>
                <a:path w="3969385" h="1031875">
                  <a:moveTo>
                    <a:pt x="3969025" y="1031482"/>
                  </a:moveTo>
                  <a:lnTo>
                    <a:pt x="0" y="1031482"/>
                  </a:lnTo>
                  <a:lnTo>
                    <a:pt x="0" y="615531"/>
                  </a:lnTo>
                  <a:lnTo>
                    <a:pt x="387102" y="0"/>
                  </a:lnTo>
                  <a:lnTo>
                    <a:pt x="3320261" y="0"/>
                  </a:lnTo>
                  <a:lnTo>
                    <a:pt x="3969025" y="1031482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55396" y="17782323"/>
              <a:ext cx="3732529" cy="1214755"/>
            </a:xfrm>
            <a:custGeom>
              <a:avLst/>
              <a:gdLst/>
              <a:ahLst/>
              <a:cxnLst/>
              <a:rect l="l" t="t" r="r" b="b"/>
              <a:pathLst>
                <a:path w="3732529" h="1214755">
                  <a:moveTo>
                    <a:pt x="3732136" y="1131214"/>
                  </a:moveTo>
                  <a:lnTo>
                    <a:pt x="0" y="1131214"/>
                  </a:lnTo>
                  <a:lnTo>
                    <a:pt x="0" y="1214386"/>
                  </a:lnTo>
                  <a:lnTo>
                    <a:pt x="3732136" y="1214386"/>
                  </a:lnTo>
                  <a:lnTo>
                    <a:pt x="3732136" y="1131214"/>
                  </a:lnTo>
                  <a:close/>
                </a:path>
                <a:path w="3732529" h="1214755">
                  <a:moveTo>
                    <a:pt x="3732136" y="0"/>
                  </a:moveTo>
                  <a:lnTo>
                    <a:pt x="0" y="0"/>
                  </a:lnTo>
                  <a:lnTo>
                    <a:pt x="0" y="81940"/>
                  </a:lnTo>
                  <a:lnTo>
                    <a:pt x="3732136" y="81940"/>
                  </a:lnTo>
                  <a:lnTo>
                    <a:pt x="3732136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567155" y="16377912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687152" y="16457745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726263" y="16298080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899370" y="16617298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793261" y="16537577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721"/>
                  </a:moveTo>
                  <a:lnTo>
                    <a:pt x="0" y="79721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721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574038" y="16214648"/>
              <a:ext cx="487045" cy="410845"/>
            </a:xfrm>
            <a:custGeom>
              <a:avLst/>
              <a:gdLst/>
              <a:ahLst/>
              <a:cxnLst/>
              <a:rect l="l" t="t" r="r" b="b"/>
              <a:pathLst>
                <a:path w="487044" h="410844">
                  <a:moveTo>
                    <a:pt x="226326" y="316344"/>
                  </a:moveTo>
                  <a:lnTo>
                    <a:pt x="212102" y="316344"/>
                  </a:lnTo>
                  <a:lnTo>
                    <a:pt x="212102" y="330314"/>
                  </a:lnTo>
                  <a:lnTo>
                    <a:pt x="212102" y="395109"/>
                  </a:lnTo>
                  <a:lnTo>
                    <a:pt x="14224" y="395109"/>
                  </a:lnTo>
                  <a:lnTo>
                    <a:pt x="14224" y="330314"/>
                  </a:lnTo>
                  <a:lnTo>
                    <a:pt x="212102" y="330314"/>
                  </a:lnTo>
                  <a:lnTo>
                    <a:pt x="212102" y="316344"/>
                  </a:lnTo>
                  <a:lnTo>
                    <a:pt x="0" y="316344"/>
                  </a:lnTo>
                  <a:lnTo>
                    <a:pt x="0" y="330314"/>
                  </a:lnTo>
                  <a:lnTo>
                    <a:pt x="0" y="395109"/>
                  </a:lnTo>
                  <a:lnTo>
                    <a:pt x="0" y="410362"/>
                  </a:lnTo>
                  <a:lnTo>
                    <a:pt x="226326" y="410362"/>
                  </a:lnTo>
                  <a:lnTo>
                    <a:pt x="226326" y="395655"/>
                  </a:lnTo>
                  <a:lnTo>
                    <a:pt x="226326" y="395109"/>
                  </a:lnTo>
                  <a:lnTo>
                    <a:pt x="226326" y="330314"/>
                  </a:lnTo>
                  <a:lnTo>
                    <a:pt x="226326" y="329946"/>
                  </a:lnTo>
                  <a:lnTo>
                    <a:pt x="226326" y="316344"/>
                  </a:lnTo>
                  <a:close/>
                </a:path>
                <a:path w="487044" h="410844">
                  <a:moveTo>
                    <a:pt x="486994" y="14173"/>
                  </a:moveTo>
                  <a:lnTo>
                    <a:pt x="472655" y="14173"/>
                  </a:lnTo>
                  <a:lnTo>
                    <a:pt x="472655" y="79768"/>
                  </a:lnTo>
                  <a:lnTo>
                    <a:pt x="486994" y="79768"/>
                  </a:lnTo>
                  <a:lnTo>
                    <a:pt x="486994" y="14173"/>
                  </a:lnTo>
                  <a:close/>
                </a:path>
                <a:path w="487044" h="410844">
                  <a:moveTo>
                    <a:pt x="486994" y="0"/>
                  </a:moveTo>
                  <a:lnTo>
                    <a:pt x="260553" y="0"/>
                  </a:lnTo>
                  <a:lnTo>
                    <a:pt x="260553" y="13982"/>
                  </a:lnTo>
                  <a:lnTo>
                    <a:pt x="260553" y="80035"/>
                  </a:lnTo>
                  <a:lnTo>
                    <a:pt x="260553" y="94018"/>
                  </a:lnTo>
                  <a:lnTo>
                    <a:pt x="486994" y="94018"/>
                  </a:lnTo>
                  <a:lnTo>
                    <a:pt x="486994" y="80035"/>
                  </a:lnTo>
                  <a:lnTo>
                    <a:pt x="274777" y="80035"/>
                  </a:lnTo>
                  <a:lnTo>
                    <a:pt x="274777" y="13982"/>
                  </a:lnTo>
                  <a:lnTo>
                    <a:pt x="486994" y="13982"/>
                  </a:lnTo>
                  <a:lnTo>
                    <a:pt x="486994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34948" y="15823644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721"/>
                  </a:moveTo>
                  <a:lnTo>
                    <a:pt x="0" y="79721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721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14951" y="15903366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106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106" y="0"/>
                  </a:lnTo>
                  <a:lnTo>
                    <a:pt x="212106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75841" y="15743812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02733" y="16063030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08842" y="15983198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106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106" y="0"/>
                  </a:lnTo>
                  <a:lnTo>
                    <a:pt x="212106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53288" y="15660737"/>
              <a:ext cx="2612390" cy="1737995"/>
            </a:xfrm>
            <a:custGeom>
              <a:avLst/>
              <a:gdLst/>
              <a:ahLst/>
              <a:cxnLst/>
              <a:rect l="l" t="t" r="r" b="b"/>
              <a:pathLst>
                <a:path w="2612390" h="1737994">
                  <a:moveTo>
                    <a:pt x="226428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80035"/>
                  </a:lnTo>
                  <a:lnTo>
                    <a:pt x="0" y="94018"/>
                  </a:lnTo>
                  <a:lnTo>
                    <a:pt x="226428" y="94018"/>
                  </a:lnTo>
                  <a:lnTo>
                    <a:pt x="226428" y="80035"/>
                  </a:lnTo>
                  <a:lnTo>
                    <a:pt x="14325" y="80035"/>
                  </a:lnTo>
                  <a:lnTo>
                    <a:pt x="14325" y="13970"/>
                  </a:lnTo>
                  <a:lnTo>
                    <a:pt x="212217" y="13970"/>
                  </a:lnTo>
                  <a:lnTo>
                    <a:pt x="212217" y="79413"/>
                  </a:lnTo>
                  <a:lnTo>
                    <a:pt x="226428" y="79413"/>
                  </a:lnTo>
                  <a:lnTo>
                    <a:pt x="226428" y="13970"/>
                  </a:lnTo>
                  <a:lnTo>
                    <a:pt x="226428" y="13817"/>
                  </a:lnTo>
                  <a:lnTo>
                    <a:pt x="226428" y="0"/>
                  </a:lnTo>
                  <a:close/>
                </a:path>
                <a:path w="2612390" h="1737994">
                  <a:moveTo>
                    <a:pt x="486981" y="315074"/>
                  </a:moveTo>
                  <a:lnTo>
                    <a:pt x="260540" y="315074"/>
                  </a:lnTo>
                  <a:lnTo>
                    <a:pt x="260540" y="329044"/>
                  </a:lnTo>
                  <a:lnTo>
                    <a:pt x="260540" y="395109"/>
                  </a:lnTo>
                  <a:lnTo>
                    <a:pt x="260540" y="409079"/>
                  </a:lnTo>
                  <a:lnTo>
                    <a:pt x="486981" y="409079"/>
                  </a:lnTo>
                  <a:lnTo>
                    <a:pt x="486981" y="395300"/>
                  </a:lnTo>
                  <a:lnTo>
                    <a:pt x="486981" y="395109"/>
                  </a:lnTo>
                  <a:lnTo>
                    <a:pt x="486981" y="329577"/>
                  </a:lnTo>
                  <a:lnTo>
                    <a:pt x="472757" y="329577"/>
                  </a:lnTo>
                  <a:lnTo>
                    <a:pt x="472757" y="395109"/>
                  </a:lnTo>
                  <a:lnTo>
                    <a:pt x="274764" y="395109"/>
                  </a:lnTo>
                  <a:lnTo>
                    <a:pt x="274764" y="329044"/>
                  </a:lnTo>
                  <a:lnTo>
                    <a:pt x="486981" y="329044"/>
                  </a:lnTo>
                  <a:lnTo>
                    <a:pt x="486981" y="315074"/>
                  </a:lnTo>
                  <a:close/>
                </a:path>
                <a:path w="2612390" h="1737994">
                  <a:moveTo>
                    <a:pt x="2612275" y="1658048"/>
                  </a:moveTo>
                  <a:lnTo>
                    <a:pt x="2598051" y="1658048"/>
                  </a:lnTo>
                  <a:lnTo>
                    <a:pt x="2598051" y="1723644"/>
                  </a:lnTo>
                  <a:lnTo>
                    <a:pt x="2612275" y="1723644"/>
                  </a:lnTo>
                  <a:lnTo>
                    <a:pt x="2612275" y="1658048"/>
                  </a:lnTo>
                  <a:close/>
                </a:path>
                <a:path w="2612390" h="1737994">
                  <a:moveTo>
                    <a:pt x="2612275" y="1643964"/>
                  </a:moveTo>
                  <a:lnTo>
                    <a:pt x="2385834" y="1643964"/>
                  </a:lnTo>
                  <a:lnTo>
                    <a:pt x="2385834" y="1657934"/>
                  </a:lnTo>
                  <a:lnTo>
                    <a:pt x="2385834" y="1723999"/>
                  </a:lnTo>
                  <a:lnTo>
                    <a:pt x="2385834" y="1737969"/>
                  </a:lnTo>
                  <a:lnTo>
                    <a:pt x="2612275" y="1737969"/>
                  </a:lnTo>
                  <a:lnTo>
                    <a:pt x="2612275" y="1723999"/>
                  </a:lnTo>
                  <a:lnTo>
                    <a:pt x="2400058" y="1723999"/>
                  </a:lnTo>
                  <a:lnTo>
                    <a:pt x="2400058" y="1657934"/>
                  </a:lnTo>
                  <a:lnTo>
                    <a:pt x="2612275" y="1657934"/>
                  </a:lnTo>
                  <a:lnTo>
                    <a:pt x="2612275" y="1643964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614015" y="17231841"/>
              <a:ext cx="424815" cy="399415"/>
            </a:xfrm>
            <a:custGeom>
              <a:avLst/>
              <a:gdLst/>
              <a:ahLst/>
              <a:cxnLst/>
              <a:rect l="l" t="t" r="r" b="b"/>
              <a:pathLst>
                <a:path w="424814" h="399415">
                  <a:moveTo>
                    <a:pt x="212217" y="319214"/>
                  </a:moveTo>
                  <a:lnTo>
                    <a:pt x="0" y="319214"/>
                  </a:lnTo>
                  <a:lnTo>
                    <a:pt x="0" y="399046"/>
                  </a:lnTo>
                  <a:lnTo>
                    <a:pt x="212217" y="399046"/>
                  </a:lnTo>
                  <a:lnTo>
                    <a:pt x="212217" y="319214"/>
                  </a:lnTo>
                  <a:close/>
                </a:path>
                <a:path w="424814" h="399415">
                  <a:moveTo>
                    <a:pt x="385330" y="0"/>
                  </a:moveTo>
                  <a:lnTo>
                    <a:pt x="173101" y="0"/>
                  </a:lnTo>
                  <a:lnTo>
                    <a:pt x="173101" y="79832"/>
                  </a:lnTo>
                  <a:lnTo>
                    <a:pt x="385330" y="79832"/>
                  </a:lnTo>
                  <a:lnTo>
                    <a:pt x="385330" y="0"/>
                  </a:lnTo>
                  <a:close/>
                </a:path>
                <a:path w="424814" h="399415">
                  <a:moveTo>
                    <a:pt x="424434" y="159664"/>
                  </a:moveTo>
                  <a:lnTo>
                    <a:pt x="212217" y="159664"/>
                  </a:lnTo>
                  <a:lnTo>
                    <a:pt x="212217" y="239382"/>
                  </a:lnTo>
                  <a:lnTo>
                    <a:pt x="424434" y="239382"/>
                  </a:lnTo>
                  <a:lnTo>
                    <a:pt x="424434" y="159664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361376" y="17155451"/>
              <a:ext cx="1783080" cy="403860"/>
            </a:xfrm>
            <a:custGeom>
              <a:avLst/>
              <a:gdLst/>
              <a:ahLst/>
              <a:cxnLst/>
              <a:rect l="l" t="t" r="r" b="b"/>
              <a:pathLst>
                <a:path w="1783080" h="403859">
                  <a:moveTo>
                    <a:pt x="226441" y="313207"/>
                  </a:moveTo>
                  <a:lnTo>
                    <a:pt x="212217" y="313207"/>
                  </a:lnTo>
                  <a:lnTo>
                    <a:pt x="212217" y="378815"/>
                  </a:lnTo>
                  <a:lnTo>
                    <a:pt x="226441" y="378815"/>
                  </a:lnTo>
                  <a:lnTo>
                    <a:pt x="226441" y="313207"/>
                  </a:lnTo>
                  <a:close/>
                </a:path>
                <a:path w="1783080" h="403859">
                  <a:moveTo>
                    <a:pt x="226441" y="299161"/>
                  </a:moveTo>
                  <a:lnTo>
                    <a:pt x="0" y="299161"/>
                  </a:lnTo>
                  <a:lnTo>
                    <a:pt x="0" y="313131"/>
                  </a:lnTo>
                  <a:lnTo>
                    <a:pt x="0" y="379196"/>
                  </a:lnTo>
                  <a:lnTo>
                    <a:pt x="0" y="393166"/>
                  </a:lnTo>
                  <a:lnTo>
                    <a:pt x="226441" y="393166"/>
                  </a:lnTo>
                  <a:lnTo>
                    <a:pt x="226441" y="379196"/>
                  </a:lnTo>
                  <a:lnTo>
                    <a:pt x="14224" y="379196"/>
                  </a:lnTo>
                  <a:lnTo>
                    <a:pt x="14224" y="313131"/>
                  </a:lnTo>
                  <a:lnTo>
                    <a:pt x="226441" y="313131"/>
                  </a:lnTo>
                  <a:lnTo>
                    <a:pt x="226441" y="299161"/>
                  </a:lnTo>
                  <a:close/>
                </a:path>
                <a:path w="1783080" h="403859">
                  <a:moveTo>
                    <a:pt x="1522526" y="0"/>
                  </a:moveTo>
                  <a:lnTo>
                    <a:pt x="1310309" y="0"/>
                  </a:lnTo>
                  <a:lnTo>
                    <a:pt x="1310309" y="79832"/>
                  </a:lnTo>
                  <a:lnTo>
                    <a:pt x="1522526" y="79832"/>
                  </a:lnTo>
                  <a:lnTo>
                    <a:pt x="1522526" y="0"/>
                  </a:lnTo>
                  <a:close/>
                </a:path>
                <a:path w="1783080" h="403859">
                  <a:moveTo>
                    <a:pt x="1783067" y="315772"/>
                  </a:moveTo>
                  <a:lnTo>
                    <a:pt x="1578076" y="315772"/>
                  </a:lnTo>
                  <a:lnTo>
                    <a:pt x="1578076" y="309321"/>
                  </a:lnTo>
                  <a:lnTo>
                    <a:pt x="1563852" y="309321"/>
                  </a:lnTo>
                  <a:lnTo>
                    <a:pt x="1563852" y="323291"/>
                  </a:lnTo>
                  <a:lnTo>
                    <a:pt x="1563852" y="388086"/>
                  </a:lnTo>
                  <a:lnTo>
                    <a:pt x="1365859" y="388086"/>
                  </a:lnTo>
                  <a:lnTo>
                    <a:pt x="1365859" y="323291"/>
                  </a:lnTo>
                  <a:lnTo>
                    <a:pt x="1563852" y="323291"/>
                  </a:lnTo>
                  <a:lnTo>
                    <a:pt x="1563852" y="309321"/>
                  </a:lnTo>
                  <a:lnTo>
                    <a:pt x="1351635" y="309321"/>
                  </a:lnTo>
                  <a:lnTo>
                    <a:pt x="1351635" y="323291"/>
                  </a:lnTo>
                  <a:lnTo>
                    <a:pt x="1351635" y="388086"/>
                  </a:lnTo>
                  <a:lnTo>
                    <a:pt x="1351635" y="403339"/>
                  </a:lnTo>
                  <a:lnTo>
                    <a:pt x="1578076" y="403339"/>
                  </a:lnTo>
                  <a:lnTo>
                    <a:pt x="1578076" y="395605"/>
                  </a:lnTo>
                  <a:lnTo>
                    <a:pt x="1783067" y="395605"/>
                  </a:lnTo>
                  <a:lnTo>
                    <a:pt x="1783067" y="315772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488478" y="17381828"/>
              <a:ext cx="424815" cy="399415"/>
            </a:xfrm>
            <a:custGeom>
              <a:avLst/>
              <a:gdLst/>
              <a:ahLst/>
              <a:cxnLst/>
              <a:rect l="l" t="t" r="r" b="b"/>
              <a:pathLst>
                <a:path w="424814" h="399415">
                  <a:moveTo>
                    <a:pt x="212229" y="159550"/>
                  </a:moveTo>
                  <a:lnTo>
                    <a:pt x="0" y="159550"/>
                  </a:lnTo>
                  <a:lnTo>
                    <a:pt x="0" y="239382"/>
                  </a:lnTo>
                  <a:lnTo>
                    <a:pt x="212229" y="239382"/>
                  </a:lnTo>
                  <a:lnTo>
                    <a:pt x="212229" y="159550"/>
                  </a:lnTo>
                  <a:close/>
                </a:path>
                <a:path w="424814" h="399415">
                  <a:moveTo>
                    <a:pt x="251333" y="0"/>
                  </a:moveTo>
                  <a:lnTo>
                    <a:pt x="39116" y="0"/>
                  </a:lnTo>
                  <a:lnTo>
                    <a:pt x="39116" y="79717"/>
                  </a:lnTo>
                  <a:lnTo>
                    <a:pt x="251333" y="79717"/>
                  </a:lnTo>
                  <a:lnTo>
                    <a:pt x="251333" y="0"/>
                  </a:lnTo>
                  <a:close/>
                </a:path>
                <a:path w="424814" h="399415">
                  <a:moveTo>
                    <a:pt x="424446" y="319100"/>
                  </a:moveTo>
                  <a:lnTo>
                    <a:pt x="212229" y="319100"/>
                  </a:lnTo>
                  <a:lnTo>
                    <a:pt x="212229" y="398932"/>
                  </a:lnTo>
                  <a:lnTo>
                    <a:pt x="424446" y="398932"/>
                  </a:lnTo>
                  <a:lnTo>
                    <a:pt x="424446" y="319100"/>
                  </a:lnTo>
                  <a:close/>
                </a:path>
              </a:pathLst>
            </a:custGeom>
            <a:solidFill>
              <a:srgbClr val="D5B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382483" y="17305324"/>
              <a:ext cx="473075" cy="402590"/>
            </a:xfrm>
            <a:custGeom>
              <a:avLst/>
              <a:gdLst/>
              <a:ahLst/>
              <a:cxnLst/>
              <a:rect l="l" t="t" r="r" b="b"/>
              <a:pathLst>
                <a:path w="473075" h="402590">
                  <a:moveTo>
                    <a:pt x="431431" y="309359"/>
                  </a:moveTo>
                  <a:lnTo>
                    <a:pt x="417220" y="309359"/>
                  </a:lnTo>
                  <a:lnTo>
                    <a:pt x="417220" y="323342"/>
                  </a:lnTo>
                  <a:lnTo>
                    <a:pt x="417220" y="388124"/>
                  </a:lnTo>
                  <a:lnTo>
                    <a:pt x="219214" y="388124"/>
                  </a:lnTo>
                  <a:lnTo>
                    <a:pt x="219214" y="323342"/>
                  </a:lnTo>
                  <a:lnTo>
                    <a:pt x="417220" y="323342"/>
                  </a:lnTo>
                  <a:lnTo>
                    <a:pt x="417220" y="309359"/>
                  </a:lnTo>
                  <a:lnTo>
                    <a:pt x="205003" y="309359"/>
                  </a:lnTo>
                  <a:lnTo>
                    <a:pt x="205003" y="315887"/>
                  </a:lnTo>
                  <a:lnTo>
                    <a:pt x="0" y="315887"/>
                  </a:lnTo>
                  <a:lnTo>
                    <a:pt x="0" y="395605"/>
                  </a:lnTo>
                  <a:lnTo>
                    <a:pt x="205003" y="395605"/>
                  </a:lnTo>
                  <a:lnTo>
                    <a:pt x="205003" y="402107"/>
                  </a:lnTo>
                  <a:lnTo>
                    <a:pt x="431431" y="402107"/>
                  </a:lnTo>
                  <a:lnTo>
                    <a:pt x="431431" y="388607"/>
                  </a:lnTo>
                  <a:lnTo>
                    <a:pt x="431431" y="388124"/>
                  </a:lnTo>
                  <a:lnTo>
                    <a:pt x="431431" y="323342"/>
                  </a:lnTo>
                  <a:lnTo>
                    <a:pt x="431431" y="322897"/>
                  </a:lnTo>
                  <a:lnTo>
                    <a:pt x="431431" y="309359"/>
                  </a:lnTo>
                  <a:close/>
                </a:path>
                <a:path w="473075" h="402590">
                  <a:moveTo>
                    <a:pt x="472770" y="0"/>
                  </a:moveTo>
                  <a:lnTo>
                    <a:pt x="260553" y="0"/>
                  </a:lnTo>
                  <a:lnTo>
                    <a:pt x="260553" y="79832"/>
                  </a:lnTo>
                  <a:lnTo>
                    <a:pt x="472770" y="79832"/>
                  </a:lnTo>
                  <a:lnTo>
                    <a:pt x="472770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55401" y="17342127"/>
              <a:ext cx="200025" cy="80010"/>
            </a:xfrm>
            <a:custGeom>
              <a:avLst/>
              <a:gdLst/>
              <a:ahLst/>
              <a:cxnLst/>
              <a:rect l="l" t="t" r="r" b="b"/>
              <a:pathLst>
                <a:path w="200025" h="80009">
                  <a:moveTo>
                    <a:pt x="199551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199551" y="0"/>
                  </a:lnTo>
                  <a:lnTo>
                    <a:pt x="199551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62724" y="17087963"/>
              <a:ext cx="424815" cy="414020"/>
            </a:xfrm>
            <a:custGeom>
              <a:avLst/>
              <a:gdLst/>
              <a:ahLst/>
              <a:cxnLst/>
              <a:rect l="l" t="t" r="r" b="b"/>
              <a:pathLst>
                <a:path w="424815" h="414019">
                  <a:moveTo>
                    <a:pt x="212217" y="333997"/>
                  </a:moveTo>
                  <a:lnTo>
                    <a:pt x="0" y="333997"/>
                  </a:lnTo>
                  <a:lnTo>
                    <a:pt x="0" y="413727"/>
                  </a:lnTo>
                  <a:lnTo>
                    <a:pt x="212217" y="413727"/>
                  </a:lnTo>
                  <a:lnTo>
                    <a:pt x="212217" y="333997"/>
                  </a:lnTo>
                  <a:close/>
                </a:path>
                <a:path w="424815" h="414019">
                  <a:moveTo>
                    <a:pt x="424434" y="0"/>
                  </a:moveTo>
                  <a:lnTo>
                    <a:pt x="212217" y="0"/>
                  </a:lnTo>
                  <a:lnTo>
                    <a:pt x="212217" y="79832"/>
                  </a:lnTo>
                  <a:lnTo>
                    <a:pt x="424434" y="79832"/>
                  </a:lnTo>
                  <a:lnTo>
                    <a:pt x="424434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68841" y="17501680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55396" y="17495265"/>
              <a:ext cx="220979" cy="93345"/>
            </a:xfrm>
            <a:custGeom>
              <a:avLst/>
              <a:gdLst/>
              <a:ahLst/>
              <a:cxnLst/>
              <a:rect l="l" t="t" r="r" b="b"/>
              <a:pathLst>
                <a:path w="220979" h="93344">
                  <a:moveTo>
                    <a:pt x="220548" y="0"/>
                  </a:moveTo>
                  <a:lnTo>
                    <a:pt x="206324" y="0"/>
                  </a:lnTo>
                  <a:lnTo>
                    <a:pt x="206324" y="13970"/>
                  </a:lnTo>
                  <a:lnTo>
                    <a:pt x="206324" y="78765"/>
                  </a:lnTo>
                  <a:lnTo>
                    <a:pt x="8445" y="78765"/>
                  </a:lnTo>
                  <a:lnTo>
                    <a:pt x="8445" y="13970"/>
                  </a:lnTo>
                  <a:lnTo>
                    <a:pt x="206324" y="13970"/>
                  </a:lnTo>
                  <a:lnTo>
                    <a:pt x="206324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78765"/>
                  </a:lnTo>
                  <a:lnTo>
                    <a:pt x="0" y="92735"/>
                  </a:lnTo>
                  <a:lnTo>
                    <a:pt x="220548" y="92735"/>
                  </a:lnTo>
                  <a:lnTo>
                    <a:pt x="220548" y="79133"/>
                  </a:lnTo>
                  <a:lnTo>
                    <a:pt x="220548" y="78765"/>
                  </a:lnTo>
                  <a:lnTo>
                    <a:pt x="220548" y="13970"/>
                  </a:lnTo>
                  <a:lnTo>
                    <a:pt x="220548" y="13538"/>
                  </a:lnTo>
                  <a:lnTo>
                    <a:pt x="220548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837127" y="16358566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957233" y="16104513"/>
              <a:ext cx="424815" cy="414020"/>
            </a:xfrm>
            <a:custGeom>
              <a:avLst/>
              <a:gdLst/>
              <a:ahLst/>
              <a:cxnLst/>
              <a:rect l="l" t="t" r="r" b="b"/>
              <a:pathLst>
                <a:path w="424814" h="414019">
                  <a:moveTo>
                    <a:pt x="212102" y="333895"/>
                  </a:moveTo>
                  <a:lnTo>
                    <a:pt x="0" y="333895"/>
                  </a:lnTo>
                  <a:lnTo>
                    <a:pt x="0" y="413727"/>
                  </a:lnTo>
                  <a:lnTo>
                    <a:pt x="212102" y="413727"/>
                  </a:lnTo>
                  <a:lnTo>
                    <a:pt x="212102" y="333895"/>
                  </a:lnTo>
                  <a:close/>
                </a:path>
                <a:path w="424814" h="414019">
                  <a:moveTo>
                    <a:pt x="424319" y="0"/>
                  </a:moveTo>
                  <a:lnTo>
                    <a:pt x="212102" y="0"/>
                  </a:lnTo>
                  <a:lnTo>
                    <a:pt x="212102" y="79832"/>
                  </a:lnTo>
                  <a:lnTo>
                    <a:pt x="424319" y="79832"/>
                  </a:lnTo>
                  <a:lnTo>
                    <a:pt x="424319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063234" y="16518230"/>
              <a:ext cx="212725" cy="80010"/>
            </a:xfrm>
            <a:custGeom>
              <a:avLst/>
              <a:gdLst/>
              <a:ahLst/>
              <a:cxnLst/>
              <a:rect l="l" t="t" r="r" b="b"/>
              <a:pathLst>
                <a:path w="212725" h="80009">
                  <a:moveTo>
                    <a:pt x="212217" y="79832"/>
                  </a:moveTo>
                  <a:lnTo>
                    <a:pt x="0" y="79832"/>
                  </a:lnTo>
                  <a:lnTo>
                    <a:pt x="0" y="0"/>
                  </a:lnTo>
                  <a:lnTo>
                    <a:pt x="212217" y="0"/>
                  </a:lnTo>
                  <a:lnTo>
                    <a:pt x="212217" y="7983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844012" y="16510659"/>
              <a:ext cx="226695" cy="94615"/>
            </a:xfrm>
            <a:custGeom>
              <a:avLst/>
              <a:gdLst/>
              <a:ahLst/>
              <a:cxnLst/>
              <a:rect l="l" t="t" r="r" b="b"/>
              <a:pathLst>
                <a:path w="226694" h="94615">
                  <a:moveTo>
                    <a:pt x="226326" y="0"/>
                  </a:moveTo>
                  <a:lnTo>
                    <a:pt x="212102" y="0"/>
                  </a:lnTo>
                  <a:lnTo>
                    <a:pt x="212102" y="15252"/>
                  </a:lnTo>
                  <a:lnTo>
                    <a:pt x="212102" y="80048"/>
                  </a:lnTo>
                  <a:lnTo>
                    <a:pt x="14224" y="80048"/>
                  </a:lnTo>
                  <a:lnTo>
                    <a:pt x="14224" y="15252"/>
                  </a:lnTo>
                  <a:lnTo>
                    <a:pt x="212102" y="15252"/>
                  </a:lnTo>
                  <a:lnTo>
                    <a:pt x="212102" y="0"/>
                  </a:lnTo>
                  <a:lnTo>
                    <a:pt x="0" y="0"/>
                  </a:lnTo>
                  <a:lnTo>
                    <a:pt x="0" y="15252"/>
                  </a:lnTo>
                  <a:lnTo>
                    <a:pt x="0" y="80048"/>
                  </a:lnTo>
                  <a:lnTo>
                    <a:pt x="0" y="94018"/>
                  </a:lnTo>
                  <a:lnTo>
                    <a:pt x="226326" y="94018"/>
                  </a:lnTo>
                  <a:lnTo>
                    <a:pt x="226326" y="80289"/>
                  </a:lnTo>
                  <a:lnTo>
                    <a:pt x="226326" y="80048"/>
                  </a:lnTo>
                  <a:lnTo>
                    <a:pt x="226326" y="15252"/>
                  </a:lnTo>
                  <a:lnTo>
                    <a:pt x="226326" y="14693"/>
                  </a:lnTo>
                  <a:lnTo>
                    <a:pt x="226326" y="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5401" y="17818341"/>
              <a:ext cx="3732529" cy="27940"/>
            </a:xfrm>
            <a:custGeom>
              <a:avLst/>
              <a:gdLst/>
              <a:ahLst/>
              <a:cxnLst/>
              <a:rect l="l" t="t" r="r" b="b"/>
              <a:pathLst>
                <a:path w="3732529" h="27940">
                  <a:moveTo>
                    <a:pt x="3732141" y="27685"/>
                  </a:moveTo>
                  <a:lnTo>
                    <a:pt x="0" y="27685"/>
                  </a:lnTo>
                  <a:lnTo>
                    <a:pt x="0" y="0"/>
                  </a:lnTo>
                  <a:lnTo>
                    <a:pt x="3732141" y="0"/>
                  </a:lnTo>
                  <a:lnTo>
                    <a:pt x="3732141" y="27685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780677" y="17864263"/>
              <a:ext cx="179705" cy="1132840"/>
            </a:xfrm>
            <a:custGeom>
              <a:avLst/>
              <a:gdLst/>
              <a:ahLst/>
              <a:cxnLst/>
              <a:rect l="l" t="t" r="r" b="b"/>
              <a:pathLst>
                <a:path w="179705" h="1132840">
                  <a:moveTo>
                    <a:pt x="179222" y="0"/>
                  </a:moveTo>
                  <a:lnTo>
                    <a:pt x="0" y="0"/>
                  </a:lnTo>
                  <a:lnTo>
                    <a:pt x="0" y="43256"/>
                  </a:lnTo>
                  <a:lnTo>
                    <a:pt x="25552" y="43256"/>
                  </a:lnTo>
                  <a:lnTo>
                    <a:pt x="25552" y="799553"/>
                  </a:lnTo>
                  <a:lnTo>
                    <a:pt x="0" y="799553"/>
                  </a:lnTo>
                  <a:lnTo>
                    <a:pt x="0" y="1132446"/>
                  </a:lnTo>
                  <a:lnTo>
                    <a:pt x="25552" y="1132446"/>
                  </a:lnTo>
                  <a:lnTo>
                    <a:pt x="153670" y="1132446"/>
                  </a:lnTo>
                  <a:lnTo>
                    <a:pt x="179222" y="1132446"/>
                  </a:lnTo>
                  <a:lnTo>
                    <a:pt x="179222" y="799553"/>
                  </a:lnTo>
                  <a:lnTo>
                    <a:pt x="153670" y="799553"/>
                  </a:lnTo>
                  <a:lnTo>
                    <a:pt x="153670" y="43256"/>
                  </a:lnTo>
                  <a:lnTo>
                    <a:pt x="179222" y="43256"/>
                  </a:lnTo>
                  <a:lnTo>
                    <a:pt x="179222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804680" y="17900179"/>
              <a:ext cx="130175" cy="1089660"/>
            </a:xfrm>
            <a:custGeom>
              <a:avLst/>
              <a:gdLst/>
              <a:ahLst/>
              <a:cxnLst/>
              <a:rect l="l" t="t" r="r" b="b"/>
              <a:pathLst>
                <a:path w="130175" h="1089659">
                  <a:moveTo>
                    <a:pt x="28663" y="781316"/>
                  </a:moveTo>
                  <a:lnTo>
                    <a:pt x="24180" y="772490"/>
                  </a:lnTo>
                  <a:lnTo>
                    <a:pt x="14325" y="769556"/>
                  </a:lnTo>
                  <a:lnTo>
                    <a:pt x="4470" y="772490"/>
                  </a:lnTo>
                  <a:lnTo>
                    <a:pt x="0" y="781316"/>
                  </a:lnTo>
                  <a:lnTo>
                    <a:pt x="0" y="1077518"/>
                  </a:lnTo>
                  <a:lnTo>
                    <a:pt x="4470" y="1086396"/>
                  </a:lnTo>
                  <a:lnTo>
                    <a:pt x="14325" y="1089355"/>
                  </a:lnTo>
                  <a:lnTo>
                    <a:pt x="24180" y="1086396"/>
                  </a:lnTo>
                  <a:lnTo>
                    <a:pt x="28663" y="1077518"/>
                  </a:lnTo>
                  <a:lnTo>
                    <a:pt x="28663" y="781316"/>
                  </a:lnTo>
                  <a:close/>
                </a:path>
                <a:path w="130175" h="1089659">
                  <a:moveTo>
                    <a:pt x="65557" y="660400"/>
                  </a:moveTo>
                  <a:lnTo>
                    <a:pt x="65443" y="656590"/>
                  </a:lnTo>
                  <a:lnTo>
                    <a:pt x="59105" y="654050"/>
                  </a:lnTo>
                  <a:lnTo>
                    <a:pt x="56667" y="657860"/>
                  </a:lnTo>
                  <a:lnTo>
                    <a:pt x="51130" y="668020"/>
                  </a:lnTo>
                  <a:lnTo>
                    <a:pt x="46545" y="678180"/>
                  </a:lnTo>
                  <a:lnTo>
                    <a:pt x="42227" y="687070"/>
                  </a:lnTo>
                  <a:lnTo>
                    <a:pt x="37439" y="697230"/>
                  </a:lnTo>
                  <a:lnTo>
                    <a:pt x="34328" y="703580"/>
                  </a:lnTo>
                  <a:lnTo>
                    <a:pt x="31546" y="708660"/>
                  </a:lnTo>
                  <a:lnTo>
                    <a:pt x="28778" y="715010"/>
                  </a:lnTo>
                  <a:lnTo>
                    <a:pt x="31915" y="704850"/>
                  </a:lnTo>
                  <a:lnTo>
                    <a:pt x="34658" y="695960"/>
                  </a:lnTo>
                  <a:lnTo>
                    <a:pt x="40678" y="676910"/>
                  </a:lnTo>
                  <a:lnTo>
                    <a:pt x="45135" y="659130"/>
                  </a:lnTo>
                  <a:lnTo>
                    <a:pt x="45212" y="657860"/>
                  </a:lnTo>
                  <a:lnTo>
                    <a:pt x="45288" y="656590"/>
                  </a:lnTo>
                  <a:lnTo>
                    <a:pt x="45377" y="655320"/>
                  </a:lnTo>
                  <a:lnTo>
                    <a:pt x="45453" y="654050"/>
                  </a:lnTo>
                  <a:lnTo>
                    <a:pt x="45529" y="652780"/>
                  </a:lnTo>
                  <a:lnTo>
                    <a:pt x="45605" y="651510"/>
                  </a:lnTo>
                  <a:lnTo>
                    <a:pt x="45694" y="650240"/>
                  </a:lnTo>
                  <a:lnTo>
                    <a:pt x="45847" y="647700"/>
                  </a:lnTo>
                  <a:lnTo>
                    <a:pt x="46329" y="640080"/>
                  </a:lnTo>
                  <a:lnTo>
                    <a:pt x="46253" y="637540"/>
                  </a:lnTo>
                  <a:lnTo>
                    <a:pt x="46215" y="636270"/>
                  </a:lnTo>
                  <a:lnTo>
                    <a:pt x="40335" y="633730"/>
                  </a:lnTo>
                  <a:lnTo>
                    <a:pt x="37769" y="637540"/>
                  </a:lnTo>
                  <a:lnTo>
                    <a:pt x="40551" y="624840"/>
                  </a:lnTo>
                  <a:lnTo>
                    <a:pt x="43230" y="610870"/>
                  </a:lnTo>
                  <a:lnTo>
                    <a:pt x="44958" y="603250"/>
                  </a:lnTo>
                  <a:lnTo>
                    <a:pt x="46101" y="598170"/>
                  </a:lnTo>
                  <a:lnTo>
                    <a:pt x="49441" y="585470"/>
                  </a:lnTo>
                  <a:lnTo>
                    <a:pt x="50444" y="580390"/>
                  </a:lnTo>
                  <a:lnTo>
                    <a:pt x="41554" y="577850"/>
                  </a:lnTo>
                  <a:lnTo>
                    <a:pt x="40005" y="582904"/>
                  </a:lnTo>
                  <a:lnTo>
                    <a:pt x="39624" y="585470"/>
                  </a:lnTo>
                  <a:lnTo>
                    <a:pt x="38658" y="590550"/>
                  </a:lnTo>
                  <a:lnTo>
                    <a:pt x="36550" y="596900"/>
                  </a:lnTo>
                  <a:lnTo>
                    <a:pt x="34112" y="603250"/>
                  </a:lnTo>
                  <a:lnTo>
                    <a:pt x="35547" y="598170"/>
                  </a:lnTo>
                  <a:lnTo>
                    <a:pt x="37833" y="590550"/>
                  </a:lnTo>
                  <a:lnTo>
                    <a:pt x="38214" y="589280"/>
                  </a:lnTo>
                  <a:lnTo>
                    <a:pt x="48145" y="553720"/>
                  </a:lnTo>
                  <a:lnTo>
                    <a:pt x="50736" y="544830"/>
                  </a:lnTo>
                  <a:lnTo>
                    <a:pt x="53327" y="535940"/>
                  </a:lnTo>
                  <a:lnTo>
                    <a:pt x="58991" y="518160"/>
                  </a:lnTo>
                  <a:lnTo>
                    <a:pt x="60439" y="513080"/>
                  </a:lnTo>
                  <a:lnTo>
                    <a:pt x="52552" y="510540"/>
                  </a:lnTo>
                  <a:lnTo>
                    <a:pt x="50215" y="514350"/>
                  </a:lnTo>
                  <a:lnTo>
                    <a:pt x="50101" y="515620"/>
                  </a:lnTo>
                  <a:lnTo>
                    <a:pt x="49771" y="515620"/>
                  </a:lnTo>
                  <a:lnTo>
                    <a:pt x="46037" y="523240"/>
                  </a:lnTo>
                  <a:lnTo>
                    <a:pt x="42468" y="530860"/>
                  </a:lnTo>
                  <a:lnTo>
                    <a:pt x="39027" y="538480"/>
                  </a:lnTo>
                  <a:lnTo>
                    <a:pt x="35661" y="544830"/>
                  </a:lnTo>
                  <a:lnTo>
                    <a:pt x="36220" y="542290"/>
                  </a:lnTo>
                  <a:lnTo>
                    <a:pt x="36550" y="539750"/>
                  </a:lnTo>
                  <a:lnTo>
                    <a:pt x="36995" y="537210"/>
                  </a:lnTo>
                  <a:lnTo>
                    <a:pt x="41071" y="519430"/>
                  </a:lnTo>
                  <a:lnTo>
                    <a:pt x="42189" y="515620"/>
                  </a:lnTo>
                  <a:lnTo>
                    <a:pt x="45923" y="502920"/>
                  </a:lnTo>
                  <a:lnTo>
                    <a:pt x="46647" y="500380"/>
                  </a:lnTo>
                  <a:lnTo>
                    <a:pt x="51015" y="485140"/>
                  </a:lnTo>
                  <a:lnTo>
                    <a:pt x="55778" y="467360"/>
                  </a:lnTo>
                  <a:lnTo>
                    <a:pt x="56997" y="463550"/>
                  </a:lnTo>
                  <a:lnTo>
                    <a:pt x="33731" y="488950"/>
                  </a:lnTo>
                  <a:lnTo>
                    <a:pt x="29438" y="496570"/>
                  </a:lnTo>
                  <a:lnTo>
                    <a:pt x="28778" y="497840"/>
                  </a:lnTo>
                  <a:lnTo>
                    <a:pt x="28219" y="499110"/>
                  </a:lnTo>
                  <a:lnTo>
                    <a:pt x="27546" y="500380"/>
                  </a:lnTo>
                  <a:lnTo>
                    <a:pt x="38125" y="459740"/>
                  </a:lnTo>
                  <a:lnTo>
                    <a:pt x="43662" y="434340"/>
                  </a:lnTo>
                  <a:lnTo>
                    <a:pt x="38214" y="430530"/>
                  </a:lnTo>
                  <a:lnTo>
                    <a:pt x="21336" y="459740"/>
                  </a:lnTo>
                  <a:lnTo>
                    <a:pt x="25590" y="447040"/>
                  </a:lnTo>
                  <a:lnTo>
                    <a:pt x="26860" y="443230"/>
                  </a:lnTo>
                  <a:lnTo>
                    <a:pt x="31470" y="430530"/>
                  </a:lnTo>
                  <a:lnTo>
                    <a:pt x="38887" y="410210"/>
                  </a:lnTo>
                  <a:lnTo>
                    <a:pt x="44551" y="393700"/>
                  </a:lnTo>
                  <a:lnTo>
                    <a:pt x="46101" y="388620"/>
                  </a:lnTo>
                  <a:lnTo>
                    <a:pt x="38773" y="386080"/>
                  </a:lnTo>
                  <a:lnTo>
                    <a:pt x="35775" y="389890"/>
                  </a:lnTo>
                  <a:lnTo>
                    <a:pt x="29451" y="400050"/>
                  </a:lnTo>
                  <a:lnTo>
                    <a:pt x="24155" y="410210"/>
                  </a:lnTo>
                  <a:lnTo>
                    <a:pt x="19316" y="420370"/>
                  </a:lnTo>
                  <a:lnTo>
                    <a:pt x="14439" y="430530"/>
                  </a:lnTo>
                  <a:lnTo>
                    <a:pt x="17513" y="420370"/>
                  </a:lnTo>
                  <a:lnTo>
                    <a:pt x="20675" y="411480"/>
                  </a:lnTo>
                  <a:lnTo>
                    <a:pt x="24282" y="401320"/>
                  </a:lnTo>
                  <a:lnTo>
                    <a:pt x="27101" y="392430"/>
                  </a:lnTo>
                  <a:lnTo>
                    <a:pt x="30835" y="381000"/>
                  </a:lnTo>
                  <a:lnTo>
                    <a:pt x="35140" y="369570"/>
                  </a:lnTo>
                  <a:lnTo>
                    <a:pt x="38633" y="358140"/>
                  </a:lnTo>
                  <a:lnTo>
                    <a:pt x="39839" y="347980"/>
                  </a:lnTo>
                  <a:lnTo>
                    <a:pt x="39992" y="346710"/>
                  </a:lnTo>
                  <a:lnTo>
                    <a:pt x="39890" y="342900"/>
                  </a:lnTo>
                  <a:lnTo>
                    <a:pt x="32994" y="340360"/>
                  </a:lnTo>
                  <a:lnTo>
                    <a:pt x="30441" y="345440"/>
                  </a:lnTo>
                  <a:lnTo>
                    <a:pt x="29997" y="346710"/>
                  </a:lnTo>
                  <a:lnTo>
                    <a:pt x="29438" y="347980"/>
                  </a:lnTo>
                  <a:lnTo>
                    <a:pt x="42684" y="308610"/>
                  </a:lnTo>
                  <a:lnTo>
                    <a:pt x="45847" y="297180"/>
                  </a:lnTo>
                  <a:lnTo>
                    <a:pt x="46545" y="294640"/>
                  </a:lnTo>
                  <a:lnTo>
                    <a:pt x="46837" y="292100"/>
                  </a:lnTo>
                  <a:lnTo>
                    <a:pt x="46951" y="291084"/>
                  </a:lnTo>
                  <a:lnTo>
                    <a:pt x="47015" y="290550"/>
                  </a:lnTo>
                  <a:lnTo>
                    <a:pt x="47993" y="281940"/>
                  </a:lnTo>
                  <a:lnTo>
                    <a:pt x="47879" y="276860"/>
                  </a:lnTo>
                  <a:lnTo>
                    <a:pt x="41440" y="275590"/>
                  </a:lnTo>
                  <a:lnTo>
                    <a:pt x="39001" y="279400"/>
                  </a:lnTo>
                  <a:lnTo>
                    <a:pt x="36220" y="283210"/>
                  </a:lnTo>
                  <a:lnTo>
                    <a:pt x="31102" y="292100"/>
                  </a:lnTo>
                  <a:lnTo>
                    <a:pt x="31915" y="290550"/>
                  </a:lnTo>
                  <a:lnTo>
                    <a:pt x="36347" y="276860"/>
                  </a:lnTo>
                  <a:lnTo>
                    <a:pt x="37122" y="274320"/>
                  </a:lnTo>
                  <a:lnTo>
                    <a:pt x="40233" y="264160"/>
                  </a:lnTo>
                  <a:lnTo>
                    <a:pt x="44221" y="250190"/>
                  </a:lnTo>
                  <a:lnTo>
                    <a:pt x="49110" y="236220"/>
                  </a:lnTo>
                  <a:lnTo>
                    <a:pt x="52324" y="231140"/>
                  </a:lnTo>
                  <a:lnTo>
                    <a:pt x="55435" y="226060"/>
                  </a:lnTo>
                  <a:lnTo>
                    <a:pt x="58216" y="219710"/>
                  </a:lnTo>
                  <a:lnTo>
                    <a:pt x="58889" y="219710"/>
                  </a:lnTo>
                  <a:lnTo>
                    <a:pt x="58991" y="218440"/>
                  </a:lnTo>
                  <a:lnTo>
                    <a:pt x="61214" y="214630"/>
                  </a:lnTo>
                  <a:lnTo>
                    <a:pt x="52997" y="212090"/>
                  </a:lnTo>
                  <a:lnTo>
                    <a:pt x="46482" y="220980"/>
                  </a:lnTo>
                  <a:lnTo>
                    <a:pt x="43091" y="227330"/>
                  </a:lnTo>
                  <a:lnTo>
                    <a:pt x="40017" y="233680"/>
                  </a:lnTo>
                  <a:lnTo>
                    <a:pt x="37223" y="240030"/>
                  </a:lnTo>
                  <a:lnTo>
                    <a:pt x="33667" y="246380"/>
                  </a:lnTo>
                  <a:lnTo>
                    <a:pt x="29997" y="252730"/>
                  </a:lnTo>
                  <a:lnTo>
                    <a:pt x="26657" y="259080"/>
                  </a:lnTo>
                  <a:lnTo>
                    <a:pt x="23888" y="264160"/>
                  </a:lnTo>
                  <a:lnTo>
                    <a:pt x="34201" y="227330"/>
                  </a:lnTo>
                  <a:lnTo>
                    <a:pt x="42900" y="204470"/>
                  </a:lnTo>
                  <a:lnTo>
                    <a:pt x="50990" y="180340"/>
                  </a:lnTo>
                  <a:lnTo>
                    <a:pt x="52438" y="176530"/>
                  </a:lnTo>
                  <a:lnTo>
                    <a:pt x="44881" y="173990"/>
                  </a:lnTo>
                  <a:lnTo>
                    <a:pt x="42214" y="177800"/>
                  </a:lnTo>
                  <a:lnTo>
                    <a:pt x="38468" y="184150"/>
                  </a:lnTo>
                  <a:lnTo>
                    <a:pt x="35013" y="190500"/>
                  </a:lnTo>
                  <a:lnTo>
                    <a:pt x="31737" y="196850"/>
                  </a:lnTo>
                  <a:lnTo>
                    <a:pt x="28549" y="204470"/>
                  </a:lnTo>
                  <a:lnTo>
                    <a:pt x="30441" y="199390"/>
                  </a:lnTo>
                  <a:lnTo>
                    <a:pt x="32105" y="194310"/>
                  </a:lnTo>
                  <a:lnTo>
                    <a:pt x="33223" y="189230"/>
                  </a:lnTo>
                  <a:lnTo>
                    <a:pt x="36068" y="180340"/>
                  </a:lnTo>
                  <a:lnTo>
                    <a:pt x="36906" y="177800"/>
                  </a:lnTo>
                  <a:lnTo>
                    <a:pt x="38582" y="172720"/>
                  </a:lnTo>
                  <a:lnTo>
                    <a:pt x="39420" y="170180"/>
                  </a:lnTo>
                  <a:lnTo>
                    <a:pt x="42519" y="161290"/>
                  </a:lnTo>
                  <a:lnTo>
                    <a:pt x="44551" y="151130"/>
                  </a:lnTo>
                  <a:lnTo>
                    <a:pt x="44780" y="149860"/>
                  </a:lnTo>
                  <a:lnTo>
                    <a:pt x="44881" y="148590"/>
                  </a:lnTo>
                  <a:lnTo>
                    <a:pt x="44996" y="147320"/>
                  </a:lnTo>
                  <a:lnTo>
                    <a:pt x="45224" y="144780"/>
                  </a:lnTo>
                  <a:lnTo>
                    <a:pt x="37223" y="144780"/>
                  </a:lnTo>
                  <a:lnTo>
                    <a:pt x="35331" y="148590"/>
                  </a:lnTo>
                  <a:lnTo>
                    <a:pt x="32931" y="153670"/>
                  </a:lnTo>
                  <a:lnTo>
                    <a:pt x="29972" y="160020"/>
                  </a:lnTo>
                  <a:lnTo>
                    <a:pt x="26543" y="166370"/>
                  </a:lnTo>
                  <a:lnTo>
                    <a:pt x="22771" y="172720"/>
                  </a:lnTo>
                  <a:lnTo>
                    <a:pt x="26962" y="160020"/>
                  </a:lnTo>
                  <a:lnTo>
                    <a:pt x="27381" y="158750"/>
                  </a:lnTo>
                  <a:lnTo>
                    <a:pt x="32486" y="144780"/>
                  </a:lnTo>
                  <a:lnTo>
                    <a:pt x="38481" y="130810"/>
                  </a:lnTo>
                  <a:lnTo>
                    <a:pt x="45770" y="118110"/>
                  </a:lnTo>
                  <a:lnTo>
                    <a:pt x="47332" y="115570"/>
                  </a:lnTo>
                  <a:lnTo>
                    <a:pt x="48107" y="114300"/>
                  </a:lnTo>
                  <a:lnTo>
                    <a:pt x="41770" y="109220"/>
                  </a:lnTo>
                  <a:lnTo>
                    <a:pt x="38214" y="113030"/>
                  </a:lnTo>
                  <a:lnTo>
                    <a:pt x="37884" y="114300"/>
                  </a:lnTo>
                  <a:lnTo>
                    <a:pt x="36880" y="114300"/>
                  </a:lnTo>
                  <a:lnTo>
                    <a:pt x="36334" y="115570"/>
                  </a:lnTo>
                  <a:lnTo>
                    <a:pt x="35775" y="115570"/>
                  </a:lnTo>
                  <a:lnTo>
                    <a:pt x="40436" y="106680"/>
                  </a:lnTo>
                  <a:lnTo>
                    <a:pt x="44030" y="97790"/>
                  </a:lnTo>
                  <a:lnTo>
                    <a:pt x="44538" y="96520"/>
                  </a:lnTo>
                  <a:lnTo>
                    <a:pt x="47701" y="87630"/>
                  </a:lnTo>
                  <a:lnTo>
                    <a:pt x="49555" y="77470"/>
                  </a:lnTo>
                  <a:lnTo>
                    <a:pt x="49657" y="76200"/>
                  </a:lnTo>
                  <a:lnTo>
                    <a:pt x="49771" y="74930"/>
                  </a:lnTo>
                  <a:lnTo>
                    <a:pt x="49999" y="72390"/>
                  </a:lnTo>
                  <a:lnTo>
                    <a:pt x="42887" y="71120"/>
                  </a:lnTo>
                  <a:lnTo>
                    <a:pt x="40665" y="74930"/>
                  </a:lnTo>
                  <a:lnTo>
                    <a:pt x="37376" y="80010"/>
                  </a:lnTo>
                  <a:lnTo>
                    <a:pt x="34099" y="86360"/>
                  </a:lnTo>
                  <a:lnTo>
                    <a:pt x="30708" y="92710"/>
                  </a:lnTo>
                  <a:lnTo>
                    <a:pt x="27101" y="97790"/>
                  </a:lnTo>
                  <a:lnTo>
                    <a:pt x="31838" y="81280"/>
                  </a:lnTo>
                  <a:lnTo>
                    <a:pt x="37401" y="64770"/>
                  </a:lnTo>
                  <a:lnTo>
                    <a:pt x="44056" y="49530"/>
                  </a:lnTo>
                  <a:lnTo>
                    <a:pt x="52108" y="34290"/>
                  </a:lnTo>
                  <a:lnTo>
                    <a:pt x="53733" y="31750"/>
                  </a:lnTo>
                  <a:lnTo>
                    <a:pt x="54546" y="30480"/>
                  </a:lnTo>
                  <a:lnTo>
                    <a:pt x="48107" y="25400"/>
                  </a:lnTo>
                  <a:lnTo>
                    <a:pt x="44551" y="29210"/>
                  </a:lnTo>
                  <a:lnTo>
                    <a:pt x="44107" y="30480"/>
                  </a:lnTo>
                  <a:lnTo>
                    <a:pt x="43662" y="30480"/>
                  </a:lnTo>
                  <a:lnTo>
                    <a:pt x="52882" y="1270"/>
                  </a:lnTo>
                  <a:lnTo>
                    <a:pt x="43662" y="0"/>
                  </a:lnTo>
                  <a:lnTo>
                    <a:pt x="41770" y="3810"/>
                  </a:lnTo>
                  <a:lnTo>
                    <a:pt x="35585" y="22860"/>
                  </a:lnTo>
                  <a:lnTo>
                    <a:pt x="29946" y="40640"/>
                  </a:lnTo>
                  <a:lnTo>
                    <a:pt x="24206" y="58420"/>
                  </a:lnTo>
                  <a:lnTo>
                    <a:pt x="17780" y="76200"/>
                  </a:lnTo>
                  <a:lnTo>
                    <a:pt x="16662" y="78740"/>
                  </a:lnTo>
                  <a:lnTo>
                    <a:pt x="19329" y="81280"/>
                  </a:lnTo>
                  <a:lnTo>
                    <a:pt x="22225" y="81280"/>
                  </a:lnTo>
                  <a:lnTo>
                    <a:pt x="19672" y="90170"/>
                  </a:lnTo>
                  <a:lnTo>
                    <a:pt x="17310" y="97790"/>
                  </a:lnTo>
                  <a:lnTo>
                    <a:pt x="15113" y="106680"/>
                  </a:lnTo>
                  <a:lnTo>
                    <a:pt x="12992" y="115570"/>
                  </a:lnTo>
                  <a:lnTo>
                    <a:pt x="11887" y="119380"/>
                  </a:lnTo>
                  <a:lnTo>
                    <a:pt x="17335" y="121920"/>
                  </a:lnTo>
                  <a:lnTo>
                    <a:pt x="20993" y="119380"/>
                  </a:lnTo>
                  <a:lnTo>
                    <a:pt x="21551" y="119380"/>
                  </a:lnTo>
                  <a:lnTo>
                    <a:pt x="22110" y="118110"/>
                  </a:lnTo>
                  <a:lnTo>
                    <a:pt x="22669" y="118110"/>
                  </a:lnTo>
                  <a:lnTo>
                    <a:pt x="18376" y="127000"/>
                  </a:lnTo>
                  <a:lnTo>
                    <a:pt x="14376" y="137160"/>
                  </a:lnTo>
                  <a:lnTo>
                    <a:pt x="10845" y="147320"/>
                  </a:lnTo>
                  <a:lnTo>
                    <a:pt x="8102" y="157480"/>
                  </a:lnTo>
                  <a:lnTo>
                    <a:pt x="6997" y="162560"/>
                  </a:lnTo>
                  <a:lnTo>
                    <a:pt x="15113" y="163830"/>
                  </a:lnTo>
                  <a:lnTo>
                    <a:pt x="17335" y="160020"/>
                  </a:lnTo>
                  <a:lnTo>
                    <a:pt x="11226" y="177800"/>
                  </a:lnTo>
                  <a:lnTo>
                    <a:pt x="8128" y="186690"/>
                  </a:lnTo>
                  <a:lnTo>
                    <a:pt x="3441" y="200660"/>
                  </a:lnTo>
                  <a:lnTo>
                    <a:pt x="9550" y="203200"/>
                  </a:lnTo>
                  <a:lnTo>
                    <a:pt x="12992" y="200660"/>
                  </a:lnTo>
                  <a:lnTo>
                    <a:pt x="19443" y="195580"/>
                  </a:lnTo>
                  <a:lnTo>
                    <a:pt x="22440" y="189230"/>
                  </a:lnTo>
                  <a:lnTo>
                    <a:pt x="25666" y="182880"/>
                  </a:lnTo>
                  <a:lnTo>
                    <a:pt x="26441" y="181610"/>
                  </a:lnTo>
                  <a:lnTo>
                    <a:pt x="27330" y="179070"/>
                  </a:lnTo>
                  <a:lnTo>
                    <a:pt x="28219" y="177800"/>
                  </a:lnTo>
                  <a:lnTo>
                    <a:pt x="25552" y="185420"/>
                  </a:lnTo>
                  <a:lnTo>
                    <a:pt x="22669" y="193040"/>
                  </a:lnTo>
                  <a:lnTo>
                    <a:pt x="20218" y="200660"/>
                  </a:lnTo>
                  <a:lnTo>
                    <a:pt x="16344" y="210820"/>
                  </a:lnTo>
                  <a:lnTo>
                    <a:pt x="12280" y="220980"/>
                  </a:lnTo>
                  <a:lnTo>
                    <a:pt x="9131" y="231140"/>
                  </a:lnTo>
                  <a:lnTo>
                    <a:pt x="8001" y="242570"/>
                  </a:lnTo>
                  <a:lnTo>
                    <a:pt x="8102" y="246380"/>
                  </a:lnTo>
                  <a:lnTo>
                    <a:pt x="14325" y="247650"/>
                  </a:lnTo>
                  <a:lnTo>
                    <a:pt x="19659" y="240030"/>
                  </a:lnTo>
                  <a:lnTo>
                    <a:pt x="14871" y="255270"/>
                  </a:lnTo>
                  <a:lnTo>
                    <a:pt x="10871" y="270510"/>
                  </a:lnTo>
                  <a:lnTo>
                    <a:pt x="7924" y="285750"/>
                  </a:lnTo>
                  <a:lnTo>
                    <a:pt x="6324" y="299720"/>
                  </a:lnTo>
                  <a:lnTo>
                    <a:pt x="6223" y="302260"/>
                  </a:lnTo>
                  <a:lnTo>
                    <a:pt x="6108" y="304800"/>
                  </a:lnTo>
                  <a:lnTo>
                    <a:pt x="12776" y="306070"/>
                  </a:lnTo>
                  <a:lnTo>
                    <a:pt x="15328" y="302260"/>
                  </a:lnTo>
                  <a:lnTo>
                    <a:pt x="16662" y="300990"/>
                  </a:lnTo>
                  <a:lnTo>
                    <a:pt x="17780" y="298450"/>
                  </a:lnTo>
                  <a:lnTo>
                    <a:pt x="18999" y="297180"/>
                  </a:lnTo>
                  <a:lnTo>
                    <a:pt x="12611" y="312420"/>
                  </a:lnTo>
                  <a:lnTo>
                    <a:pt x="6375" y="327660"/>
                  </a:lnTo>
                  <a:lnTo>
                    <a:pt x="1701" y="342900"/>
                  </a:lnTo>
                  <a:lnTo>
                    <a:pt x="0" y="358140"/>
                  </a:lnTo>
                  <a:lnTo>
                    <a:pt x="0" y="363220"/>
                  </a:lnTo>
                  <a:lnTo>
                    <a:pt x="7556" y="363220"/>
                  </a:lnTo>
                  <a:lnTo>
                    <a:pt x="14033" y="349250"/>
                  </a:lnTo>
                  <a:lnTo>
                    <a:pt x="18707" y="339090"/>
                  </a:lnTo>
                  <a:lnTo>
                    <a:pt x="23444" y="327660"/>
                  </a:lnTo>
                  <a:lnTo>
                    <a:pt x="28333" y="317500"/>
                  </a:lnTo>
                  <a:lnTo>
                    <a:pt x="26390" y="325120"/>
                  </a:lnTo>
                  <a:lnTo>
                    <a:pt x="24244" y="332740"/>
                  </a:lnTo>
                  <a:lnTo>
                    <a:pt x="21894" y="339090"/>
                  </a:lnTo>
                  <a:lnTo>
                    <a:pt x="19329" y="346710"/>
                  </a:lnTo>
                  <a:lnTo>
                    <a:pt x="16446" y="355600"/>
                  </a:lnTo>
                  <a:lnTo>
                    <a:pt x="14097" y="364490"/>
                  </a:lnTo>
                  <a:lnTo>
                    <a:pt x="11976" y="373380"/>
                  </a:lnTo>
                  <a:lnTo>
                    <a:pt x="9779" y="383540"/>
                  </a:lnTo>
                  <a:lnTo>
                    <a:pt x="7632" y="389890"/>
                  </a:lnTo>
                  <a:lnTo>
                    <a:pt x="1003" y="416560"/>
                  </a:lnTo>
                  <a:lnTo>
                    <a:pt x="9220" y="416560"/>
                  </a:lnTo>
                  <a:lnTo>
                    <a:pt x="10541" y="413715"/>
                  </a:lnTo>
                  <a:lnTo>
                    <a:pt x="7785" y="421640"/>
                  </a:lnTo>
                  <a:lnTo>
                    <a:pt x="4572" y="431800"/>
                  </a:lnTo>
                  <a:lnTo>
                    <a:pt x="2286" y="441960"/>
                  </a:lnTo>
                  <a:lnTo>
                    <a:pt x="2197" y="443230"/>
                  </a:lnTo>
                  <a:lnTo>
                    <a:pt x="1549" y="452120"/>
                  </a:lnTo>
                  <a:lnTo>
                    <a:pt x="1663" y="455930"/>
                  </a:lnTo>
                  <a:lnTo>
                    <a:pt x="7772" y="457200"/>
                  </a:lnTo>
                  <a:lnTo>
                    <a:pt x="10553" y="453390"/>
                  </a:lnTo>
                  <a:lnTo>
                    <a:pt x="12446" y="452120"/>
                  </a:lnTo>
                  <a:lnTo>
                    <a:pt x="14224" y="449580"/>
                  </a:lnTo>
                  <a:lnTo>
                    <a:pt x="15887" y="447040"/>
                  </a:lnTo>
                  <a:lnTo>
                    <a:pt x="11874" y="458470"/>
                  </a:lnTo>
                  <a:lnTo>
                    <a:pt x="8293" y="471170"/>
                  </a:lnTo>
                  <a:lnTo>
                    <a:pt x="5308" y="483870"/>
                  </a:lnTo>
                  <a:lnTo>
                    <a:pt x="3111" y="496570"/>
                  </a:lnTo>
                  <a:lnTo>
                    <a:pt x="2768" y="499110"/>
                  </a:lnTo>
                  <a:lnTo>
                    <a:pt x="7556" y="501650"/>
                  </a:lnTo>
                  <a:lnTo>
                    <a:pt x="10325" y="500380"/>
                  </a:lnTo>
                  <a:lnTo>
                    <a:pt x="14884" y="497840"/>
                  </a:lnTo>
                  <a:lnTo>
                    <a:pt x="18224" y="494030"/>
                  </a:lnTo>
                  <a:lnTo>
                    <a:pt x="20777" y="488950"/>
                  </a:lnTo>
                  <a:lnTo>
                    <a:pt x="17716" y="500380"/>
                  </a:lnTo>
                  <a:lnTo>
                    <a:pt x="14566" y="511810"/>
                  </a:lnTo>
                  <a:lnTo>
                    <a:pt x="11353" y="523240"/>
                  </a:lnTo>
                  <a:lnTo>
                    <a:pt x="8102" y="534670"/>
                  </a:lnTo>
                  <a:lnTo>
                    <a:pt x="7112" y="538480"/>
                  </a:lnTo>
                  <a:lnTo>
                    <a:pt x="12776" y="542290"/>
                  </a:lnTo>
                  <a:lnTo>
                    <a:pt x="16103" y="538480"/>
                  </a:lnTo>
                  <a:lnTo>
                    <a:pt x="21107" y="533400"/>
                  </a:lnTo>
                  <a:lnTo>
                    <a:pt x="25387" y="527050"/>
                  </a:lnTo>
                  <a:lnTo>
                    <a:pt x="29070" y="521970"/>
                  </a:lnTo>
                  <a:lnTo>
                    <a:pt x="32334" y="515620"/>
                  </a:lnTo>
                  <a:lnTo>
                    <a:pt x="23825" y="560070"/>
                  </a:lnTo>
                  <a:lnTo>
                    <a:pt x="21450" y="575310"/>
                  </a:lnTo>
                  <a:lnTo>
                    <a:pt x="17780" y="591820"/>
                  </a:lnTo>
                  <a:lnTo>
                    <a:pt x="16217" y="596900"/>
                  </a:lnTo>
                  <a:lnTo>
                    <a:pt x="25222" y="598170"/>
                  </a:lnTo>
                  <a:lnTo>
                    <a:pt x="27000" y="593090"/>
                  </a:lnTo>
                  <a:lnTo>
                    <a:pt x="27292" y="593090"/>
                  </a:lnTo>
                  <a:lnTo>
                    <a:pt x="27559" y="592137"/>
                  </a:lnTo>
                  <a:lnTo>
                    <a:pt x="27330" y="593090"/>
                  </a:lnTo>
                  <a:lnTo>
                    <a:pt x="26250" y="596900"/>
                  </a:lnTo>
                  <a:lnTo>
                    <a:pt x="23444" y="607060"/>
                  </a:lnTo>
                  <a:lnTo>
                    <a:pt x="18923" y="622300"/>
                  </a:lnTo>
                  <a:lnTo>
                    <a:pt x="15138" y="638810"/>
                  </a:lnTo>
                  <a:lnTo>
                    <a:pt x="12776" y="655320"/>
                  </a:lnTo>
                  <a:lnTo>
                    <a:pt x="12331" y="659130"/>
                  </a:lnTo>
                  <a:lnTo>
                    <a:pt x="20662" y="660400"/>
                  </a:lnTo>
                  <a:lnTo>
                    <a:pt x="22225" y="655320"/>
                  </a:lnTo>
                  <a:lnTo>
                    <a:pt x="23114" y="652780"/>
                  </a:lnTo>
                  <a:lnTo>
                    <a:pt x="25323" y="647700"/>
                  </a:lnTo>
                  <a:lnTo>
                    <a:pt x="24777" y="650240"/>
                  </a:lnTo>
                  <a:lnTo>
                    <a:pt x="24333" y="651510"/>
                  </a:lnTo>
                  <a:lnTo>
                    <a:pt x="23774" y="654050"/>
                  </a:lnTo>
                  <a:lnTo>
                    <a:pt x="19570" y="668020"/>
                  </a:lnTo>
                  <a:lnTo>
                    <a:pt x="14782" y="680720"/>
                  </a:lnTo>
                  <a:lnTo>
                    <a:pt x="10947" y="694690"/>
                  </a:lnTo>
                  <a:lnTo>
                    <a:pt x="10820" y="695960"/>
                  </a:lnTo>
                  <a:lnTo>
                    <a:pt x="10693" y="697230"/>
                  </a:lnTo>
                  <a:lnTo>
                    <a:pt x="10566" y="698500"/>
                  </a:lnTo>
                  <a:lnTo>
                    <a:pt x="9550" y="708660"/>
                  </a:lnTo>
                  <a:lnTo>
                    <a:pt x="9664" y="712470"/>
                  </a:lnTo>
                  <a:lnTo>
                    <a:pt x="16103" y="715010"/>
                  </a:lnTo>
                  <a:lnTo>
                    <a:pt x="18554" y="711200"/>
                  </a:lnTo>
                  <a:lnTo>
                    <a:pt x="19888" y="708660"/>
                  </a:lnTo>
                  <a:lnTo>
                    <a:pt x="22326" y="704850"/>
                  </a:lnTo>
                  <a:lnTo>
                    <a:pt x="19126" y="715010"/>
                  </a:lnTo>
                  <a:lnTo>
                    <a:pt x="16535" y="725170"/>
                  </a:lnTo>
                  <a:lnTo>
                    <a:pt x="14846" y="736600"/>
                  </a:lnTo>
                  <a:lnTo>
                    <a:pt x="14389" y="745490"/>
                  </a:lnTo>
                  <a:lnTo>
                    <a:pt x="14439" y="751840"/>
                  </a:lnTo>
                  <a:lnTo>
                    <a:pt x="21780" y="751840"/>
                  </a:lnTo>
                  <a:lnTo>
                    <a:pt x="23774" y="748030"/>
                  </a:lnTo>
                  <a:lnTo>
                    <a:pt x="29972" y="734060"/>
                  </a:lnTo>
                  <a:lnTo>
                    <a:pt x="38074" y="715010"/>
                  </a:lnTo>
                  <a:lnTo>
                    <a:pt x="41846" y="706120"/>
                  </a:lnTo>
                  <a:lnTo>
                    <a:pt x="48107" y="692150"/>
                  </a:lnTo>
                  <a:lnTo>
                    <a:pt x="31000" y="736600"/>
                  </a:lnTo>
                  <a:lnTo>
                    <a:pt x="28105" y="741680"/>
                  </a:lnTo>
                  <a:lnTo>
                    <a:pt x="36334" y="745490"/>
                  </a:lnTo>
                  <a:lnTo>
                    <a:pt x="39331" y="740410"/>
                  </a:lnTo>
                  <a:lnTo>
                    <a:pt x="44881" y="730250"/>
                  </a:lnTo>
                  <a:lnTo>
                    <a:pt x="48958" y="720090"/>
                  </a:lnTo>
                  <a:lnTo>
                    <a:pt x="52463" y="708660"/>
                  </a:lnTo>
                  <a:lnTo>
                    <a:pt x="56324" y="698500"/>
                  </a:lnTo>
                  <a:lnTo>
                    <a:pt x="64998" y="668020"/>
                  </a:lnTo>
                  <a:lnTo>
                    <a:pt x="65557" y="660400"/>
                  </a:lnTo>
                  <a:close/>
                </a:path>
                <a:path w="130175" h="1089659">
                  <a:moveTo>
                    <a:pt x="81546" y="780529"/>
                  </a:moveTo>
                  <a:lnTo>
                    <a:pt x="77050" y="771220"/>
                  </a:lnTo>
                  <a:lnTo>
                    <a:pt x="67157" y="768108"/>
                  </a:lnTo>
                  <a:lnTo>
                    <a:pt x="57264" y="771220"/>
                  </a:lnTo>
                  <a:lnTo>
                    <a:pt x="52768" y="780529"/>
                  </a:lnTo>
                  <a:lnTo>
                    <a:pt x="52768" y="1074508"/>
                  </a:lnTo>
                  <a:lnTo>
                    <a:pt x="57264" y="1083703"/>
                  </a:lnTo>
                  <a:lnTo>
                    <a:pt x="67157" y="1086777"/>
                  </a:lnTo>
                  <a:lnTo>
                    <a:pt x="77050" y="1083703"/>
                  </a:lnTo>
                  <a:lnTo>
                    <a:pt x="81546" y="1074508"/>
                  </a:lnTo>
                  <a:lnTo>
                    <a:pt x="81546" y="780529"/>
                  </a:lnTo>
                  <a:close/>
                </a:path>
                <a:path w="130175" h="1089659">
                  <a:moveTo>
                    <a:pt x="129552" y="781316"/>
                  </a:moveTo>
                  <a:lnTo>
                    <a:pt x="125056" y="772490"/>
                  </a:lnTo>
                  <a:lnTo>
                    <a:pt x="115163" y="769556"/>
                  </a:lnTo>
                  <a:lnTo>
                    <a:pt x="105270" y="772490"/>
                  </a:lnTo>
                  <a:lnTo>
                    <a:pt x="100774" y="781316"/>
                  </a:lnTo>
                  <a:lnTo>
                    <a:pt x="100774" y="1074851"/>
                  </a:lnTo>
                  <a:lnTo>
                    <a:pt x="105270" y="1083665"/>
                  </a:lnTo>
                  <a:lnTo>
                    <a:pt x="115163" y="1086599"/>
                  </a:lnTo>
                  <a:lnTo>
                    <a:pt x="125056" y="1083665"/>
                  </a:lnTo>
                  <a:lnTo>
                    <a:pt x="129552" y="1074851"/>
                  </a:lnTo>
                  <a:lnTo>
                    <a:pt x="129552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06875" y="17864263"/>
              <a:ext cx="180975" cy="1132840"/>
            </a:xfrm>
            <a:custGeom>
              <a:avLst/>
              <a:gdLst/>
              <a:ahLst/>
              <a:cxnLst/>
              <a:rect l="l" t="t" r="r" b="b"/>
              <a:pathLst>
                <a:path w="180975" h="1132840">
                  <a:moveTo>
                    <a:pt x="180886" y="799553"/>
                  </a:moveTo>
                  <a:lnTo>
                    <a:pt x="153657" y="799553"/>
                  </a:lnTo>
                  <a:lnTo>
                    <a:pt x="153657" y="43256"/>
                  </a:lnTo>
                  <a:lnTo>
                    <a:pt x="179324" y="43256"/>
                  </a:lnTo>
                  <a:lnTo>
                    <a:pt x="179324" y="0"/>
                  </a:lnTo>
                  <a:lnTo>
                    <a:pt x="0" y="0"/>
                  </a:lnTo>
                  <a:lnTo>
                    <a:pt x="0" y="43256"/>
                  </a:lnTo>
                  <a:lnTo>
                    <a:pt x="25552" y="43256"/>
                  </a:lnTo>
                  <a:lnTo>
                    <a:pt x="25552" y="799553"/>
                  </a:lnTo>
                  <a:lnTo>
                    <a:pt x="1663" y="799553"/>
                  </a:lnTo>
                  <a:lnTo>
                    <a:pt x="1663" y="1132446"/>
                  </a:lnTo>
                  <a:lnTo>
                    <a:pt x="25552" y="1132446"/>
                  </a:lnTo>
                  <a:lnTo>
                    <a:pt x="153657" y="1132446"/>
                  </a:lnTo>
                  <a:lnTo>
                    <a:pt x="180886" y="1132446"/>
                  </a:lnTo>
                  <a:lnTo>
                    <a:pt x="180886" y="799553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30878" y="17900179"/>
              <a:ext cx="130175" cy="1089660"/>
            </a:xfrm>
            <a:custGeom>
              <a:avLst/>
              <a:gdLst/>
              <a:ahLst/>
              <a:cxnLst/>
              <a:rect l="l" t="t" r="r" b="b"/>
              <a:pathLst>
                <a:path w="130175" h="1089659">
                  <a:moveTo>
                    <a:pt x="28778" y="781316"/>
                  </a:moveTo>
                  <a:lnTo>
                    <a:pt x="24269" y="772490"/>
                  </a:lnTo>
                  <a:lnTo>
                    <a:pt x="14389" y="769556"/>
                  </a:lnTo>
                  <a:lnTo>
                    <a:pt x="4495" y="772490"/>
                  </a:lnTo>
                  <a:lnTo>
                    <a:pt x="0" y="781316"/>
                  </a:lnTo>
                  <a:lnTo>
                    <a:pt x="0" y="1077518"/>
                  </a:lnTo>
                  <a:lnTo>
                    <a:pt x="4495" y="1086396"/>
                  </a:lnTo>
                  <a:lnTo>
                    <a:pt x="14389" y="1089355"/>
                  </a:lnTo>
                  <a:lnTo>
                    <a:pt x="24269" y="1086396"/>
                  </a:lnTo>
                  <a:lnTo>
                    <a:pt x="28778" y="1077518"/>
                  </a:lnTo>
                  <a:lnTo>
                    <a:pt x="28778" y="781316"/>
                  </a:lnTo>
                  <a:close/>
                </a:path>
                <a:path w="130175" h="1089659">
                  <a:moveTo>
                    <a:pt x="65659" y="660400"/>
                  </a:moveTo>
                  <a:lnTo>
                    <a:pt x="65544" y="656590"/>
                  </a:lnTo>
                  <a:lnTo>
                    <a:pt x="59105" y="654050"/>
                  </a:lnTo>
                  <a:lnTo>
                    <a:pt x="56654" y="657860"/>
                  </a:lnTo>
                  <a:lnTo>
                    <a:pt x="51142" y="668020"/>
                  </a:lnTo>
                  <a:lnTo>
                    <a:pt x="46609" y="678180"/>
                  </a:lnTo>
                  <a:lnTo>
                    <a:pt x="42316" y="687070"/>
                  </a:lnTo>
                  <a:lnTo>
                    <a:pt x="37553" y="697230"/>
                  </a:lnTo>
                  <a:lnTo>
                    <a:pt x="34328" y="703580"/>
                  </a:lnTo>
                  <a:lnTo>
                    <a:pt x="31546" y="708660"/>
                  </a:lnTo>
                  <a:lnTo>
                    <a:pt x="28879" y="715010"/>
                  </a:lnTo>
                  <a:lnTo>
                    <a:pt x="32016" y="704850"/>
                  </a:lnTo>
                  <a:lnTo>
                    <a:pt x="34772" y="695960"/>
                  </a:lnTo>
                  <a:lnTo>
                    <a:pt x="40779" y="676910"/>
                  </a:lnTo>
                  <a:lnTo>
                    <a:pt x="45237" y="659130"/>
                  </a:lnTo>
                  <a:lnTo>
                    <a:pt x="45326" y="657860"/>
                  </a:lnTo>
                  <a:lnTo>
                    <a:pt x="45402" y="656590"/>
                  </a:lnTo>
                  <a:lnTo>
                    <a:pt x="45478" y="655320"/>
                  </a:lnTo>
                  <a:lnTo>
                    <a:pt x="45567" y="654050"/>
                  </a:lnTo>
                  <a:lnTo>
                    <a:pt x="45643" y="652780"/>
                  </a:lnTo>
                  <a:lnTo>
                    <a:pt x="45720" y="651510"/>
                  </a:lnTo>
                  <a:lnTo>
                    <a:pt x="45796" y="650240"/>
                  </a:lnTo>
                  <a:lnTo>
                    <a:pt x="45961" y="647700"/>
                  </a:lnTo>
                  <a:lnTo>
                    <a:pt x="46443" y="640080"/>
                  </a:lnTo>
                  <a:lnTo>
                    <a:pt x="46367" y="638810"/>
                  </a:lnTo>
                  <a:lnTo>
                    <a:pt x="46291" y="637540"/>
                  </a:lnTo>
                  <a:lnTo>
                    <a:pt x="46215" y="636270"/>
                  </a:lnTo>
                  <a:lnTo>
                    <a:pt x="40322" y="633730"/>
                  </a:lnTo>
                  <a:lnTo>
                    <a:pt x="37884" y="637540"/>
                  </a:lnTo>
                  <a:lnTo>
                    <a:pt x="40652" y="624840"/>
                  </a:lnTo>
                  <a:lnTo>
                    <a:pt x="43332" y="610870"/>
                  </a:lnTo>
                  <a:lnTo>
                    <a:pt x="45034" y="603250"/>
                  </a:lnTo>
                  <a:lnTo>
                    <a:pt x="46164" y="598170"/>
                  </a:lnTo>
                  <a:lnTo>
                    <a:pt x="49441" y="585470"/>
                  </a:lnTo>
                  <a:lnTo>
                    <a:pt x="50546" y="580390"/>
                  </a:lnTo>
                  <a:lnTo>
                    <a:pt x="41656" y="577850"/>
                  </a:lnTo>
                  <a:lnTo>
                    <a:pt x="40551" y="581444"/>
                  </a:lnTo>
                  <a:lnTo>
                    <a:pt x="40220" y="582891"/>
                  </a:lnTo>
                  <a:lnTo>
                    <a:pt x="38773" y="590550"/>
                  </a:lnTo>
                  <a:lnTo>
                    <a:pt x="36664" y="596900"/>
                  </a:lnTo>
                  <a:lnTo>
                    <a:pt x="34099" y="603250"/>
                  </a:lnTo>
                  <a:lnTo>
                    <a:pt x="35547" y="598170"/>
                  </a:lnTo>
                  <a:lnTo>
                    <a:pt x="36995" y="594360"/>
                  </a:lnTo>
                  <a:lnTo>
                    <a:pt x="37998" y="590550"/>
                  </a:lnTo>
                  <a:lnTo>
                    <a:pt x="38328" y="589280"/>
                  </a:lnTo>
                  <a:lnTo>
                    <a:pt x="48171" y="553720"/>
                  </a:lnTo>
                  <a:lnTo>
                    <a:pt x="50774" y="544830"/>
                  </a:lnTo>
                  <a:lnTo>
                    <a:pt x="53378" y="535940"/>
                  </a:lnTo>
                  <a:lnTo>
                    <a:pt x="59105" y="518160"/>
                  </a:lnTo>
                  <a:lnTo>
                    <a:pt x="60553" y="513080"/>
                  </a:lnTo>
                  <a:lnTo>
                    <a:pt x="52552" y="510540"/>
                  </a:lnTo>
                  <a:lnTo>
                    <a:pt x="49885" y="515620"/>
                  </a:lnTo>
                  <a:lnTo>
                    <a:pt x="46126" y="523240"/>
                  </a:lnTo>
                  <a:lnTo>
                    <a:pt x="42532" y="530860"/>
                  </a:lnTo>
                  <a:lnTo>
                    <a:pt x="39090" y="538480"/>
                  </a:lnTo>
                  <a:lnTo>
                    <a:pt x="35775" y="544830"/>
                  </a:lnTo>
                  <a:lnTo>
                    <a:pt x="37109" y="537210"/>
                  </a:lnTo>
                  <a:lnTo>
                    <a:pt x="41186" y="519430"/>
                  </a:lnTo>
                  <a:lnTo>
                    <a:pt x="42303" y="515620"/>
                  </a:lnTo>
                  <a:lnTo>
                    <a:pt x="46037" y="502920"/>
                  </a:lnTo>
                  <a:lnTo>
                    <a:pt x="46761" y="500380"/>
                  </a:lnTo>
                  <a:lnTo>
                    <a:pt x="51117" y="485140"/>
                  </a:lnTo>
                  <a:lnTo>
                    <a:pt x="55880" y="467360"/>
                  </a:lnTo>
                  <a:lnTo>
                    <a:pt x="56997" y="463550"/>
                  </a:lnTo>
                  <a:lnTo>
                    <a:pt x="33820" y="488950"/>
                  </a:lnTo>
                  <a:lnTo>
                    <a:pt x="29552" y="496570"/>
                  </a:lnTo>
                  <a:lnTo>
                    <a:pt x="28778" y="497840"/>
                  </a:lnTo>
                  <a:lnTo>
                    <a:pt x="27660" y="500380"/>
                  </a:lnTo>
                  <a:lnTo>
                    <a:pt x="30810" y="488950"/>
                  </a:lnTo>
                  <a:lnTo>
                    <a:pt x="43103" y="438150"/>
                  </a:lnTo>
                  <a:lnTo>
                    <a:pt x="43776" y="434340"/>
                  </a:lnTo>
                  <a:lnTo>
                    <a:pt x="38328" y="430530"/>
                  </a:lnTo>
                  <a:lnTo>
                    <a:pt x="35102" y="434340"/>
                  </a:lnTo>
                  <a:lnTo>
                    <a:pt x="30581" y="440690"/>
                  </a:lnTo>
                  <a:lnTo>
                    <a:pt x="27152" y="447040"/>
                  </a:lnTo>
                  <a:lnTo>
                    <a:pt x="21437" y="459740"/>
                  </a:lnTo>
                  <a:lnTo>
                    <a:pt x="25692" y="447040"/>
                  </a:lnTo>
                  <a:lnTo>
                    <a:pt x="26974" y="443230"/>
                  </a:lnTo>
                  <a:lnTo>
                    <a:pt x="31584" y="430530"/>
                  </a:lnTo>
                  <a:lnTo>
                    <a:pt x="39001" y="410210"/>
                  </a:lnTo>
                  <a:lnTo>
                    <a:pt x="44665" y="393700"/>
                  </a:lnTo>
                  <a:lnTo>
                    <a:pt x="46101" y="388620"/>
                  </a:lnTo>
                  <a:lnTo>
                    <a:pt x="38773" y="386080"/>
                  </a:lnTo>
                  <a:lnTo>
                    <a:pt x="35877" y="389890"/>
                  </a:lnTo>
                  <a:lnTo>
                    <a:pt x="29552" y="400050"/>
                  </a:lnTo>
                  <a:lnTo>
                    <a:pt x="24218" y="410210"/>
                  </a:lnTo>
                  <a:lnTo>
                    <a:pt x="14554" y="430530"/>
                  </a:lnTo>
                  <a:lnTo>
                    <a:pt x="17627" y="420370"/>
                  </a:lnTo>
                  <a:lnTo>
                    <a:pt x="21031" y="411480"/>
                  </a:lnTo>
                  <a:lnTo>
                    <a:pt x="24345" y="401320"/>
                  </a:lnTo>
                  <a:lnTo>
                    <a:pt x="27101" y="392430"/>
                  </a:lnTo>
                  <a:lnTo>
                    <a:pt x="30835" y="381000"/>
                  </a:lnTo>
                  <a:lnTo>
                    <a:pt x="35140" y="369570"/>
                  </a:lnTo>
                  <a:lnTo>
                    <a:pt x="38684" y="358140"/>
                  </a:lnTo>
                  <a:lnTo>
                    <a:pt x="39941" y="347980"/>
                  </a:lnTo>
                  <a:lnTo>
                    <a:pt x="40106" y="346710"/>
                  </a:lnTo>
                  <a:lnTo>
                    <a:pt x="39992" y="342900"/>
                  </a:lnTo>
                  <a:lnTo>
                    <a:pt x="32994" y="340360"/>
                  </a:lnTo>
                  <a:lnTo>
                    <a:pt x="30556" y="345440"/>
                  </a:lnTo>
                  <a:lnTo>
                    <a:pt x="30111" y="346710"/>
                  </a:lnTo>
                  <a:lnTo>
                    <a:pt x="29552" y="347980"/>
                  </a:lnTo>
                  <a:lnTo>
                    <a:pt x="31775" y="340360"/>
                  </a:lnTo>
                  <a:lnTo>
                    <a:pt x="32994" y="336550"/>
                  </a:lnTo>
                  <a:lnTo>
                    <a:pt x="37769" y="322580"/>
                  </a:lnTo>
                  <a:lnTo>
                    <a:pt x="39585" y="317500"/>
                  </a:lnTo>
                  <a:lnTo>
                    <a:pt x="42748" y="308610"/>
                  </a:lnTo>
                  <a:lnTo>
                    <a:pt x="45885" y="297180"/>
                  </a:lnTo>
                  <a:lnTo>
                    <a:pt x="46583" y="294640"/>
                  </a:lnTo>
                  <a:lnTo>
                    <a:pt x="46863" y="292100"/>
                  </a:lnTo>
                  <a:lnTo>
                    <a:pt x="46951" y="291299"/>
                  </a:lnTo>
                  <a:lnTo>
                    <a:pt x="47078" y="290233"/>
                  </a:lnTo>
                  <a:lnTo>
                    <a:pt x="47993" y="281940"/>
                  </a:lnTo>
                  <a:lnTo>
                    <a:pt x="47993" y="276860"/>
                  </a:lnTo>
                  <a:lnTo>
                    <a:pt x="41440" y="275590"/>
                  </a:lnTo>
                  <a:lnTo>
                    <a:pt x="39103" y="279400"/>
                  </a:lnTo>
                  <a:lnTo>
                    <a:pt x="36220" y="283210"/>
                  </a:lnTo>
                  <a:lnTo>
                    <a:pt x="33655" y="288290"/>
                  </a:lnTo>
                  <a:lnTo>
                    <a:pt x="31216" y="292100"/>
                  </a:lnTo>
                  <a:lnTo>
                    <a:pt x="32194" y="290233"/>
                  </a:lnTo>
                  <a:lnTo>
                    <a:pt x="36398" y="276860"/>
                  </a:lnTo>
                  <a:lnTo>
                    <a:pt x="37185" y="274320"/>
                  </a:lnTo>
                  <a:lnTo>
                    <a:pt x="40297" y="264160"/>
                  </a:lnTo>
                  <a:lnTo>
                    <a:pt x="44323" y="250190"/>
                  </a:lnTo>
                  <a:lnTo>
                    <a:pt x="49212" y="236220"/>
                  </a:lnTo>
                  <a:lnTo>
                    <a:pt x="55435" y="226060"/>
                  </a:lnTo>
                  <a:lnTo>
                    <a:pt x="58547" y="219710"/>
                  </a:lnTo>
                  <a:lnTo>
                    <a:pt x="58877" y="219710"/>
                  </a:lnTo>
                  <a:lnTo>
                    <a:pt x="59105" y="218440"/>
                  </a:lnTo>
                  <a:lnTo>
                    <a:pt x="61214" y="214630"/>
                  </a:lnTo>
                  <a:lnTo>
                    <a:pt x="52997" y="212090"/>
                  </a:lnTo>
                  <a:lnTo>
                    <a:pt x="50330" y="215900"/>
                  </a:lnTo>
                  <a:lnTo>
                    <a:pt x="46545" y="220980"/>
                  </a:lnTo>
                  <a:lnTo>
                    <a:pt x="43154" y="227330"/>
                  </a:lnTo>
                  <a:lnTo>
                    <a:pt x="40106" y="233680"/>
                  </a:lnTo>
                  <a:lnTo>
                    <a:pt x="37325" y="240030"/>
                  </a:lnTo>
                  <a:lnTo>
                    <a:pt x="33769" y="246380"/>
                  </a:lnTo>
                  <a:lnTo>
                    <a:pt x="30111" y="252730"/>
                  </a:lnTo>
                  <a:lnTo>
                    <a:pt x="23990" y="264160"/>
                  </a:lnTo>
                  <a:lnTo>
                    <a:pt x="19773" y="274320"/>
                  </a:lnTo>
                  <a:lnTo>
                    <a:pt x="26187" y="251460"/>
                  </a:lnTo>
                  <a:lnTo>
                    <a:pt x="30022" y="240030"/>
                  </a:lnTo>
                  <a:lnTo>
                    <a:pt x="34302" y="227330"/>
                  </a:lnTo>
                  <a:lnTo>
                    <a:pt x="42964" y="204470"/>
                  </a:lnTo>
                  <a:lnTo>
                    <a:pt x="50990" y="180340"/>
                  </a:lnTo>
                  <a:lnTo>
                    <a:pt x="52552" y="176530"/>
                  </a:lnTo>
                  <a:lnTo>
                    <a:pt x="44881" y="173990"/>
                  </a:lnTo>
                  <a:lnTo>
                    <a:pt x="42329" y="177800"/>
                  </a:lnTo>
                  <a:lnTo>
                    <a:pt x="38569" y="184150"/>
                  </a:lnTo>
                  <a:lnTo>
                    <a:pt x="35077" y="190500"/>
                  </a:lnTo>
                  <a:lnTo>
                    <a:pt x="31800" y="196850"/>
                  </a:lnTo>
                  <a:lnTo>
                    <a:pt x="28663" y="204470"/>
                  </a:lnTo>
                  <a:lnTo>
                    <a:pt x="32219" y="194310"/>
                  </a:lnTo>
                  <a:lnTo>
                    <a:pt x="33324" y="189230"/>
                  </a:lnTo>
                  <a:lnTo>
                    <a:pt x="36169" y="180340"/>
                  </a:lnTo>
                  <a:lnTo>
                    <a:pt x="37007" y="177800"/>
                  </a:lnTo>
                  <a:lnTo>
                    <a:pt x="38684" y="172720"/>
                  </a:lnTo>
                  <a:lnTo>
                    <a:pt x="39522" y="170180"/>
                  </a:lnTo>
                  <a:lnTo>
                    <a:pt x="42583" y="161290"/>
                  </a:lnTo>
                  <a:lnTo>
                    <a:pt x="44665" y="151130"/>
                  </a:lnTo>
                  <a:lnTo>
                    <a:pt x="44881" y="149860"/>
                  </a:lnTo>
                  <a:lnTo>
                    <a:pt x="45326" y="144780"/>
                  </a:lnTo>
                  <a:lnTo>
                    <a:pt x="37325" y="144780"/>
                  </a:lnTo>
                  <a:lnTo>
                    <a:pt x="32994" y="153670"/>
                  </a:lnTo>
                  <a:lnTo>
                    <a:pt x="30035" y="160020"/>
                  </a:lnTo>
                  <a:lnTo>
                    <a:pt x="26644" y="166370"/>
                  </a:lnTo>
                  <a:lnTo>
                    <a:pt x="45770" y="118110"/>
                  </a:lnTo>
                  <a:lnTo>
                    <a:pt x="48221" y="114300"/>
                  </a:lnTo>
                  <a:lnTo>
                    <a:pt x="41884" y="109220"/>
                  </a:lnTo>
                  <a:lnTo>
                    <a:pt x="37998" y="114300"/>
                  </a:lnTo>
                  <a:lnTo>
                    <a:pt x="36880" y="114300"/>
                  </a:lnTo>
                  <a:lnTo>
                    <a:pt x="36436" y="115570"/>
                  </a:lnTo>
                  <a:lnTo>
                    <a:pt x="35877" y="115570"/>
                  </a:lnTo>
                  <a:lnTo>
                    <a:pt x="40551" y="106680"/>
                  </a:lnTo>
                  <a:lnTo>
                    <a:pt x="44132" y="97790"/>
                  </a:lnTo>
                  <a:lnTo>
                    <a:pt x="44653" y="96520"/>
                  </a:lnTo>
                  <a:lnTo>
                    <a:pt x="47802" y="87630"/>
                  </a:lnTo>
                  <a:lnTo>
                    <a:pt x="49657" y="77470"/>
                  </a:lnTo>
                  <a:lnTo>
                    <a:pt x="49771" y="76200"/>
                  </a:lnTo>
                  <a:lnTo>
                    <a:pt x="49885" y="74930"/>
                  </a:lnTo>
                  <a:lnTo>
                    <a:pt x="50101" y="72390"/>
                  </a:lnTo>
                  <a:lnTo>
                    <a:pt x="42989" y="71120"/>
                  </a:lnTo>
                  <a:lnTo>
                    <a:pt x="40665" y="74930"/>
                  </a:lnTo>
                  <a:lnTo>
                    <a:pt x="37376" y="80010"/>
                  </a:lnTo>
                  <a:lnTo>
                    <a:pt x="34099" y="86360"/>
                  </a:lnTo>
                  <a:lnTo>
                    <a:pt x="30759" y="92710"/>
                  </a:lnTo>
                  <a:lnTo>
                    <a:pt x="27216" y="97790"/>
                  </a:lnTo>
                  <a:lnTo>
                    <a:pt x="31940" y="81280"/>
                  </a:lnTo>
                  <a:lnTo>
                    <a:pt x="37465" y="64770"/>
                  </a:lnTo>
                  <a:lnTo>
                    <a:pt x="44119" y="49530"/>
                  </a:lnTo>
                  <a:lnTo>
                    <a:pt x="52222" y="34290"/>
                  </a:lnTo>
                  <a:lnTo>
                    <a:pt x="53848" y="31750"/>
                  </a:lnTo>
                  <a:lnTo>
                    <a:pt x="54660" y="30480"/>
                  </a:lnTo>
                  <a:lnTo>
                    <a:pt x="48221" y="25400"/>
                  </a:lnTo>
                  <a:lnTo>
                    <a:pt x="44665" y="29210"/>
                  </a:lnTo>
                  <a:lnTo>
                    <a:pt x="44221" y="30480"/>
                  </a:lnTo>
                  <a:lnTo>
                    <a:pt x="43776" y="30480"/>
                  </a:lnTo>
                  <a:lnTo>
                    <a:pt x="52882" y="1270"/>
                  </a:lnTo>
                  <a:lnTo>
                    <a:pt x="43662" y="0"/>
                  </a:lnTo>
                  <a:lnTo>
                    <a:pt x="41770" y="3810"/>
                  </a:lnTo>
                  <a:lnTo>
                    <a:pt x="35585" y="22860"/>
                  </a:lnTo>
                  <a:lnTo>
                    <a:pt x="29933" y="40640"/>
                  </a:lnTo>
                  <a:lnTo>
                    <a:pt x="24206" y="58420"/>
                  </a:lnTo>
                  <a:lnTo>
                    <a:pt x="17767" y="76200"/>
                  </a:lnTo>
                  <a:lnTo>
                    <a:pt x="16662" y="78740"/>
                  </a:lnTo>
                  <a:lnTo>
                    <a:pt x="19443" y="81280"/>
                  </a:lnTo>
                  <a:lnTo>
                    <a:pt x="22212" y="81280"/>
                  </a:lnTo>
                  <a:lnTo>
                    <a:pt x="19710" y="90170"/>
                  </a:lnTo>
                  <a:lnTo>
                    <a:pt x="17360" y="97790"/>
                  </a:lnTo>
                  <a:lnTo>
                    <a:pt x="15125" y="106680"/>
                  </a:lnTo>
                  <a:lnTo>
                    <a:pt x="12992" y="115570"/>
                  </a:lnTo>
                  <a:lnTo>
                    <a:pt x="11887" y="119380"/>
                  </a:lnTo>
                  <a:lnTo>
                    <a:pt x="17322" y="121920"/>
                  </a:lnTo>
                  <a:lnTo>
                    <a:pt x="20993" y="119380"/>
                  </a:lnTo>
                  <a:lnTo>
                    <a:pt x="21666" y="119380"/>
                  </a:lnTo>
                  <a:lnTo>
                    <a:pt x="22110" y="118110"/>
                  </a:lnTo>
                  <a:lnTo>
                    <a:pt x="22771" y="118110"/>
                  </a:lnTo>
                  <a:lnTo>
                    <a:pt x="18465" y="127000"/>
                  </a:lnTo>
                  <a:lnTo>
                    <a:pt x="14439" y="137160"/>
                  </a:lnTo>
                  <a:lnTo>
                    <a:pt x="10909" y="147320"/>
                  </a:lnTo>
                  <a:lnTo>
                    <a:pt x="8216" y="157480"/>
                  </a:lnTo>
                  <a:lnTo>
                    <a:pt x="6997" y="162560"/>
                  </a:lnTo>
                  <a:lnTo>
                    <a:pt x="15100" y="163830"/>
                  </a:lnTo>
                  <a:lnTo>
                    <a:pt x="17437" y="160020"/>
                  </a:lnTo>
                  <a:lnTo>
                    <a:pt x="14338" y="168910"/>
                  </a:lnTo>
                  <a:lnTo>
                    <a:pt x="11303" y="177800"/>
                  </a:lnTo>
                  <a:lnTo>
                    <a:pt x="8216" y="186690"/>
                  </a:lnTo>
                  <a:lnTo>
                    <a:pt x="4991" y="196850"/>
                  </a:lnTo>
                  <a:lnTo>
                    <a:pt x="3441" y="200660"/>
                  </a:lnTo>
                  <a:lnTo>
                    <a:pt x="9550" y="203200"/>
                  </a:lnTo>
                  <a:lnTo>
                    <a:pt x="19545" y="195580"/>
                  </a:lnTo>
                  <a:lnTo>
                    <a:pt x="22555" y="189230"/>
                  </a:lnTo>
                  <a:lnTo>
                    <a:pt x="25768" y="182880"/>
                  </a:lnTo>
                  <a:lnTo>
                    <a:pt x="26555" y="181610"/>
                  </a:lnTo>
                  <a:lnTo>
                    <a:pt x="27444" y="179070"/>
                  </a:lnTo>
                  <a:lnTo>
                    <a:pt x="28333" y="177800"/>
                  </a:lnTo>
                  <a:lnTo>
                    <a:pt x="25666" y="185420"/>
                  </a:lnTo>
                  <a:lnTo>
                    <a:pt x="22771" y="193040"/>
                  </a:lnTo>
                  <a:lnTo>
                    <a:pt x="20218" y="200660"/>
                  </a:lnTo>
                  <a:lnTo>
                    <a:pt x="16383" y="210820"/>
                  </a:lnTo>
                  <a:lnTo>
                    <a:pt x="12319" y="220980"/>
                  </a:lnTo>
                  <a:lnTo>
                    <a:pt x="9144" y="231140"/>
                  </a:lnTo>
                  <a:lnTo>
                    <a:pt x="8001" y="242570"/>
                  </a:lnTo>
                  <a:lnTo>
                    <a:pt x="8102" y="246380"/>
                  </a:lnTo>
                  <a:lnTo>
                    <a:pt x="14439" y="247650"/>
                  </a:lnTo>
                  <a:lnTo>
                    <a:pt x="19773" y="240030"/>
                  </a:lnTo>
                  <a:lnTo>
                    <a:pt x="14973" y="255270"/>
                  </a:lnTo>
                  <a:lnTo>
                    <a:pt x="6438" y="299720"/>
                  </a:lnTo>
                  <a:lnTo>
                    <a:pt x="6223" y="304800"/>
                  </a:lnTo>
                  <a:lnTo>
                    <a:pt x="12877" y="306070"/>
                  </a:lnTo>
                  <a:lnTo>
                    <a:pt x="15328" y="302260"/>
                  </a:lnTo>
                  <a:lnTo>
                    <a:pt x="16776" y="300990"/>
                  </a:lnTo>
                  <a:lnTo>
                    <a:pt x="17767" y="298450"/>
                  </a:lnTo>
                  <a:lnTo>
                    <a:pt x="18999" y="297180"/>
                  </a:lnTo>
                  <a:lnTo>
                    <a:pt x="12661" y="312420"/>
                  </a:lnTo>
                  <a:lnTo>
                    <a:pt x="6451" y="327660"/>
                  </a:lnTo>
                  <a:lnTo>
                    <a:pt x="1765" y="342900"/>
                  </a:lnTo>
                  <a:lnTo>
                    <a:pt x="0" y="358140"/>
                  </a:lnTo>
                  <a:lnTo>
                    <a:pt x="101" y="363220"/>
                  </a:lnTo>
                  <a:lnTo>
                    <a:pt x="7556" y="363220"/>
                  </a:lnTo>
                  <a:lnTo>
                    <a:pt x="9436" y="359410"/>
                  </a:lnTo>
                  <a:lnTo>
                    <a:pt x="14135" y="349250"/>
                  </a:lnTo>
                  <a:lnTo>
                    <a:pt x="18796" y="339090"/>
                  </a:lnTo>
                  <a:lnTo>
                    <a:pt x="23507" y="327660"/>
                  </a:lnTo>
                  <a:lnTo>
                    <a:pt x="28333" y="317500"/>
                  </a:lnTo>
                  <a:lnTo>
                    <a:pt x="26403" y="325120"/>
                  </a:lnTo>
                  <a:lnTo>
                    <a:pt x="24295" y="332740"/>
                  </a:lnTo>
                  <a:lnTo>
                    <a:pt x="21983" y="339090"/>
                  </a:lnTo>
                  <a:lnTo>
                    <a:pt x="19443" y="346710"/>
                  </a:lnTo>
                  <a:lnTo>
                    <a:pt x="16510" y="355600"/>
                  </a:lnTo>
                  <a:lnTo>
                    <a:pt x="14147" y="364490"/>
                  </a:lnTo>
                  <a:lnTo>
                    <a:pt x="12014" y="373380"/>
                  </a:lnTo>
                  <a:lnTo>
                    <a:pt x="11442" y="375983"/>
                  </a:lnTo>
                  <a:lnTo>
                    <a:pt x="11442" y="411480"/>
                  </a:lnTo>
                  <a:lnTo>
                    <a:pt x="11099" y="412457"/>
                  </a:lnTo>
                  <a:lnTo>
                    <a:pt x="11099" y="411480"/>
                  </a:lnTo>
                  <a:lnTo>
                    <a:pt x="11442" y="411480"/>
                  </a:lnTo>
                  <a:lnTo>
                    <a:pt x="11442" y="375983"/>
                  </a:lnTo>
                  <a:lnTo>
                    <a:pt x="9779" y="383540"/>
                  </a:lnTo>
                  <a:lnTo>
                    <a:pt x="7696" y="389890"/>
                  </a:lnTo>
                  <a:lnTo>
                    <a:pt x="5410" y="396240"/>
                  </a:lnTo>
                  <a:lnTo>
                    <a:pt x="3340" y="402590"/>
                  </a:lnTo>
                  <a:lnTo>
                    <a:pt x="1778" y="410210"/>
                  </a:lnTo>
                  <a:lnTo>
                    <a:pt x="1549" y="411480"/>
                  </a:lnTo>
                  <a:lnTo>
                    <a:pt x="1435" y="412750"/>
                  </a:lnTo>
                  <a:lnTo>
                    <a:pt x="1358" y="413715"/>
                  </a:lnTo>
                  <a:lnTo>
                    <a:pt x="1104" y="416560"/>
                  </a:lnTo>
                  <a:lnTo>
                    <a:pt x="9334" y="416560"/>
                  </a:lnTo>
                  <a:lnTo>
                    <a:pt x="10668" y="413677"/>
                  </a:lnTo>
                  <a:lnTo>
                    <a:pt x="7874" y="421640"/>
                  </a:lnTo>
                  <a:lnTo>
                    <a:pt x="4622" y="431800"/>
                  </a:lnTo>
                  <a:lnTo>
                    <a:pt x="2298" y="441960"/>
                  </a:lnTo>
                  <a:lnTo>
                    <a:pt x="2209" y="443230"/>
                  </a:lnTo>
                  <a:lnTo>
                    <a:pt x="1549" y="452120"/>
                  </a:lnTo>
                  <a:lnTo>
                    <a:pt x="1625" y="453390"/>
                  </a:lnTo>
                  <a:lnTo>
                    <a:pt x="1778" y="455930"/>
                  </a:lnTo>
                  <a:lnTo>
                    <a:pt x="7886" y="457200"/>
                  </a:lnTo>
                  <a:lnTo>
                    <a:pt x="10553" y="453390"/>
                  </a:lnTo>
                  <a:lnTo>
                    <a:pt x="12547" y="452120"/>
                  </a:lnTo>
                  <a:lnTo>
                    <a:pt x="14325" y="449580"/>
                  </a:lnTo>
                  <a:lnTo>
                    <a:pt x="15887" y="447040"/>
                  </a:lnTo>
                  <a:lnTo>
                    <a:pt x="11887" y="458470"/>
                  </a:lnTo>
                  <a:lnTo>
                    <a:pt x="8343" y="471170"/>
                  </a:lnTo>
                  <a:lnTo>
                    <a:pt x="5397" y="483870"/>
                  </a:lnTo>
                  <a:lnTo>
                    <a:pt x="2768" y="499110"/>
                  </a:lnTo>
                  <a:lnTo>
                    <a:pt x="7658" y="501650"/>
                  </a:lnTo>
                  <a:lnTo>
                    <a:pt x="10439" y="500380"/>
                  </a:lnTo>
                  <a:lnTo>
                    <a:pt x="14998" y="497840"/>
                  </a:lnTo>
                  <a:lnTo>
                    <a:pt x="18211" y="494030"/>
                  </a:lnTo>
                  <a:lnTo>
                    <a:pt x="20878" y="488950"/>
                  </a:lnTo>
                  <a:lnTo>
                    <a:pt x="17767" y="500380"/>
                  </a:lnTo>
                  <a:lnTo>
                    <a:pt x="8216" y="534670"/>
                  </a:lnTo>
                  <a:lnTo>
                    <a:pt x="7112" y="538480"/>
                  </a:lnTo>
                  <a:lnTo>
                    <a:pt x="12877" y="542290"/>
                  </a:lnTo>
                  <a:lnTo>
                    <a:pt x="16217" y="538480"/>
                  </a:lnTo>
                  <a:lnTo>
                    <a:pt x="21158" y="533400"/>
                  </a:lnTo>
                  <a:lnTo>
                    <a:pt x="25412" y="527050"/>
                  </a:lnTo>
                  <a:lnTo>
                    <a:pt x="29121" y="521970"/>
                  </a:lnTo>
                  <a:lnTo>
                    <a:pt x="32435" y="515620"/>
                  </a:lnTo>
                  <a:lnTo>
                    <a:pt x="31216" y="519430"/>
                  </a:lnTo>
                  <a:lnTo>
                    <a:pt x="30111" y="523240"/>
                  </a:lnTo>
                  <a:lnTo>
                    <a:pt x="28994" y="528320"/>
                  </a:lnTo>
                  <a:lnTo>
                    <a:pt x="26022" y="543560"/>
                  </a:lnTo>
                  <a:lnTo>
                    <a:pt x="23888" y="560070"/>
                  </a:lnTo>
                  <a:lnTo>
                    <a:pt x="21488" y="575310"/>
                  </a:lnTo>
                  <a:lnTo>
                    <a:pt x="17767" y="591820"/>
                  </a:lnTo>
                  <a:lnTo>
                    <a:pt x="16332" y="596900"/>
                  </a:lnTo>
                  <a:lnTo>
                    <a:pt x="25222" y="598170"/>
                  </a:lnTo>
                  <a:lnTo>
                    <a:pt x="27101" y="593090"/>
                  </a:lnTo>
                  <a:lnTo>
                    <a:pt x="27330" y="593090"/>
                  </a:lnTo>
                  <a:lnTo>
                    <a:pt x="28105" y="590550"/>
                  </a:lnTo>
                  <a:lnTo>
                    <a:pt x="23558" y="607060"/>
                  </a:lnTo>
                  <a:lnTo>
                    <a:pt x="19024" y="622300"/>
                  </a:lnTo>
                  <a:lnTo>
                    <a:pt x="15201" y="638810"/>
                  </a:lnTo>
                  <a:lnTo>
                    <a:pt x="12776" y="655320"/>
                  </a:lnTo>
                  <a:lnTo>
                    <a:pt x="12661" y="656590"/>
                  </a:lnTo>
                  <a:lnTo>
                    <a:pt x="12547" y="657860"/>
                  </a:lnTo>
                  <a:lnTo>
                    <a:pt x="12433" y="659130"/>
                  </a:lnTo>
                  <a:lnTo>
                    <a:pt x="20662" y="660400"/>
                  </a:lnTo>
                  <a:lnTo>
                    <a:pt x="23215" y="652780"/>
                  </a:lnTo>
                  <a:lnTo>
                    <a:pt x="24333" y="650240"/>
                  </a:lnTo>
                  <a:lnTo>
                    <a:pt x="25323" y="647700"/>
                  </a:lnTo>
                  <a:lnTo>
                    <a:pt x="24434" y="651510"/>
                  </a:lnTo>
                  <a:lnTo>
                    <a:pt x="23888" y="654050"/>
                  </a:lnTo>
                  <a:lnTo>
                    <a:pt x="19634" y="668020"/>
                  </a:lnTo>
                  <a:lnTo>
                    <a:pt x="14859" y="680720"/>
                  </a:lnTo>
                  <a:lnTo>
                    <a:pt x="11036" y="694690"/>
                  </a:lnTo>
                  <a:lnTo>
                    <a:pt x="10909" y="695960"/>
                  </a:lnTo>
                  <a:lnTo>
                    <a:pt x="10795" y="697230"/>
                  </a:lnTo>
                  <a:lnTo>
                    <a:pt x="9664" y="708660"/>
                  </a:lnTo>
                  <a:lnTo>
                    <a:pt x="9779" y="712470"/>
                  </a:lnTo>
                  <a:lnTo>
                    <a:pt x="16103" y="715010"/>
                  </a:lnTo>
                  <a:lnTo>
                    <a:pt x="19989" y="708660"/>
                  </a:lnTo>
                  <a:lnTo>
                    <a:pt x="21221" y="706120"/>
                  </a:lnTo>
                  <a:lnTo>
                    <a:pt x="22326" y="704850"/>
                  </a:lnTo>
                  <a:lnTo>
                    <a:pt x="19177" y="715010"/>
                  </a:lnTo>
                  <a:lnTo>
                    <a:pt x="16586" y="725170"/>
                  </a:lnTo>
                  <a:lnTo>
                    <a:pt x="14909" y="736600"/>
                  </a:lnTo>
                  <a:lnTo>
                    <a:pt x="14503" y="745490"/>
                  </a:lnTo>
                  <a:lnTo>
                    <a:pt x="14554" y="751840"/>
                  </a:lnTo>
                  <a:lnTo>
                    <a:pt x="21882" y="751840"/>
                  </a:lnTo>
                  <a:lnTo>
                    <a:pt x="23888" y="748030"/>
                  </a:lnTo>
                  <a:lnTo>
                    <a:pt x="30022" y="734060"/>
                  </a:lnTo>
                  <a:lnTo>
                    <a:pt x="38125" y="715010"/>
                  </a:lnTo>
                  <a:lnTo>
                    <a:pt x="41897" y="706120"/>
                  </a:lnTo>
                  <a:lnTo>
                    <a:pt x="48107" y="692150"/>
                  </a:lnTo>
                  <a:lnTo>
                    <a:pt x="31102" y="736600"/>
                  </a:lnTo>
                  <a:lnTo>
                    <a:pt x="28105" y="741680"/>
                  </a:lnTo>
                  <a:lnTo>
                    <a:pt x="36436" y="745490"/>
                  </a:lnTo>
                  <a:lnTo>
                    <a:pt x="39433" y="740410"/>
                  </a:lnTo>
                  <a:lnTo>
                    <a:pt x="44970" y="730250"/>
                  </a:lnTo>
                  <a:lnTo>
                    <a:pt x="49009" y="720090"/>
                  </a:lnTo>
                  <a:lnTo>
                    <a:pt x="52489" y="708660"/>
                  </a:lnTo>
                  <a:lnTo>
                    <a:pt x="58750" y="692150"/>
                  </a:lnTo>
                  <a:lnTo>
                    <a:pt x="59702" y="689610"/>
                  </a:lnTo>
                  <a:lnTo>
                    <a:pt x="62788" y="679450"/>
                  </a:lnTo>
                  <a:lnTo>
                    <a:pt x="64973" y="669290"/>
                  </a:lnTo>
                  <a:lnTo>
                    <a:pt x="65062" y="668020"/>
                  </a:lnTo>
                  <a:lnTo>
                    <a:pt x="65659" y="660400"/>
                  </a:lnTo>
                  <a:close/>
                </a:path>
                <a:path w="130175" h="1089659">
                  <a:moveTo>
                    <a:pt x="81661" y="780529"/>
                  </a:moveTo>
                  <a:lnTo>
                    <a:pt x="77165" y="771220"/>
                  </a:lnTo>
                  <a:lnTo>
                    <a:pt x="67271" y="768108"/>
                  </a:lnTo>
                  <a:lnTo>
                    <a:pt x="57378" y="771220"/>
                  </a:lnTo>
                  <a:lnTo>
                    <a:pt x="52882" y="780529"/>
                  </a:lnTo>
                  <a:lnTo>
                    <a:pt x="52882" y="1074508"/>
                  </a:lnTo>
                  <a:lnTo>
                    <a:pt x="57378" y="1083703"/>
                  </a:lnTo>
                  <a:lnTo>
                    <a:pt x="67271" y="1086777"/>
                  </a:lnTo>
                  <a:lnTo>
                    <a:pt x="77165" y="1083703"/>
                  </a:lnTo>
                  <a:lnTo>
                    <a:pt x="81661" y="1074508"/>
                  </a:lnTo>
                  <a:lnTo>
                    <a:pt x="81661" y="780529"/>
                  </a:lnTo>
                  <a:close/>
                </a:path>
                <a:path w="130175" h="1089659">
                  <a:moveTo>
                    <a:pt x="129654" y="781316"/>
                  </a:moveTo>
                  <a:lnTo>
                    <a:pt x="125158" y="772490"/>
                  </a:lnTo>
                  <a:lnTo>
                    <a:pt x="115265" y="769556"/>
                  </a:lnTo>
                  <a:lnTo>
                    <a:pt x="105384" y="772490"/>
                  </a:lnTo>
                  <a:lnTo>
                    <a:pt x="100876" y="781316"/>
                  </a:lnTo>
                  <a:lnTo>
                    <a:pt x="100876" y="1074851"/>
                  </a:lnTo>
                  <a:lnTo>
                    <a:pt x="105384" y="1083665"/>
                  </a:lnTo>
                  <a:lnTo>
                    <a:pt x="115265" y="1086599"/>
                  </a:lnTo>
                  <a:lnTo>
                    <a:pt x="125158" y="1083665"/>
                  </a:lnTo>
                  <a:lnTo>
                    <a:pt x="129654" y="1074851"/>
                  </a:lnTo>
                  <a:lnTo>
                    <a:pt x="129654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647482" y="17864263"/>
              <a:ext cx="179705" cy="1132840"/>
            </a:xfrm>
            <a:custGeom>
              <a:avLst/>
              <a:gdLst/>
              <a:ahLst/>
              <a:cxnLst/>
              <a:rect l="l" t="t" r="r" b="b"/>
              <a:pathLst>
                <a:path w="179705" h="1132840">
                  <a:moveTo>
                    <a:pt x="179222" y="0"/>
                  </a:moveTo>
                  <a:lnTo>
                    <a:pt x="0" y="0"/>
                  </a:lnTo>
                  <a:lnTo>
                    <a:pt x="0" y="43256"/>
                  </a:lnTo>
                  <a:lnTo>
                    <a:pt x="25552" y="43256"/>
                  </a:lnTo>
                  <a:lnTo>
                    <a:pt x="25552" y="799553"/>
                  </a:lnTo>
                  <a:lnTo>
                    <a:pt x="0" y="799553"/>
                  </a:lnTo>
                  <a:lnTo>
                    <a:pt x="0" y="1132446"/>
                  </a:lnTo>
                  <a:lnTo>
                    <a:pt x="25552" y="1132446"/>
                  </a:lnTo>
                  <a:lnTo>
                    <a:pt x="153555" y="1132446"/>
                  </a:lnTo>
                  <a:lnTo>
                    <a:pt x="179222" y="1132446"/>
                  </a:lnTo>
                  <a:lnTo>
                    <a:pt x="179222" y="799553"/>
                  </a:lnTo>
                  <a:lnTo>
                    <a:pt x="153555" y="799553"/>
                  </a:lnTo>
                  <a:lnTo>
                    <a:pt x="153555" y="43256"/>
                  </a:lnTo>
                  <a:lnTo>
                    <a:pt x="179222" y="43256"/>
                  </a:lnTo>
                  <a:lnTo>
                    <a:pt x="179222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671485" y="17900179"/>
              <a:ext cx="130175" cy="1089660"/>
            </a:xfrm>
            <a:custGeom>
              <a:avLst/>
              <a:gdLst/>
              <a:ahLst/>
              <a:cxnLst/>
              <a:rect l="l" t="t" r="r" b="b"/>
              <a:pathLst>
                <a:path w="130175" h="1089659">
                  <a:moveTo>
                    <a:pt x="28778" y="781316"/>
                  </a:moveTo>
                  <a:lnTo>
                    <a:pt x="24269" y="772490"/>
                  </a:lnTo>
                  <a:lnTo>
                    <a:pt x="14389" y="769556"/>
                  </a:lnTo>
                  <a:lnTo>
                    <a:pt x="4495" y="772490"/>
                  </a:lnTo>
                  <a:lnTo>
                    <a:pt x="0" y="781316"/>
                  </a:lnTo>
                  <a:lnTo>
                    <a:pt x="0" y="1077518"/>
                  </a:lnTo>
                  <a:lnTo>
                    <a:pt x="4495" y="1086396"/>
                  </a:lnTo>
                  <a:lnTo>
                    <a:pt x="14389" y="1089355"/>
                  </a:lnTo>
                  <a:lnTo>
                    <a:pt x="24269" y="1086396"/>
                  </a:lnTo>
                  <a:lnTo>
                    <a:pt x="28778" y="1077518"/>
                  </a:lnTo>
                  <a:lnTo>
                    <a:pt x="28778" y="781316"/>
                  </a:lnTo>
                  <a:close/>
                </a:path>
                <a:path w="130175" h="1089659">
                  <a:moveTo>
                    <a:pt x="65544" y="660400"/>
                  </a:moveTo>
                  <a:lnTo>
                    <a:pt x="65443" y="656590"/>
                  </a:lnTo>
                  <a:lnTo>
                    <a:pt x="59105" y="654050"/>
                  </a:lnTo>
                  <a:lnTo>
                    <a:pt x="56654" y="657860"/>
                  </a:lnTo>
                  <a:lnTo>
                    <a:pt x="51142" y="668020"/>
                  </a:lnTo>
                  <a:lnTo>
                    <a:pt x="46596" y="678180"/>
                  </a:lnTo>
                  <a:lnTo>
                    <a:pt x="42265" y="687070"/>
                  </a:lnTo>
                  <a:lnTo>
                    <a:pt x="37439" y="697230"/>
                  </a:lnTo>
                  <a:lnTo>
                    <a:pt x="34328" y="703580"/>
                  </a:lnTo>
                  <a:lnTo>
                    <a:pt x="31546" y="708660"/>
                  </a:lnTo>
                  <a:lnTo>
                    <a:pt x="28778" y="715010"/>
                  </a:lnTo>
                  <a:lnTo>
                    <a:pt x="31915" y="704850"/>
                  </a:lnTo>
                  <a:lnTo>
                    <a:pt x="34658" y="695960"/>
                  </a:lnTo>
                  <a:lnTo>
                    <a:pt x="40690" y="676910"/>
                  </a:lnTo>
                  <a:lnTo>
                    <a:pt x="45173" y="659130"/>
                  </a:lnTo>
                  <a:lnTo>
                    <a:pt x="45262" y="657860"/>
                  </a:lnTo>
                  <a:lnTo>
                    <a:pt x="45351" y="656590"/>
                  </a:lnTo>
                  <a:lnTo>
                    <a:pt x="45427" y="655320"/>
                  </a:lnTo>
                  <a:lnTo>
                    <a:pt x="45516" y="654050"/>
                  </a:lnTo>
                  <a:lnTo>
                    <a:pt x="45593" y="652780"/>
                  </a:lnTo>
                  <a:lnTo>
                    <a:pt x="45681" y="651510"/>
                  </a:lnTo>
                  <a:lnTo>
                    <a:pt x="45770" y="650240"/>
                  </a:lnTo>
                  <a:lnTo>
                    <a:pt x="45935" y="647700"/>
                  </a:lnTo>
                  <a:lnTo>
                    <a:pt x="46443" y="640080"/>
                  </a:lnTo>
                  <a:lnTo>
                    <a:pt x="46367" y="638810"/>
                  </a:lnTo>
                  <a:lnTo>
                    <a:pt x="46291" y="637540"/>
                  </a:lnTo>
                  <a:lnTo>
                    <a:pt x="46215" y="636270"/>
                  </a:lnTo>
                  <a:lnTo>
                    <a:pt x="40322" y="633730"/>
                  </a:lnTo>
                  <a:lnTo>
                    <a:pt x="37769" y="637540"/>
                  </a:lnTo>
                  <a:lnTo>
                    <a:pt x="40589" y="624840"/>
                  </a:lnTo>
                  <a:lnTo>
                    <a:pt x="43268" y="610870"/>
                  </a:lnTo>
                  <a:lnTo>
                    <a:pt x="44983" y="603250"/>
                  </a:lnTo>
                  <a:lnTo>
                    <a:pt x="46113" y="598170"/>
                  </a:lnTo>
                  <a:lnTo>
                    <a:pt x="49441" y="585470"/>
                  </a:lnTo>
                  <a:lnTo>
                    <a:pt x="50444" y="580390"/>
                  </a:lnTo>
                  <a:lnTo>
                    <a:pt x="41656" y="577850"/>
                  </a:lnTo>
                  <a:lnTo>
                    <a:pt x="39865" y="583704"/>
                  </a:lnTo>
                  <a:lnTo>
                    <a:pt x="38773" y="590550"/>
                  </a:lnTo>
                  <a:lnTo>
                    <a:pt x="36550" y="596900"/>
                  </a:lnTo>
                  <a:lnTo>
                    <a:pt x="34099" y="603250"/>
                  </a:lnTo>
                  <a:lnTo>
                    <a:pt x="35547" y="598170"/>
                  </a:lnTo>
                  <a:lnTo>
                    <a:pt x="37833" y="590550"/>
                  </a:lnTo>
                  <a:lnTo>
                    <a:pt x="38214" y="589280"/>
                  </a:lnTo>
                  <a:lnTo>
                    <a:pt x="48145" y="553720"/>
                  </a:lnTo>
                  <a:lnTo>
                    <a:pt x="50736" y="544830"/>
                  </a:lnTo>
                  <a:lnTo>
                    <a:pt x="53327" y="535940"/>
                  </a:lnTo>
                  <a:lnTo>
                    <a:pt x="58991" y="518160"/>
                  </a:lnTo>
                  <a:lnTo>
                    <a:pt x="60439" y="513080"/>
                  </a:lnTo>
                  <a:lnTo>
                    <a:pt x="52552" y="510540"/>
                  </a:lnTo>
                  <a:lnTo>
                    <a:pt x="50215" y="514350"/>
                  </a:lnTo>
                  <a:lnTo>
                    <a:pt x="49999" y="515620"/>
                  </a:lnTo>
                  <a:lnTo>
                    <a:pt x="49771" y="515620"/>
                  </a:lnTo>
                  <a:lnTo>
                    <a:pt x="46037" y="523240"/>
                  </a:lnTo>
                  <a:lnTo>
                    <a:pt x="42481" y="530860"/>
                  </a:lnTo>
                  <a:lnTo>
                    <a:pt x="39065" y="538480"/>
                  </a:lnTo>
                  <a:lnTo>
                    <a:pt x="35775" y="544830"/>
                  </a:lnTo>
                  <a:lnTo>
                    <a:pt x="36220" y="542290"/>
                  </a:lnTo>
                  <a:lnTo>
                    <a:pt x="36550" y="539750"/>
                  </a:lnTo>
                  <a:lnTo>
                    <a:pt x="37109" y="537210"/>
                  </a:lnTo>
                  <a:lnTo>
                    <a:pt x="41135" y="519430"/>
                  </a:lnTo>
                  <a:lnTo>
                    <a:pt x="42252" y="515620"/>
                  </a:lnTo>
                  <a:lnTo>
                    <a:pt x="45974" y="502920"/>
                  </a:lnTo>
                  <a:lnTo>
                    <a:pt x="46710" y="500380"/>
                  </a:lnTo>
                  <a:lnTo>
                    <a:pt x="51054" y="485140"/>
                  </a:lnTo>
                  <a:lnTo>
                    <a:pt x="55765" y="467360"/>
                  </a:lnTo>
                  <a:lnTo>
                    <a:pt x="56997" y="463550"/>
                  </a:lnTo>
                  <a:lnTo>
                    <a:pt x="33731" y="488950"/>
                  </a:lnTo>
                  <a:lnTo>
                    <a:pt x="29438" y="496570"/>
                  </a:lnTo>
                  <a:lnTo>
                    <a:pt x="28778" y="497840"/>
                  </a:lnTo>
                  <a:lnTo>
                    <a:pt x="28219" y="499110"/>
                  </a:lnTo>
                  <a:lnTo>
                    <a:pt x="27546" y="500380"/>
                  </a:lnTo>
                  <a:lnTo>
                    <a:pt x="30695" y="488950"/>
                  </a:lnTo>
                  <a:lnTo>
                    <a:pt x="31750" y="485140"/>
                  </a:lnTo>
                  <a:lnTo>
                    <a:pt x="35775" y="469900"/>
                  </a:lnTo>
                  <a:lnTo>
                    <a:pt x="38100" y="459740"/>
                  </a:lnTo>
                  <a:lnTo>
                    <a:pt x="39547" y="453390"/>
                  </a:lnTo>
                  <a:lnTo>
                    <a:pt x="43776" y="434340"/>
                  </a:lnTo>
                  <a:lnTo>
                    <a:pt x="38214" y="430530"/>
                  </a:lnTo>
                  <a:lnTo>
                    <a:pt x="34988" y="434340"/>
                  </a:lnTo>
                  <a:lnTo>
                    <a:pt x="30530" y="440690"/>
                  </a:lnTo>
                  <a:lnTo>
                    <a:pt x="27114" y="447040"/>
                  </a:lnTo>
                  <a:lnTo>
                    <a:pt x="21323" y="459740"/>
                  </a:lnTo>
                  <a:lnTo>
                    <a:pt x="25590" y="447040"/>
                  </a:lnTo>
                  <a:lnTo>
                    <a:pt x="26860" y="443230"/>
                  </a:lnTo>
                  <a:lnTo>
                    <a:pt x="31483" y="430530"/>
                  </a:lnTo>
                  <a:lnTo>
                    <a:pt x="38938" y="410210"/>
                  </a:lnTo>
                  <a:lnTo>
                    <a:pt x="44665" y="393700"/>
                  </a:lnTo>
                  <a:lnTo>
                    <a:pt x="46101" y="388620"/>
                  </a:lnTo>
                  <a:lnTo>
                    <a:pt x="38773" y="386080"/>
                  </a:lnTo>
                  <a:lnTo>
                    <a:pt x="35877" y="389890"/>
                  </a:lnTo>
                  <a:lnTo>
                    <a:pt x="29502" y="400050"/>
                  </a:lnTo>
                  <a:lnTo>
                    <a:pt x="24180" y="410210"/>
                  </a:lnTo>
                  <a:lnTo>
                    <a:pt x="14554" y="430530"/>
                  </a:lnTo>
                  <a:lnTo>
                    <a:pt x="17602" y="420370"/>
                  </a:lnTo>
                  <a:lnTo>
                    <a:pt x="20726" y="411480"/>
                  </a:lnTo>
                  <a:lnTo>
                    <a:pt x="24295" y="401320"/>
                  </a:lnTo>
                  <a:lnTo>
                    <a:pt x="27101" y="392430"/>
                  </a:lnTo>
                  <a:lnTo>
                    <a:pt x="30835" y="381000"/>
                  </a:lnTo>
                  <a:lnTo>
                    <a:pt x="35128" y="369570"/>
                  </a:lnTo>
                  <a:lnTo>
                    <a:pt x="38633" y="358140"/>
                  </a:lnTo>
                  <a:lnTo>
                    <a:pt x="39839" y="347980"/>
                  </a:lnTo>
                  <a:lnTo>
                    <a:pt x="39992" y="346710"/>
                  </a:lnTo>
                  <a:lnTo>
                    <a:pt x="39878" y="342900"/>
                  </a:lnTo>
                  <a:lnTo>
                    <a:pt x="32994" y="340360"/>
                  </a:lnTo>
                  <a:lnTo>
                    <a:pt x="31102" y="344170"/>
                  </a:lnTo>
                  <a:lnTo>
                    <a:pt x="30441" y="345440"/>
                  </a:lnTo>
                  <a:lnTo>
                    <a:pt x="29997" y="346710"/>
                  </a:lnTo>
                  <a:lnTo>
                    <a:pt x="29438" y="347980"/>
                  </a:lnTo>
                  <a:lnTo>
                    <a:pt x="31661" y="340360"/>
                  </a:lnTo>
                  <a:lnTo>
                    <a:pt x="32880" y="336550"/>
                  </a:lnTo>
                  <a:lnTo>
                    <a:pt x="37719" y="322580"/>
                  </a:lnTo>
                  <a:lnTo>
                    <a:pt x="39522" y="317500"/>
                  </a:lnTo>
                  <a:lnTo>
                    <a:pt x="42684" y="308610"/>
                  </a:lnTo>
                  <a:lnTo>
                    <a:pt x="45834" y="297180"/>
                  </a:lnTo>
                  <a:lnTo>
                    <a:pt x="46532" y="294640"/>
                  </a:lnTo>
                  <a:lnTo>
                    <a:pt x="46824" y="292100"/>
                  </a:lnTo>
                  <a:lnTo>
                    <a:pt x="46951" y="291084"/>
                  </a:lnTo>
                  <a:lnTo>
                    <a:pt x="47002" y="290550"/>
                  </a:lnTo>
                  <a:lnTo>
                    <a:pt x="47993" y="281940"/>
                  </a:lnTo>
                  <a:lnTo>
                    <a:pt x="47879" y="276860"/>
                  </a:lnTo>
                  <a:lnTo>
                    <a:pt x="41440" y="275590"/>
                  </a:lnTo>
                  <a:lnTo>
                    <a:pt x="38989" y="279400"/>
                  </a:lnTo>
                  <a:lnTo>
                    <a:pt x="36220" y="283210"/>
                  </a:lnTo>
                  <a:lnTo>
                    <a:pt x="31102" y="292100"/>
                  </a:lnTo>
                  <a:lnTo>
                    <a:pt x="31915" y="290550"/>
                  </a:lnTo>
                  <a:lnTo>
                    <a:pt x="36334" y="276860"/>
                  </a:lnTo>
                  <a:lnTo>
                    <a:pt x="37122" y="274320"/>
                  </a:lnTo>
                  <a:lnTo>
                    <a:pt x="40233" y="264160"/>
                  </a:lnTo>
                  <a:lnTo>
                    <a:pt x="44221" y="250190"/>
                  </a:lnTo>
                  <a:lnTo>
                    <a:pt x="49110" y="236220"/>
                  </a:lnTo>
                  <a:lnTo>
                    <a:pt x="52324" y="231140"/>
                  </a:lnTo>
                  <a:lnTo>
                    <a:pt x="55435" y="226060"/>
                  </a:lnTo>
                  <a:lnTo>
                    <a:pt x="58216" y="219710"/>
                  </a:lnTo>
                  <a:lnTo>
                    <a:pt x="58877" y="219710"/>
                  </a:lnTo>
                  <a:lnTo>
                    <a:pt x="58991" y="218440"/>
                  </a:lnTo>
                  <a:lnTo>
                    <a:pt x="61214" y="214630"/>
                  </a:lnTo>
                  <a:lnTo>
                    <a:pt x="52997" y="212090"/>
                  </a:lnTo>
                  <a:lnTo>
                    <a:pt x="46482" y="220980"/>
                  </a:lnTo>
                  <a:lnTo>
                    <a:pt x="43103" y="227330"/>
                  </a:lnTo>
                  <a:lnTo>
                    <a:pt x="40055" y="233680"/>
                  </a:lnTo>
                  <a:lnTo>
                    <a:pt x="37325" y="240030"/>
                  </a:lnTo>
                  <a:lnTo>
                    <a:pt x="29997" y="252730"/>
                  </a:lnTo>
                  <a:lnTo>
                    <a:pt x="26657" y="259080"/>
                  </a:lnTo>
                  <a:lnTo>
                    <a:pt x="23888" y="264160"/>
                  </a:lnTo>
                  <a:lnTo>
                    <a:pt x="21882" y="269240"/>
                  </a:lnTo>
                  <a:lnTo>
                    <a:pt x="34239" y="227330"/>
                  </a:lnTo>
                  <a:lnTo>
                    <a:pt x="42938" y="204470"/>
                  </a:lnTo>
                  <a:lnTo>
                    <a:pt x="50990" y="180340"/>
                  </a:lnTo>
                  <a:lnTo>
                    <a:pt x="52438" y="176530"/>
                  </a:lnTo>
                  <a:lnTo>
                    <a:pt x="44767" y="173990"/>
                  </a:lnTo>
                  <a:lnTo>
                    <a:pt x="42214" y="177800"/>
                  </a:lnTo>
                  <a:lnTo>
                    <a:pt x="38468" y="184150"/>
                  </a:lnTo>
                  <a:lnTo>
                    <a:pt x="35013" y="190500"/>
                  </a:lnTo>
                  <a:lnTo>
                    <a:pt x="31737" y="196850"/>
                  </a:lnTo>
                  <a:lnTo>
                    <a:pt x="28549" y="204470"/>
                  </a:lnTo>
                  <a:lnTo>
                    <a:pt x="30441" y="199390"/>
                  </a:lnTo>
                  <a:lnTo>
                    <a:pt x="32105" y="194310"/>
                  </a:lnTo>
                  <a:lnTo>
                    <a:pt x="33210" y="189230"/>
                  </a:lnTo>
                  <a:lnTo>
                    <a:pt x="36957" y="177800"/>
                  </a:lnTo>
                  <a:lnTo>
                    <a:pt x="38633" y="172720"/>
                  </a:lnTo>
                  <a:lnTo>
                    <a:pt x="39471" y="170180"/>
                  </a:lnTo>
                  <a:lnTo>
                    <a:pt x="42532" y="161290"/>
                  </a:lnTo>
                  <a:lnTo>
                    <a:pt x="44665" y="151130"/>
                  </a:lnTo>
                  <a:lnTo>
                    <a:pt x="44767" y="149860"/>
                  </a:lnTo>
                  <a:lnTo>
                    <a:pt x="45326" y="144780"/>
                  </a:lnTo>
                  <a:lnTo>
                    <a:pt x="37325" y="144780"/>
                  </a:lnTo>
                  <a:lnTo>
                    <a:pt x="35331" y="148590"/>
                  </a:lnTo>
                  <a:lnTo>
                    <a:pt x="32931" y="153670"/>
                  </a:lnTo>
                  <a:lnTo>
                    <a:pt x="29972" y="160020"/>
                  </a:lnTo>
                  <a:lnTo>
                    <a:pt x="26543" y="166370"/>
                  </a:lnTo>
                  <a:lnTo>
                    <a:pt x="22771" y="172720"/>
                  </a:lnTo>
                  <a:lnTo>
                    <a:pt x="26962" y="160020"/>
                  </a:lnTo>
                  <a:lnTo>
                    <a:pt x="27381" y="158750"/>
                  </a:lnTo>
                  <a:lnTo>
                    <a:pt x="45656" y="118110"/>
                  </a:lnTo>
                  <a:lnTo>
                    <a:pt x="48221" y="114300"/>
                  </a:lnTo>
                  <a:lnTo>
                    <a:pt x="41770" y="109220"/>
                  </a:lnTo>
                  <a:lnTo>
                    <a:pt x="38214" y="113030"/>
                  </a:lnTo>
                  <a:lnTo>
                    <a:pt x="37769" y="114300"/>
                  </a:lnTo>
                  <a:lnTo>
                    <a:pt x="36880" y="114300"/>
                  </a:lnTo>
                  <a:lnTo>
                    <a:pt x="36436" y="115570"/>
                  </a:lnTo>
                  <a:lnTo>
                    <a:pt x="35877" y="115570"/>
                  </a:lnTo>
                  <a:lnTo>
                    <a:pt x="40487" y="106680"/>
                  </a:lnTo>
                  <a:lnTo>
                    <a:pt x="44043" y="97790"/>
                  </a:lnTo>
                  <a:lnTo>
                    <a:pt x="44551" y="96520"/>
                  </a:lnTo>
                  <a:lnTo>
                    <a:pt x="47701" y="87630"/>
                  </a:lnTo>
                  <a:lnTo>
                    <a:pt x="49555" y="77470"/>
                  </a:lnTo>
                  <a:lnTo>
                    <a:pt x="49657" y="76200"/>
                  </a:lnTo>
                  <a:lnTo>
                    <a:pt x="49771" y="74930"/>
                  </a:lnTo>
                  <a:lnTo>
                    <a:pt x="49999" y="72390"/>
                  </a:lnTo>
                  <a:lnTo>
                    <a:pt x="42887" y="71120"/>
                  </a:lnTo>
                  <a:lnTo>
                    <a:pt x="40665" y="74930"/>
                  </a:lnTo>
                  <a:lnTo>
                    <a:pt x="37376" y="80010"/>
                  </a:lnTo>
                  <a:lnTo>
                    <a:pt x="34086" y="86360"/>
                  </a:lnTo>
                  <a:lnTo>
                    <a:pt x="30708" y="92710"/>
                  </a:lnTo>
                  <a:lnTo>
                    <a:pt x="27101" y="97790"/>
                  </a:lnTo>
                  <a:lnTo>
                    <a:pt x="31826" y="81280"/>
                  </a:lnTo>
                  <a:lnTo>
                    <a:pt x="37350" y="64770"/>
                  </a:lnTo>
                  <a:lnTo>
                    <a:pt x="44005" y="49530"/>
                  </a:lnTo>
                  <a:lnTo>
                    <a:pt x="52108" y="34290"/>
                  </a:lnTo>
                  <a:lnTo>
                    <a:pt x="53733" y="31750"/>
                  </a:lnTo>
                  <a:lnTo>
                    <a:pt x="54546" y="30480"/>
                  </a:lnTo>
                  <a:lnTo>
                    <a:pt x="48107" y="25400"/>
                  </a:lnTo>
                  <a:lnTo>
                    <a:pt x="44551" y="29210"/>
                  </a:lnTo>
                  <a:lnTo>
                    <a:pt x="44107" y="30480"/>
                  </a:lnTo>
                  <a:lnTo>
                    <a:pt x="43776" y="30480"/>
                  </a:lnTo>
                  <a:lnTo>
                    <a:pt x="43218" y="31750"/>
                  </a:lnTo>
                  <a:lnTo>
                    <a:pt x="42329" y="31750"/>
                  </a:lnTo>
                  <a:lnTo>
                    <a:pt x="44348" y="25400"/>
                  </a:lnTo>
                  <a:lnTo>
                    <a:pt x="46456" y="19050"/>
                  </a:lnTo>
                  <a:lnTo>
                    <a:pt x="48653" y="12700"/>
                  </a:lnTo>
                  <a:lnTo>
                    <a:pt x="52882" y="1270"/>
                  </a:lnTo>
                  <a:lnTo>
                    <a:pt x="43662" y="0"/>
                  </a:lnTo>
                  <a:lnTo>
                    <a:pt x="41770" y="3810"/>
                  </a:lnTo>
                  <a:lnTo>
                    <a:pt x="35585" y="22860"/>
                  </a:lnTo>
                  <a:lnTo>
                    <a:pt x="29933" y="40640"/>
                  </a:lnTo>
                  <a:lnTo>
                    <a:pt x="24206" y="58420"/>
                  </a:lnTo>
                  <a:lnTo>
                    <a:pt x="17767" y="76200"/>
                  </a:lnTo>
                  <a:lnTo>
                    <a:pt x="16662" y="78740"/>
                  </a:lnTo>
                  <a:lnTo>
                    <a:pt x="19329" y="81280"/>
                  </a:lnTo>
                  <a:lnTo>
                    <a:pt x="22212" y="81280"/>
                  </a:lnTo>
                  <a:lnTo>
                    <a:pt x="19710" y="90170"/>
                  </a:lnTo>
                  <a:lnTo>
                    <a:pt x="17360" y="97790"/>
                  </a:lnTo>
                  <a:lnTo>
                    <a:pt x="15125" y="106680"/>
                  </a:lnTo>
                  <a:lnTo>
                    <a:pt x="12992" y="115570"/>
                  </a:lnTo>
                  <a:lnTo>
                    <a:pt x="11887" y="119380"/>
                  </a:lnTo>
                  <a:lnTo>
                    <a:pt x="17322" y="121920"/>
                  </a:lnTo>
                  <a:lnTo>
                    <a:pt x="20993" y="119380"/>
                  </a:lnTo>
                  <a:lnTo>
                    <a:pt x="21551" y="119380"/>
                  </a:lnTo>
                  <a:lnTo>
                    <a:pt x="22110" y="118110"/>
                  </a:lnTo>
                  <a:lnTo>
                    <a:pt x="22656" y="118110"/>
                  </a:lnTo>
                  <a:lnTo>
                    <a:pt x="18351" y="127000"/>
                  </a:lnTo>
                  <a:lnTo>
                    <a:pt x="14325" y="137160"/>
                  </a:lnTo>
                  <a:lnTo>
                    <a:pt x="10795" y="147320"/>
                  </a:lnTo>
                  <a:lnTo>
                    <a:pt x="8102" y="157480"/>
                  </a:lnTo>
                  <a:lnTo>
                    <a:pt x="6997" y="162560"/>
                  </a:lnTo>
                  <a:lnTo>
                    <a:pt x="15100" y="163830"/>
                  </a:lnTo>
                  <a:lnTo>
                    <a:pt x="17322" y="160020"/>
                  </a:lnTo>
                  <a:lnTo>
                    <a:pt x="11277" y="177800"/>
                  </a:lnTo>
                  <a:lnTo>
                    <a:pt x="8166" y="186690"/>
                  </a:lnTo>
                  <a:lnTo>
                    <a:pt x="4889" y="196850"/>
                  </a:lnTo>
                  <a:lnTo>
                    <a:pt x="3441" y="200660"/>
                  </a:lnTo>
                  <a:lnTo>
                    <a:pt x="9550" y="203200"/>
                  </a:lnTo>
                  <a:lnTo>
                    <a:pt x="12992" y="200660"/>
                  </a:lnTo>
                  <a:lnTo>
                    <a:pt x="19443" y="195580"/>
                  </a:lnTo>
                  <a:lnTo>
                    <a:pt x="22440" y="189230"/>
                  </a:lnTo>
                  <a:lnTo>
                    <a:pt x="25666" y="182880"/>
                  </a:lnTo>
                  <a:lnTo>
                    <a:pt x="26441" y="181610"/>
                  </a:lnTo>
                  <a:lnTo>
                    <a:pt x="27444" y="179070"/>
                  </a:lnTo>
                  <a:lnTo>
                    <a:pt x="28219" y="177800"/>
                  </a:lnTo>
                  <a:lnTo>
                    <a:pt x="25552" y="185420"/>
                  </a:lnTo>
                  <a:lnTo>
                    <a:pt x="22656" y="193040"/>
                  </a:lnTo>
                  <a:lnTo>
                    <a:pt x="20218" y="200660"/>
                  </a:lnTo>
                  <a:lnTo>
                    <a:pt x="16332" y="210820"/>
                  </a:lnTo>
                  <a:lnTo>
                    <a:pt x="12268" y="220980"/>
                  </a:lnTo>
                  <a:lnTo>
                    <a:pt x="9118" y="231140"/>
                  </a:lnTo>
                  <a:lnTo>
                    <a:pt x="8115" y="241300"/>
                  </a:lnTo>
                  <a:lnTo>
                    <a:pt x="8001" y="246380"/>
                  </a:lnTo>
                  <a:lnTo>
                    <a:pt x="14325" y="247650"/>
                  </a:lnTo>
                  <a:lnTo>
                    <a:pt x="18770" y="241300"/>
                  </a:lnTo>
                  <a:lnTo>
                    <a:pt x="19773" y="240030"/>
                  </a:lnTo>
                  <a:lnTo>
                    <a:pt x="7924" y="285750"/>
                  </a:lnTo>
                  <a:lnTo>
                    <a:pt x="6273" y="300990"/>
                  </a:lnTo>
                  <a:lnTo>
                    <a:pt x="6108" y="304800"/>
                  </a:lnTo>
                  <a:lnTo>
                    <a:pt x="12877" y="306070"/>
                  </a:lnTo>
                  <a:lnTo>
                    <a:pt x="16662" y="300990"/>
                  </a:lnTo>
                  <a:lnTo>
                    <a:pt x="17767" y="298450"/>
                  </a:lnTo>
                  <a:lnTo>
                    <a:pt x="18999" y="297180"/>
                  </a:lnTo>
                  <a:lnTo>
                    <a:pt x="12598" y="312420"/>
                  </a:lnTo>
                  <a:lnTo>
                    <a:pt x="6375" y="327660"/>
                  </a:lnTo>
                  <a:lnTo>
                    <a:pt x="1701" y="342900"/>
                  </a:lnTo>
                  <a:lnTo>
                    <a:pt x="0" y="358140"/>
                  </a:lnTo>
                  <a:lnTo>
                    <a:pt x="101" y="363220"/>
                  </a:lnTo>
                  <a:lnTo>
                    <a:pt x="7556" y="363220"/>
                  </a:lnTo>
                  <a:lnTo>
                    <a:pt x="9436" y="359410"/>
                  </a:lnTo>
                  <a:lnTo>
                    <a:pt x="18719" y="339090"/>
                  </a:lnTo>
                  <a:lnTo>
                    <a:pt x="23444" y="327660"/>
                  </a:lnTo>
                  <a:lnTo>
                    <a:pt x="28333" y="317500"/>
                  </a:lnTo>
                  <a:lnTo>
                    <a:pt x="26390" y="325120"/>
                  </a:lnTo>
                  <a:lnTo>
                    <a:pt x="24244" y="332740"/>
                  </a:lnTo>
                  <a:lnTo>
                    <a:pt x="21894" y="339090"/>
                  </a:lnTo>
                  <a:lnTo>
                    <a:pt x="19329" y="346710"/>
                  </a:lnTo>
                  <a:lnTo>
                    <a:pt x="16446" y="355600"/>
                  </a:lnTo>
                  <a:lnTo>
                    <a:pt x="14097" y="364490"/>
                  </a:lnTo>
                  <a:lnTo>
                    <a:pt x="11963" y="373380"/>
                  </a:lnTo>
                  <a:lnTo>
                    <a:pt x="9766" y="383540"/>
                  </a:lnTo>
                  <a:lnTo>
                    <a:pt x="7683" y="389890"/>
                  </a:lnTo>
                  <a:lnTo>
                    <a:pt x="990" y="416560"/>
                  </a:lnTo>
                  <a:lnTo>
                    <a:pt x="9220" y="416560"/>
                  </a:lnTo>
                  <a:lnTo>
                    <a:pt x="10541" y="413715"/>
                  </a:lnTo>
                  <a:lnTo>
                    <a:pt x="7785" y="421640"/>
                  </a:lnTo>
                  <a:lnTo>
                    <a:pt x="4559" y="431800"/>
                  </a:lnTo>
                  <a:lnTo>
                    <a:pt x="2286" y="441960"/>
                  </a:lnTo>
                  <a:lnTo>
                    <a:pt x="2184" y="443230"/>
                  </a:lnTo>
                  <a:lnTo>
                    <a:pt x="1549" y="452120"/>
                  </a:lnTo>
                  <a:lnTo>
                    <a:pt x="1663" y="455930"/>
                  </a:lnTo>
                  <a:lnTo>
                    <a:pt x="7886" y="457200"/>
                  </a:lnTo>
                  <a:lnTo>
                    <a:pt x="12433" y="452120"/>
                  </a:lnTo>
                  <a:lnTo>
                    <a:pt x="14211" y="449580"/>
                  </a:lnTo>
                  <a:lnTo>
                    <a:pt x="15887" y="447040"/>
                  </a:lnTo>
                  <a:lnTo>
                    <a:pt x="11887" y="458470"/>
                  </a:lnTo>
                  <a:lnTo>
                    <a:pt x="8331" y="471170"/>
                  </a:lnTo>
                  <a:lnTo>
                    <a:pt x="5346" y="483870"/>
                  </a:lnTo>
                  <a:lnTo>
                    <a:pt x="3111" y="496570"/>
                  </a:lnTo>
                  <a:lnTo>
                    <a:pt x="2768" y="499110"/>
                  </a:lnTo>
                  <a:lnTo>
                    <a:pt x="7658" y="501650"/>
                  </a:lnTo>
                  <a:lnTo>
                    <a:pt x="10439" y="500380"/>
                  </a:lnTo>
                  <a:lnTo>
                    <a:pt x="14884" y="497840"/>
                  </a:lnTo>
                  <a:lnTo>
                    <a:pt x="18211" y="494030"/>
                  </a:lnTo>
                  <a:lnTo>
                    <a:pt x="20777" y="488950"/>
                  </a:lnTo>
                  <a:lnTo>
                    <a:pt x="17665" y="500380"/>
                  </a:lnTo>
                  <a:lnTo>
                    <a:pt x="14528" y="511810"/>
                  </a:lnTo>
                  <a:lnTo>
                    <a:pt x="11341" y="523240"/>
                  </a:lnTo>
                  <a:lnTo>
                    <a:pt x="8102" y="534670"/>
                  </a:lnTo>
                  <a:lnTo>
                    <a:pt x="7112" y="538480"/>
                  </a:lnTo>
                  <a:lnTo>
                    <a:pt x="12776" y="542290"/>
                  </a:lnTo>
                  <a:lnTo>
                    <a:pt x="16217" y="538480"/>
                  </a:lnTo>
                  <a:lnTo>
                    <a:pt x="21158" y="533400"/>
                  </a:lnTo>
                  <a:lnTo>
                    <a:pt x="25400" y="527050"/>
                  </a:lnTo>
                  <a:lnTo>
                    <a:pt x="29070" y="521970"/>
                  </a:lnTo>
                  <a:lnTo>
                    <a:pt x="32321" y="515620"/>
                  </a:lnTo>
                  <a:lnTo>
                    <a:pt x="31102" y="519430"/>
                  </a:lnTo>
                  <a:lnTo>
                    <a:pt x="29997" y="523240"/>
                  </a:lnTo>
                  <a:lnTo>
                    <a:pt x="26009" y="543560"/>
                  </a:lnTo>
                  <a:lnTo>
                    <a:pt x="23837" y="560070"/>
                  </a:lnTo>
                  <a:lnTo>
                    <a:pt x="21450" y="575310"/>
                  </a:lnTo>
                  <a:lnTo>
                    <a:pt x="17767" y="591820"/>
                  </a:lnTo>
                  <a:lnTo>
                    <a:pt x="16217" y="596900"/>
                  </a:lnTo>
                  <a:lnTo>
                    <a:pt x="25222" y="598170"/>
                  </a:lnTo>
                  <a:lnTo>
                    <a:pt x="27000" y="593090"/>
                  </a:lnTo>
                  <a:lnTo>
                    <a:pt x="27292" y="593090"/>
                  </a:lnTo>
                  <a:lnTo>
                    <a:pt x="27559" y="592137"/>
                  </a:lnTo>
                  <a:lnTo>
                    <a:pt x="27330" y="593090"/>
                  </a:lnTo>
                  <a:lnTo>
                    <a:pt x="26238" y="596900"/>
                  </a:lnTo>
                  <a:lnTo>
                    <a:pt x="23444" y="607060"/>
                  </a:lnTo>
                  <a:lnTo>
                    <a:pt x="18923" y="622300"/>
                  </a:lnTo>
                  <a:lnTo>
                    <a:pt x="15138" y="638810"/>
                  </a:lnTo>
                  <a:lnTo>
                    <a:pt x="12776" y="655320"/>
                  </a:lnTo>
                  <a:lnTo>
                    <a:pt x="12331" y="659130"/>
                  </a:lnTo>
                  <a:lnTo>
                    <a:pt x="20662" y="660400"/>
                  </a:lnTo>
                  <a:lnTo>
                    <a:pt x="23215" y="652780"/>
                  </a:lnTo>
                  <a:lnTo>
                    <a:pt x="24218" y="650240"/>
                  </a:lnTo>
                  <a:lnTo>
                    <a:pt x="25323" y="647700"/>
                  </a:lnTo>
                  <a:lnTo>
                    <a:pt x="24777" y="650240"/>
                  </a:lnTo>
                  <a:lnTo>
                    <a:pt x="24333" y="651510"/>
                  </a:lnTo>
                  <a:lnTo>
                    <a:pt x="23774" y="654050"/>
                  </a:lnTo>
                  <a:lnTo>
                    <a:pt x="19583" y="668020"/>
                  </a:lnTo>
                  <a:lnTo>
                    <a:pt x="14833" y="680720"/>
                  </a:lnTo>
                  <a:lnTo>
                    <a:pt x="10985" y="694690"/>
                  </a:lnTo>
                  <a:lnTo>
                    <a:pt x="9550" y="708660"/>
                  </a:lnTo>
                  <a:lnTo>
                    <a:pt x="9664" y="712470"/>
                  </a:lnTo>
                  <a:lnTo>
                    <a:pt x="16103" y="715010"/>
                  </a:lnTo>
                  <a:lnTo>
                    <a:pt x="19989" y="708660"/>
                  </a:lnTo>
                  <a:lnTo>
                    <a:pt x="21107" y="706120"/>
                  </a:lnTo>
                  <a:lnTo>
                    <a:pt x="22326" y="704850"/>
                  </a:lnTo>
                  <a:lnTo>
                    <a:pt x="19113" y="715010"/>
                  </a:lnTo>
                  <a:lnTo>
                    <a:pt x="16497" y="725170"/>
                  </a:lnTo>
                  <a:lnTo>
                    <a:pt x="14795" y="736600"/>
                  </a:lnTo>
                  <a:lnTo>
                    <a:pt x="14325" y="746760"/>
                  </a:lnTo>
                  <a:lnTo>
                    <a:pt x="14554" y="751840"/>
                  </a:lnTo>
                  <a:lnTo>
                    <a:pt x="21882" y="751840"/>
                  </a:lnTo>
                  <a:lnTo>
                    <a:pt x="29959" y="734060"/>
                  </a:lnTo>
                  <a:lnTo>
                    <a:pt x="38074" y="715010"/>
                  </a:lnTo>
                  <a:lnTo>
                    <a:pt x="41846" y="706120"/>
                  </a:lnTo>
                  <a:lnTo>
                    <a:pt x="47561" y="693369"/>
                  </a:lnTo>
                  <a:lnTo>
                    <a:pt x="31102" y="736600"/>
                  </a:lnTo>
                  <a:lnTo>
                    <a:pt x="28105" y="741680"/>
                  </a:lnTo>
                  <a:lnTo>
                    <a:pt x="36436" y="745490"/>
                  </a:lnTo>
                  <a:lnTo>
                    <a:pt x="39331" y="740410"/>
                  </a:lnTo>
                  <a:lnTo>
                    <a:pt x="44869" y="730250"/>
                  </a:lnTo>
                  <a:lnTo>
                    <a:pt x="48958" y="720090"/>
                  </a:lnTo>
                  <a:lnTo>
                    <a:pt x="52463" y="708660"/>
                  </a:lnTo>
                  <a:lnTo>
                    <a:pt x="56324" y="698500"/>
                  </a:lnTo>
                  <a:lnTo>
                    <a:pt x="64998" y="668020"/>
                  </a:lnTo>
                  <a:lnTo>
                    <a:pt x="65544" y="660400"/>
                  </a:lnTo>
                  <a:close/>
                </a:path>
                <a:path w="130175" h="1089659">
                  <a:moveTo>
                    <a:pt x="81546" y="780529"/>
                  </a:moveTo>
                  <a:lnTo>
                    <a:pt x="77050" y="771220"/>
                  </a:lnTo>
                  <a:lnTo>
                    <a:pt x="67157" y="768108"/>
                  </a:lnTo>
                  <a:lnTo>
                    <a:pt x="57264" y="771220"/>
                  </a:lnTo>
                  <a:lnTo>
                    <a:pt x="52768" y="780529"/>
                  </a:lnTo>
                  <a:lnTo>
                    <a:pt x="52768" y="1074508"/>
                  </a:lnTo>
                  <a:lnTo>
                    <a:pt x="57264" y="1083703"/>
                  </a:lnTo>
                  <a:lnTo>
                    <a:pt x="67157" y="1086777"/>
                  </a:lnTo>
                  <a:lnTo>
                    <a:pt x="77050" y="1083703"/>
                  </a:lnTo>
                  <a:lnTo>
                    <a:pt x="81546" y="1074508"/>
                  </a:lnTo>
                  <a:lnTo>
                    <a:pt x="81546" y="780529"/>
                  </a:lnTo>
                  <a:close/>
                </a:path>
                <a:path w="130175" h="1089659">
                  <a:moveTo>
                    <a:pt x="129552" y="781316"/>
                  </a:moveTo>
                  <a:lnTo>
                    <a:pt x="125056" y="772490"/>
                  </a:lnTo>
                  <a:lnTo>
                    <a:pt x="115163" y="769556"/>
                  </a:lnTo>
                  <a:lnTo>
                    <a:pt x="105270" y="772490"/>
                  </a:lnTo>
                  <a:lnTo>
                    <a:pt x="100774" y="781316"/>
                  </a:lnTo>
                  <a:lnTo>
                    <a:pt x="100774" y="1074851"/>
                  </a:lnTo>
                  <a:lnTo>
                    <a:pt x="105270" y="1083665"/>
                  </a:lnTo>
                  <a:lnTo>
                    <a:pt x="115163" y="1086599"/>
                  </a:lnTo>
                  <a:lnTo>
                    <a:pt x="125056" y="1083665"/>
                  </a:lnTo>
                  <a:lnTo>
                    <a:pt x="129552" y="1074851"/>
                  </a:lnTo>
                  <a:lnTo>
                    <a:pt x="129552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55396" y="17864263"/>
              <a:ext cx="154940" cy="1132840"/>
            </a:xfrm>
            <a:custGeom>
              <a:avLst/>
              <a:gdLst/>
              <a:ahLst/>
              <a:cxnLst/>
              <a:rect l="l" t="t" r="r" b="b"/>
              <a:pathLst>
                <a:path w="154940" h="1132840">
                  <a:moveTo>
                    <a:pt x="154444" y="0"/>
                  </a:moveTo>
                  <a:lnTo>
                    <a:pt x="0" y="0"/>
                  </a:lnTo>
                  <a:lnTo>
                    <a:pt x="0" y="43256"/>
                  </a:lnTo>
                  <a:lnTo>
                    <a:pt x="774" y="43256"/>
                  </a:lnTo>
                  <a:lnTo>
                    <a:pt x="774" y="799553"/>
                  </a:lnTo>
                  <a:lnTo>
                    <a:pt x="0" y="799553"/>
                  </a:lnTo>
                  <a:lnTo>
                    <a:pt x="0" y="1132446"/>
                  </a:lnTo>
                  <a:lnTo>
                    <a:pt x="774" y="1132446"/>
                  </a:lnTo>
                  <a:lnTo>
                    <a:pt x="128879" y="1132446"/>
                  </a:lnTo>
                  <a:lnTo>
                    <a:pt x="154444" y="1132446"/>
                  </a:lnTo>
                  <a:lnTo>
                    <a:pt x="154444" y="799553"/>
                  </a:lnTo>
                  <a:lnTo>
                    <a:pt x="128879" y="799553"/>
                  </a:lnTo>
                  <a:lnTo>
                    <a:pt x="128879" y="43256"/>
                  </a:lnTo>
                  <a:lnTo>
                    <a:pt x="154444" y="43256"/>
                  </a:lnTo>
                  <a:lnTo>
                    <a:pt x="154444" y="0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55396" y="17900179"/>
              <a:ext cx="128905" cy="1089660"/>
            </a:xfrm>
            <a:custGeom>
              <a:avLst/>
              <a:gdLst/>
              <a:ahLst/>
              <a:cxnLst/>
              <a:rect l="l" t="t" r="r" b="b"/>
              <a:pathLst>
                <a:path w="128904" h="1089659">
                  <a:moveTo>
                    <a:pt x="28003" y="781316"/>
                  </a:moveTo>
                  <a:lnTo>
                    <a:pt x="24168" y="772985"/>
                  </a:lnTo>
                  <a:lnTo>
                    <a:pt x="15455" y="769683"/>
                  </a:lnTo>
                  <a:lnTo>
                    <a:pt x="6019" y="771347"/>
                  </a:lnTo>
                  <a:lnTo>
                    <a:pt x="0" y="777976"/>
                  </a:lnTo>
                  <a:lnTo>
                    <a:pt x="0" y="1080846"/>
                  </a:lnTo>
                  <a:lnTo>
                    <a:pt x="6019" y="1087475"/>
                  </a:lnTo>
                  <a:lnTo>
                    <a:pt x="15455" y="1089152"/>
                  </a:lnTo>
                  <a:lnTo>
                    <a:pt x="24168" y="1085837"/>
                  </a:lnTo>
                  <a:lnTo>
                    <a:pt x="28003" y="1077518"/>
                  </a:lnTo>
                  <a:lnTo>
                    <a:pt x="28003" y="781316"/>
                  </a:lnTo>
                  <a:close/>
                </a:path>
                <a:path w="128904" h="1089659">
                  <a:moveTo>
                    <a:pt x="64770" y="660400"/>
                  </a:moveTo>
                  <a:lnTo>
                    <a:pt x="64668" y="656590"/>
                  </a:lnTo>
                  <a:lnTo>
                    <a:pt x="58331" y="654050"/>
                  </a:lnTo>
                  <a:lnTo>
                    <a:pt x="55892" y="657860"/>
                  </a:lnTo>
                  <a:lnTo>
                    <a:pt x="50355" y="668020"/>
                  </a:lnTo>
                  <a:lnTo>
                    <a:pt x="45770" y="678180"/>
                  </a:lnTo>
                  <a:lnTo>
                    <a:pt x="41452" y="687070"/>
                  </a:lnTo>
                  <a:lnTo>
                    <a:pt x="36664" y="697230"/>
                  </a:lnTo>
                  <a:lnTo>
                    <a:pt x="33553" y="703580"/>
                  </a:lnTo>
                  <a:lnTo>
                    <a:pt x="30772" y="708660"/>
                  </a:lnTo>
                  <a:lnTo>
                    <a:pt x="28003" y="715010"/>
                  </a:lnTo>
                  <a:lnTo>
                    <a:pt x="31140" y="704850"/>
                  </a:lnTo>
                  <a:lnTo>
                    <a:pt x="33883" y="695960"/>
                  </a:lnTo>
                  <a:lnTo>
                    <a:pt x="39916" y="676910"/>
                  </a:lnTo>
                  <a:lnTo>
                    <a:pt x="44399" y="659130"/>
                  </a:lnTo>
                  <a:lnTo>
                    <a:pt x="44488" y="657860"/>
                  </a:lnTo>
                  <a:lnTo>
                    <a:pt x="44577" y="656590"/>
                  </a:lnTo>
                  <a:lnTo>
                    <a:pt x="44653" y="655320"/>
                  </a:lnTo>
                  <a:lnTo>
                    <a:pt x="44742" y="654050"/>
                  </a:lnTo>
                  <a:lnTo>
                    <a:pt x="44818" y="652780"/>
                  </a:lnTo>
                  <a:lnTo>
                    <a:pt x="45161" y="647700"/>
                  </a:lnTo>
                  <a:lnTo>
                    <a:pt x="45669" y="640080"/>
                  </a:lnTo>
                  <a:lnTo>
                    <a:pt x="45593" y="638810"/>
                  </a:lnTo>
                  <a:lnTo>
                    <a:pt x="45516" y="637540"/>
                  </a:lnTo>
                  <a:lnTo>
                    <a:pt x="45440" y="636270"/>
                  </a:lnTo>
                  <a:lnTo>
                    <a:pt x="39547" y="633730"/>
                  </a:lnTo>
                  <a:lnTo>
                    <a:pt x="36995" y="637540"/>
                  </a:lnTo>
                  <a:lnTo>
                    <a:pt x="39814" y="624840"/>
                  </a:lnTo>
                  <a:lnTo>
                    <a:pt x="42494" y="610870"/>
                  </a:lnTo>
                  <a:lnTo>
                    <a:pt x="44208" y="603250"/>
                  </a:lnTo>
                  <a:lnTo>
                    <a:pt x="45339" y="598170"/>
                  </a:lnTo>
                  <a:lnTo>
                    <a:pt x="48666" y="585470"/>
                  </a:lnTo>
                  <a:lnTo>
                    <a:pt x="49669" y="580390"/>
                  </a:lnTo>
                  <a:lnTo>
                    <a:pt x="40881" y="577850"/>
                  </a:lnTo>
                  <a:lnTo>
                    <a:pt x="39446" y="582930"/>
                  </a:lnTo>
                  <a:lnTo>
                    <a:pt x="37998" y="590550"/>
                  </a:lnTo>
                  <a:lnTo>
                    <a:pt x="35775" y="596900"/>
                  </a:lnTo>
                  <a:lnTo>
                    <a:pt x="33337" y="603250"/>
                  </a:lnTo>
                  <a:lnTo>
                    <a:pt x="34772" y="598170"/>
                  </a:lnTo>
                  <a:lnTo>
                    <a:pt x="37058" y="590550"/>
                  </a:lnTo>
                  <a:lnTo>
                    <a:pt x="37439" y="589280"/>
                  </a:lnTo>
                  <a:lnTo>
                    <a:pt x="47371" y="553720"/>
                  </a:lnTo>
                  <a:lnTo>
                    <a:pt x="49961" y="544830"/>
                  </a:lnTo>
                  <a:lnTo>
                    <a:pt x="52552" y="535940"/>
                  </a:lnTo>
                  <a:lnTo>
                    <a:pt x="58216" y="518160"/>
                  </a:lnTo>
                  <a:lnTo>
                    <a:pt x="59778" y="513080"/>
                  </a:lnTo>
                  <a:lnTo>
                    <a:pt x="51777" y="510540"/>
                  </a:lnTo>
                  <a:lnTo>
                    <a:pt x="49441" y="514350"/>
                  </a:lnTo>
                  <a:lnTo>
                    <a:pt x="49326" y="515620"/>
                  </a:lnTo>
                  <a:lnTo>
                    <a:pt x="48996" y="515620"/>
                  </a:lnTo>
                  <a:lnTo>
                    <a:pt x="45262" y="523240"/>
                  </a:lnTo>
                  <a:lnTo>
                    <a:pt x="41706" y="530860"/>
                  </a:lnTo>
                  <a:lnTo>
                    <a:pt x="38290" y="538480"/>
                  </a:lnTo>
                  <a:lnTo>
                    <a:pt x="35001" y="544830"/>
                  </a:lnTo>
                  <a:lnTo>
                    <a:pt x="45910" y="500380"/>
                  </a:lnTo>
                  <a:lnTo>
                    <a:pt x="50279" y="485140"/>
                  </a:lnTo>
                  <a:lnTo>
                    <a:pt x="55105" y="467360"/>
                  </a:lnTo>
                  <a:lnTo>
                    <a:pt x="56222" y="463550"/>
                  </a:lnTo>
                  <a:lnTo>
                    <a:pt x="49326" y="461010"/>
                  </a:lnTo>
                  <a:lnTo>
                    <a:pt x="46329" y="464820"/>
                  </a:lnTo>
                  <a:lnTo>
                    <a:pt x="41160" y="472440"/>
                  </a:lnTo>
                  <a:lnTo>
                    <a:pt x="36918" y="480060"/>
                  </a:lnTo>
                  <a:lnTo>
                    <a:pt x="32956" y="488950"/>
                  </a:lnTo>
                  <a:lnTo>
                    <a:pt x="28663" y="496570"/>
                  </a:lnTo>
                  <a:lnTo>
                    <a:pt x="28003" y="497840"/>
                  </a:lnTo>
                  <a:lnTo>
                    <a:pt x="27444" y="499110"/>
                  </a:lnTo>
                  <a:lnTo>
                    <a:pt x="26771" y="500380"/>
                  </a:lnTo>
                  <a:lnTo>
                    <a:pt x="37350" y="459740"/>
                  </a:lnTo>
                  <a:lnTo>
                    <a:pt x="43002" y="434340"/>
                  </a:lnTo>
                  <a:lnTo>
                    <a:pt x="37439" y="430530"/>
                  </a:lnTo>
                  <a:lnTo>
                    <a:pt x="34226" y="434340"/>
                  </a:lnTo>
                  <a:lnTo>
                    <a:pt x="29756" y="440690"/>
                  </a:lnTo>
                  <a:lnTo>
                    <a:pt x="26339" y="447040"/>
                  </a:lnTo>
                  <a:lnTo>
                    <a:pt x="20548" y="459740"/>
                  </a:lnTo>
                  <a:lnTo>
                    <a:pt x="24853" y="447040"/>
                  </a:lnTo>
                  <a:lnTo>
                    <a:pt x="26136" y="443230"/>
                  </a:lnTo>
                  <a:lnTo>
                    <a:pt x="30746" y="430530"/>
                  </a:lnTo>
                  <a:lnTo>
                    <a:pt x="38176" y="410210"/>
                  </a:lnTo>
                  <a:lnTo>
                    <a:pt x="43891" y="393700"/>
                  </a:lnTo>
                  <a:lnTo>
                    <a:pt x="45326" y="388620"/>
                  </a:lnTo>
                  <a:lnTo>
                    <a:pt x="37998" y="386080"/>
                  </a:lnTo>
                  <a:lnTo>
                    <a:pt x="35102" y="389890"/>
                  </a:lnTo>
                  <a:lnTo>
                    <a:pt x="28727" y="400050"/>
                  </a:lnTo>
                  <a:lnTo>
                    <a:pt x="23406" y="410210"/>
                  </a:lnTo>
                  <a:lnTo>
                    <a:pt x="13779" y="430530"/>
                  </a:lnTo>
                  <a:lnTo>
                    <a:pt x="16789" y="420370"/>
                  </a:lnTo>
                  <a:lnTo>
                    <a:pt x="19926" y="411480"/>
                  </a:lnTo>
                  <a:lnTo>
                    <a:pt x="23507" y="401320"/>
                  </a:lnTo>
                  <a:lnTo>
                    <a:pt x="26327" y="392430"/>
                  </a:lnTo>
                  <a:lnTo>
                    <a:pt x="30060" y="381000"/>
                  </a:lnTo>
                  <a:lnTo>
                    <a:pt x="34353" y="369570"/>
                  </a:lnTo>
                  <a:lnTo>
                    <a:pt x="37858" y="358140"/>
                  </a:lnTo>
                  <a:lnTo>
                    <a:pt x="39065" y="347980"/>
                  </a:lnTo>
                  <a:lnTo>
                    <a:pt x="39217" y="346710"/>
                  </a:lnTo>
                  <a:lnTo>
                    <a:pt x="39103" y="342900"/>
                  </a:lnTo>
                  <a:lnTo>
                    <a:pt x="32219" y="340360"/>
                  </a:lnTo>
                  <a:lnTo>
                    <a:pt x="29667" y="345440"/>
                  </a:lnTo>
                  <a:lnTo>
                    <a:pt x="29222" y="346710"/>
                  </a:lnTo>
                  <a:lnTo>
                    <a:pt x="28663" y="347980"/>
                  </a:lnTo>
                  <a:lnTo>
                    <a:pt x="30886" y="340360"/>
                  </a:lnTo>
                  <a:lnTo>
                    <a:pt x="32219" y="336550"/>
                  </a:lnTo>
                  <a:lnTo>
                    <a:pt x="36982" y="322580"/>
                  </a:lnTo>
                  <a:lnTo>
                    <a:pt x="46177" y="291084"/>
                  </a:lnTo>
                  <a:lnTo>
                    <a:pt x="46240" y="290550"/>
                  </a:lnTo>
                  <a:lnTo>
                    <a:pt x="47218" y="281940"/>
                  </a:lnTo>
                  <a:lnTo>
                    <a:pt x="47104" y="276860"/>
                  </a:lnTo>
                  <a:lnTo>
                    <a:pt x="40665" y="275590"/>
                  </a:lnTo>
                  <a:lnTo>
                    <a:pt x="38328" y="279400"/>
                  </a:lnTo>
                  <a:lnTo>
                    <a:pt x="35445" y="283210"/>
                  </a:lnTo>
                  <a:lnTo>
                    <a:pt x="31051" y="290842"/>
                  </a:lnTo>
                  <a:lnTo>
                    <a:pt x="31140" y="290550"/>
                  </a:lnTo>
                  <a:lnTo>
                    <a:pt x="35560" y="276860"/>
                  </a:lnTo>
                  <a:lnTo>
                    <a:pt x="36347" y="274320"/>
                  </a:lnTo>
                  <a:lnTo>
                    <a:pt x="39458" y="264160"/>
                  </a:lnTo>
                  <a:lnTo>
                    <a:pt x="43446" y="250190"/>
                  </a:lnTo>
                  <a:lnTo>
                    <a:pt x="48336" y="236220"/>
                  </a:lnTo>
                  <a:lnTo>
                    <a:pt x="51549" y="231140"/>
                  </a:lnTo>
                  <a:lnTo>
                    <a:pt x="54660" y="226060"/>
                  </a:lnTo>
                  <a:lnTo>
                    <a:pt x="57442" y="219710"/>
                  </a:lnTo>
                  <a:lnTo>
                    <a:pt x="58102" y="219710"/>
                  </a:lnTo>
                  <a:lnTo>
                    <a:pt x="58216" y="218440"/>
                  </a:lnTo>
                  <a:lnTo>
                    <a:pt x="60439" y="214630"/>
                  </a:lnTo>
                  <a:lnTo>
                    <a:pt x="52222" y="212090"/>
                  </a:lnTo>
                  <a:lnTo>
                    <a:pt x="45707" y="220980"/>
                  </a:lnTo>
                  <a:lnTo>
                    <a:pt x="42316" y="227330"/>
                  </a:lnTo>
                  <a:lnTo>
                    <a:pt x="39243" y="233680"/>
                  </a:lnTo>
                  <a:lnTo>
                    <a:pt x="36436" y="240030"/>
                  </a:lnTo>
                  <a:lnTo>
                    <a:pt x="32893" y="246380"/>
                  </a:lnTo>
                  <a:lnTo>
                    <a:pt x="31038" y="249593"/>
                  </a:lnTo>
                  <a:lnTo>
                    <a:pt x="31038" y="290855"/>
                  </a:lnTo>
                  <a:lnTo>
                    <a:pt x="30327" y="292100"/>
                  </a:lnTo>
                  <a:lnTo>
                    <a:pt x="30861" y="291084"/>
                  </a:lnTo>
                  <a:lnTo>
                    <a:pt x="31038" y="290855"/>
                  </a:lnTo>
                  <a:lnTo>
                    <a:pt x="31038" y="249593"/>
                  </a:lnTo>
                  <a:lnTo>
                    <a:pt x="29222" y="252730"/>
                  </a:lnTo>
                  <a:lnTo>
                    <a:pt x="25882" y="259080"/>
                  </a:lnTo>
                  <a:lnTo>
                    <a:pt x="23114" y="264160"/>
                  </a:lnTo>
                  <a:lnTo>
                    <a:pt x="20993" y="269240"/>
                  </a:lnTo>
                  <a:lnTo>
                    <a:pt x="18999" y="274320"/>
                  </a:lnTo>
                  <a:lnTo>
                    <a:pt x="25361" y="251460"/>
                  </a:lnTo>
                  <a:lnTo>
                    <a:pt x="29210" y="240030"/>
                  </a:lnTo>
                  <a:lnTo>
                    <a:pt x="33489" y="227330"/>
                  </a:lnTo>
                  <a:lnTo>
                    <a:pt x="42164" y="204470"/>
                  </a:lnTo>
                  <a:lnTo>
                    <a:pt x="50215" y="180340"/>
                  </a:lnTo>
                  <a:lnTo>
                    <a:pt x="51663" y="176530"/>
                  </a:lnTo>
                  <a:lnTo>
                    <a:pt x="43992" y="173990"/>
                  </a:lnTo>
                  <a:lnTo>
                    <a:pt x="41440" y="177800"/>
                  </a:lnTo>
                  <a:lnTo>
                    <a:pt x="37693" y="184150"/>
                  </a:lnTo>
                  <a:lnTo>
                    <a:pt x="34239" y="190500"/>
                  </a:lnTo>
                  <a:lnTo>
                    <a:pt x="30962" y="196850"/>
                  </a:lnTo>
                  <a:lnTo>
                    <a:pt x="27774" y="204470"/>
                  </a:lnTo>
                  <a:lnTo>
                    <a:pt x="29667" y="199390"/>
                  </a:lnTo>
                  <a:lnTo>
                    <a:pt x="31445" y="194310"/>
                  </a:lnTo>
                  <a:lnTo>
                    <a:pt x="32550" y="189230"/>
                  </a:lnTo>
                  <a:lnTo>
                    <a:pt x="35344" y="180340"/>
                  </a:lnTo>
                  <a:lnTo>
                    <a:pt x="36169" y="177800"/>
                  </a:lnTo>
                  <a:lnTo>
                    <a:pt x="37833" y="172720"/>
                  </a:lnTo>
                  <a:lnTo>
                    <a:pt x="38658" y="170180"/>
                  </a:lnTo>
                  <a:lnTo>
                    <a:pt x="41744" y="161290"/>
                  </a:lnTo>
                  <a:lnTo>
                    <a:pt x="43891" y="151130"/>
                  </a:lnTo>
                  <a:lnTo>
                    <a:pt x="43992" y="149860"/>
                  </a:lnTo>
                  <a:lnTo>
                    <a:pt x="44551" y="144780"/>
                  </a:lnTo>
                  <a:lnTo>
                    <a:pt x="36436" y="144780"/>
                  </a:lnTo>
                  <a:lnTo>
                    <a:pt x="34658" y="148590"/>
                  </a:lnTo>
                  <a:lnTo>
                    <a:pt x="32207" y="153670"/>
                  </a:lnTo>
                  <a:lnTo>
                    <a:pt x="29210" y="160020"/>
                  </a:lnTo>
                  <a:lnTo>
                    <a:pt x="25768" y="166370"/>
                  </a:lnTo>
                  <a:lnTo>
                    <a:pt x="21996" y="172720"/>
                  </a:lnTo>
                  <a:lnTo>
                    <a:pt x="26200" y="160020"/>
                  </a:lnTo>
                  <a:lnTo>
                    <a:pt x="26619" y="158750"/>
                  </a:lnTo>
                  <a:lnTo>
                    <a:pt x="44996" y="118110"/>
                  </a:lnTo>
                  <a:lnTo>
                    <a:pt x="47447" y="114300"/>
                  </a:lnTo>
                  <a:lnTo>
                    <a:pt x="41109" y="109220"/>
                  </a:lnTo>
                  <a:lnTo>
                    <a:pt x="37439" y="113030"/>
                  </a:lnTo>
                  <a:lnTo>
                    <a:pt x="36995" y="114300"/>
                  </a:lnTo>
                  <a:lnTo>
                    <a:pt x="36106" y="114300"/>
                  </a:lnTo>
                  <a:lnTo>
                    <a:pt x="35661" y="115570"/>
                  </a:lnTo>
                  <a:lnTo>
                    <a:pt x="35102" y="115570"/>
                  </a:lnTo>
                  <a:lnTo>
                    <a:pt x="39763" y="106680"/>
                  </a:lnTo>
                  <a:lnTo>
                    <a:pt x="43307" y="97790"/>
                  </a:lnTo>
                  <a:lnTo>
                    <a:pt x="43815" y="96520"/>
                  </a:lnTo>
                  <a:lnTo>
                    <a:pt x="46939" y="87630"/>
                  </a:lnTo>
                  <a:lnTo>
                    <a:pt x="48780" y="77470"/>
                  </a:lnTo>
                  <a:lnTo>
                    <a:pt x="48882" y="76200"/>
                  </a:lnTo>
                  <a:lnTo>
                    <a:pt x="48996" y="74930"/>
                  </a:lnTo>
                  <a:lnTo>
                    <a:pt x="49225" y="72390"/>
                  </a:lnTo>
                  <a:lnTo>
                    <a:pt x="42113" y="71120"/>
                  </a:lnTo>
                  <a:lnTo>
                    <a:pt x="39890" y="74930"/>
                  </a:lnTo>
                  <a:lnTo>
                    <a:pt x="36601" y="80010"/>
                  </a:lnTo>
                  <a:lnTo>
                    <a:pt x="33312" y="86360"/>
                  </a:lnTo>
                  <a:lnTo>
                    <a:pt x="29933" y="92710"/>
                  </a:lnTo>
                  <a:lnTo>
                    <a:pt x="26327" y="97790"/>
                  </a:lnTo>
                  <a:lnTo>
                    <a:pt x="31051" y="81280"/>
                  </a:lnTo>
                  <a:lnTo>
                    <a:pt x="36576" y="64770"/>
                  </a:lnTo>
                  <a:lnTo>
                    <a:pt x="43243" y="49530"/>
                  </a:lnTo>
                  <a:lnTo>
                    <a:pt x="51333" y="34290"/>
                  </a:lnTo>
                  <a:lnTo>
                    <a:pt x="52959" y="31750"/>
                  </a:lnTo>
                  <a:lnTo>
                    <a:pt x="53771" y="30480"/>
                  </a:lnTo>
                  <a:lnTo>
                    <a:pt x="47332" y="25400"/>
                  </a:lnTo>
                  <a:lnTo>
                    <a:pt x="43776" y="29210"/>
                  </a:lnTo>
                  <a:lnTo>
                    <a:pt x="43332" y="30480"/>
                  </a:lnTo>
                  <a:lnTo>
                    <a:pt x="43002" y="30480"/>
                  </a:lnTo>
                  <a:lnTo>
                    <a:pt x="42443" y="31750"/>
                  </a:lnTo>
                  <a:lnTo>
                    <a:pt x="41554" y="31750"/>
                  </a:lnTo>
                  <a:lnTo>
                    <a:pt x="43573" y="25400"/>
                  </a:lnTo>
                  <a:lnTo>
                    <a:pt x="45681" y="19050"/>
                  </a:lnTo>
                  <a:lnTo>
                    <a:pt x="47879" y="12700"/>
                  </a:lnTo>
                  <a:lnTo>
                    <a:pt x="52108" y="1270"/>
                  </a:lnTo>
                  <a:lnTo>
                    <a:pt x="42887" y="0"/>
                  </a:lnTo>
                  <a:lnTo>
                    <a:pt x="40995" y="3810"/>
                  </a:lnTo>
                  <a:lnTo>
                    <a:pt x="34810" y="22860"/>
                  </a:lnTo>
                  <a:lnTo>
                    <a:pt x="29159" y="40640"/>
                  </a:lnTo>
                  <a:lnTo>
                    <a:pt x="23431" y="58420"/>
                  </a:lnTo>
                  <a:lnTo>
                    <a:pt x="16992" y="76200"/>
                  </a:lnTo>
                  <a:lnTo>
                    <a:pt x="15887" y="78740"/>
                  </a:lnTo>
                  <a:lnTo>
                    <a:pt x="18669" y="81280"/>
                  </a:lnTo>
                  <a:lnTo>
                    <a:pt x="21437" y="81280"/>
                  </a:lnTo>
                  <a:lnTo>
                    <a:pt x="18897" y="90170"/>
                  </a:lnTo>
                  <a:lnTo>
                    <a:pt x="16535" y="97790"/>
                  </a:lnTo>
                  <a:lnTo>
                    <a:pt x="14338" y="106680"/>
                  </a:lnTo>
                  <a:lnTo>
                    <a:pt x="12217" y="115570"/>
                  </a:lnTo>
                  <a:lnTo>
                    <a:pt x="11112" y="119380"/>
                  </a:lnTo>
                  <a:lnTo>
                    <a:pt x="16548" y="121920"/>
                  </a:lnTo>
                  <a:lnTo>
                    <a:pt x="20218" y="119380"/>
                  </a:lnTo>
                  <a:lnTo>
                    <a:pt x="20777" y="119380"/>
                  </a:lnTo>
                  <a:lnTo>
                    <a:pt x="21336" y="118110"/>
                  </a:lnTo>
                  <a:lnTo>
                    <a:pt x="21882" y="118110"/>
                  </a:lnTo>
                  <a:lnTo>
                    <a:pt x="17602" y="127000"/>
                  </a:lnTo>
                  <a:lnTo>
                    <a:pt x="13601" y="137160"/>
                  </a:lnTo>
                  <a:lnTo>
                    <a:pt x="10071" y="147320"/>
                  </a:lnTo>
                  <a:lnTo>
                    <a:pt x="7327" y="157480"/>
                  </a:lnTo>
                  <a:lnTo>
                    <a:pt x="6223" y="162560"/>
                  </a:lnTo>
                  <a:lnTo>
                    <a:pt x="14325" y="163830"/>
                  </a:lnTo>
                  <a:lnTo>
                    <a:pt x="16548" y="160020"/>
                  </a:lnTo>
                  <a:lnTo>
                    <a:pt x="13512" y="168910"/>
                  </a:lnTo>
                  <a:lnTo>
                    <a:pt x="10515" y="177800"/>
                  </a:lnTo>
                  <a:lnTo>
                    <a:pt x="7442" y="186690"/>
                  </a:lnTo>
                  <a:lnTo>
                    <a:pt x="4216" y="196850"/>
                  </a:lnTo>
                  <a:lnTo>
                    <a:pt x="2667" y="200660"/>
                  </a:lnTo>
                  <a:lnTo>
                    <a:pt x="8775" y="203200"/>
                  </a:lnTo>
                  <a:lnTo>
                    <a:pt x="12217" y="200660"/>
                  </a:lnTo>
                  <a:lnTo>
                    <a:pt x="18669" y="195580"/>
                  </a:lnTo>
                  <a:lnTo>
                    <a:pt x="21666" y="189230"/>
                  </a:lnTo>
                  <a:lnTo>
                    <a:pt x="24892" y="182880"/>
                  </a:lnTo>
                  <a:lnTo>
                    <a:pt x="25666" y="181610"/>
                  </a:lnTo>
                  <a:lnTo>
                    <a:pt x="26670" y="179070"/>
                  </a:lnTo>
                  <a:lnTo>
                    <a:pt x="27444" y="177800"/>
                  </a:lnTo>
                  <a:lnTo>
                    <a:pt x="24777" y="185420"/>
                  </a:lnTo>
                  <a:lnTo>
                    <a:pt x="21882" y="193040"/>
                  </a:lnTo>
                  <a:lnTo>
                    <a:pt x="19443" y="200660"/>
                  </a:lnTo>
                  <a:lnTo>
                    <a:pt x="15570" y="210820"/>
                  </a:lnTo>
                  <a:lnTo>
                    <a:pt x="11493" y="220980"/>
                  </a:lnTo>
                  <a:lnTo>
                    <a:pt x="8343" y="231140"/>
                  </a:lnTo>
                  <a:lnTo>
                    <a:pt x="7340" y="241300"/>
                  </a:lnTo>
                  <a:lnTo>
                    <a:pt x="7327" y="246380"/>
                  </a:lnTo>
                  <a:lnTo>
                    <a:pt x="13665" y="247650"/>
                  </a:lnTo>
                  <a:lnTo>
                    <a:pt x="16103" y="243840"/>
                  </a:lnTo>
                  <a:lnTo>
                    <a:pt x="17106" y="242570"/>
                  </a:lnTo>
                  <a:lnTo>
                    <a:pt x="17995" y="241300"/>
                  </a:lnTo>
                  <a:lnTo>
                    <a:pt x="18999" y="240030"/>
                  </a:lnTo>
                  <a:lnTo>
                    <a:pt x="14147" y="255270"/>
                  </a:lnTo>
                  <a:lnTo>
                    <a:pt x="10121" y="270510"/>
                  </a:lnTo>
                  <a:lnTo>
                    <a:pt x="7200" y="285750"/>
                  </a:lnTo>
                  <a:lnTo>
                    <a:pt x="5664" y="299720"/>
                  </a:lnTo>
                  <a:lnTo>
                    <a:pt x="5588" y="300990"/>
                  </a:lnTo>
                  <a:lnTo>
                    <a:pt x="5499" y="302260"/>
                  </a:lnTo>
                  <a:lnTo>
                    <a:pt x="5334" y="304800"/>
                  </a:lnTo>
                  <a:lnTo>
                    <a:pt x="12001" y="306070"/>
                  </a:lnTo>
                  <a:lnTo>
                    <a:pt x="14554" y="302260"/>
                  </a:lnTo>
                  <a:lnTo>
                    <a:pt x="15887" y="300990"/>
                  </a:lnTo>
                  <a:lnTo>
                    <a:pt x="16992" y="298450"/>
                  </a:lnTo>
                  <a:lnTo>
                    <a:pt x="18224" y="297180"/>
                  </a:lnTo>
                  <a:lnTo>
                    <a:pt x="7569" y="322580"/>
                  </a:lnTo>
                  <a:lnTo>
                    <a:pt x="2984" y="335280"/>
                  </a:lnTo>
                  <a:lnTo>
                    <a:pt x="0" y="347980"/>
                  </a:lnTo>
                  <a:lnTo>
                    <a:pt x="0" y="360680"/>
                  </a:lnTo>
                  <a:lnTo>
                    <a:pt x="1778" y="363220"/>
                  </a:lnTo>
                  <a:lnTo>
                    <a:pt x="6997" y="363220"/>
                  </a:lnTo>
                  <a:lnTo>
                    <a:pt x="13258" y="349250"/>
                  </a:lnTo>
                  <a:lnTo>
                    <a:pt x="17932" y="339090"/>
                  </a:lnTo>
                  <a:lnTo>
                    <a:pt x="22656" y="327660"/>
                  </a:lnTo>
                  <a:lnTo>
                    <a:pt x="27559" y="317500"/>
                  </a:lnTo>
                  <a:lnTo>
                    <a:pt x="25615" y="325120"/>
                  </a:lnTo>
                  <a:lnTo>
                    <a:pt x="23482" y="332740"/>
                  </a:lnTo>
                  <a:lnTo>
                    <a:pt x="21158" y="339090"/>
                  </a:lnTo>
                  <a:lnTo>
                    <a:pt x="18669" y="346710"/>
                  </a:lnTo>
                  <a:lnTo>
                    <a:pt x="15722" y="355600"/>
                  </a:lnTo>
                  <a:lnTo>
                    <a:pt x="13335" y="364490"/>
                  </a:lnTo>
                  <a:lnTo>
                    <a:pt x="11201" y="373380"/>
                  </a:lnTo>
                  <a:lnTo>
                    <a:pt x="10668" y="375856"/>
                  </a:lnTo>
                  <a:lnTo>
                    <a:pt x="10668" y="411480"/>
                  </a:lnTo>
                  <a:lnTo>
                    <a:pt x="10223" y="412724"/>
                  </a:lnTo>
                  <a:lnTo>
                    <a:pt x="10439" y="411480"/>
                  </a:lnTo>
                  <a:lnTo>
                    <a:pt x="10668" y="411480"/>
                  </a:lnTo>
                  <a:lnTo>
                    <a:pt x="10668" y="375856"/>
                  </a:lnTo>
                  <a:lnTo>
                    <a:pt x="9004" y="383540"/>
                  </a:lnTo>
                  <a:lnTo>
                    <a:pt x="6921" y="389890"/>
                  </a:lnTo>
                  <a:lnTo>
                    <a:pt x="4622" y="396240"/>
                  </a:lnTo>
                  <a:lnTo>
                    <a:pt x="2514" y="402590"/>
                  </a:lnTo>
                  <a:lnTo>
                    <a:pt x="1003" y="410210"/>
                  </a:lnTo>
                  <a:lnTo>
                    <a:pt x="774" y="411480"/>
                  </a:lnTo>
                  <a:lnTo>
                    <a:pt x="660" y="412750"/>
                  </a:lnTo>
                  <a:lnTo>
                    <a:pt x="330" y="416560"/>
                  </a:lnTo>
                  <a:lnTo>
                    <a:pt x="8445" y="416560"/>
                  </a:lnTo>
                  <a:lnTo>
                    <a:pt x="10185" y="412813"/>
                  </a:lnTo>
                  <a:lnTo>
                    <a:pt x="7061" y="421640"/>
                  </a:lnTo>
                  <a:lnTo>
                    <a:pt x="3810" y="431800"/>
                  </a:lnTo>
                  <a:lnTo>
                    <a:pt x="1511" y="441960"/>
                  </a:lnTo>
                  <a:lnTo>
                    <a:pt x="1422" y="443230"/>
                  </a:lnTo>
                  <a:lnTo>
                    <a:pt x="774" y="452120"/>
                  </a:lnTo>
                  <a:lnTo>
                    <a:pt x="889" y="455930"/>
                  </a:lnTo>
                  <a:lnTo>
                    <a:pt x="6997" y="457200"/>
                  </a:lnTo>
                  <a:lnTo>
                    <a:pt x="9779" y="453390"/>
                  </a:lnTo>
                  <a:lnTo>
                    <a:pt x="11671" y="452120"/>
                  </a:lnTo>
                  <a:lnTo>
                    <a:pt x="13436" y="449580"/>
                  </a:lnTo>
                  <a:lnTo>
                    <a:pt x="15113" y="447040"/>
                  </a:lnTo>
                  <a:lnTo>
                    <a:pt x="11112" y="458470"/>
                  </a:lnTo>
                  <a:lnTo>
                    <a:pt x="7569" y="471170"/>
                  </a:lnTo>
                  <a:lnTo>
                    <a:pt x="4622" y="483870"/>
                  </a:lnTo>
                  <a:lnTo>
                    <a:pt x="1993" y="499110"/>
                  </a:lnTo>
                  <a:lnTo>
                    <a:pt x="6883" y="501650"/>
                  </a:lnTo>
                  <a:lnTo>
                    <a:pt x="9664" y="500380"/>
                  </a:lnTo>
                  <a:lnTo>
                    <a:pt x="14224" y="497840"/>
                  </a:lnTo>
                  <a:lnTo>
                    <a:pt x="17437" y="494030"/>
                  </a:lnTo>
                  <a:lnTo>
                    <a:pt x="20104" y="488950"/>
                  </a:lnTo>
                  <a:lnTo>
                    <a:pt x="16992" y="500380"/>
                  </a:lnTo>
                  <a:lnTo>
                    <a:pt x="13804" y="511810"/>
                  </a:lnTo>
                  <a:lnTo>
                    <a:pt x="7327" y="534670"/>
                  </a:lnTo>
                  <a:lnTo>
                    <a:pt x="6337" y="538480"/>
                  </a:lnTo>
                  <a:lnTo>
                    <a:pt x="12001" y="542290"/>
                  </a:lnTo>
                  <a:lnTo>
                    <a:pt x="15443" y="538480"/>
                  </a:lnTo>
                  <a:lnTo>
                    <a:pt x="20383" y="533400"/>
                  </a:lnTo>
                  <a:lnTo>
                    <a:pt x="24625" y="527050"/>
                  </a:lnTo>
                  <a:lnTo>
                    <a:pt x="28295" y="521970"/>
                  </a:lnTo>
                  <a:lnTo>
                    <a:pt x="31559" y="515620"/>
                  </a:lnTo>
                  <a:lnTo>
                    <a:pt x="30441" y="519430"/>
                  </a:lnTo>
                  <a:lnTo>
                    <a:pt x="29222" y="523240"/>
                  </a:lnTo>
                  <a:lnTo>
                    <a:pt x="25234" y="543560"/>
                  </a:lnTo>
                  <a:lnTo>
                    <a:pt x="23063" y="560070"/>
                  </a:lnTo>
                  <a:lnTo>
                    <a:pt x="20675" y="575310"/>
                  </a:lnTo>
                  <a:lnTo>
                    <a:pt x="16992" y="591820"/>
                  </a:lnTo>
                  <a:lnTo>
                    <a:pt x="15443" y="596900"/>
                  </a:lnTo>
                  <a:lnTo>
                    <a:pt x="24447" y="598170"/>
                  </a:lnTo>
                  <a:lnTo>
                    <a:pt x="26225" y="593090"/>
                  </a:lnTo>
                  <a:lnTo>
                    <a:pt x="26517" y="593090"/>
                  </a:lnTo>
                  <a:lnTo>
                    <a:pt x="26784" y="592137"/>
                  </a:lnTo>
                  <a:lnTo>
                    <a:pt x="26555" y="593090"/>
                  </a:lnTo>
                  <a:lnTo>
                    <a:pt x="25476" y="596900"/>
                  </a:lnTo>
                  <a:lnTo>
                    <a:pt x="22669" y="607060"/>
                  </a:lnTo>
                  <a:lnTo>
                    <a:pt x="18148" y="622300"/>
                  </a:lnTo>
                  <a:lnTo>
                    <a:pt x="14363" y="638810"/>
                  </a:lnTo>
                  <a:lnTo>
                    <a:pt x="12001" y="655320"/>
                  </a:lnTo>
                  <a:lnTo>
                    <a:pt x="11557" y="659130"/>
                  </a:lnTo>
                  <a:lnTo>
                    <a:pt x="19888" y="660400"/>
                  </a:lnTo>
                  <a:lnTo>
                    <a:pt x="22440" y="652780"/>
                  </a:lnTo>
                  <a:lnTo>
                    <a:pt x="23444" y="650240"/>
                  </a:lnTo>
                  <a:lnTo>
                    <a:pt x="24549" y="647700"/>
                  </a:lnTo>
                  <a:lnTo>
                    <a:pt x="24003" y="650240"/>
                  </a:lnTo>
                  <a:lnTo>
                    <a:pt x="23114" y="654050"/>
                  </a:lnTo>
                  <a:lnTo>
                    <a:pt x="18859" y="668020"/>
                  </a:lnTo>
                  <a:lnTo>
                    <a:pt x="14071" y="680720"/>
                  </a:lnTo>
                  <a:lnTo>
                    <a:pt x="10223" y="694690"/>
                  </a:lnTo>
                  <a:lnTo>
                    <a:pt x="8775" y="708660"/>
                  </a:lnTo>
                  <a:lnTo>
                    <a:pt x="8890" y="712470"/>
                  </a:lnTo>
                  <a:lnTo>
                    <a:pt x="15328" y="715010"/>
                  </a:lnTo>
                  <a:lnTo>
                    <a:pt x="19215" y="708660"/>
                  </a:lnTo>
                  <a:lnTo>
                    <a:pt x="20332" y="706120"/>
                  </a:lnTo>
                  <a:lnTo>
                    <a:pt x="21551" y="704850"/>
                  </a:lnTo>
                  <a:lnTo>
                    <a:pt x="18338" y="715010"/>
                  </a:lnTo>
                  <a:lnTo>
                    <a:pt x="15735" y="725170"/>
                  </a:lnTo>
                  <a:lnTo>
                    <a:pt x="14071" y="736600"/>
                  </a:lnTo>
                  <a:lnTo>
                    <a:pt x="13716" y="745490"/>
                  </a:lnTo>
                  <a:lnTo>
                    <a:pt x="13779" y="751840"/>
                  </a:lnTo>
                  <a:lnTo>
                    <a:pt x="20993" y="751840"/>
                  </a:lnTo>
                  <a:lnTo>
                    <a:pt x="22999" y="748030"/>
                  </a:lnTo>
                  <a:lnTo>
                    <a:pt x="29210" y="734060"/>
                  </a:lnTo>
                  <a:lnTo>
                    <a:pt x="37325" y="715010"/>
                  </a:lnTo>
                  <a:lnTo>
                    <a:pt x="41122" y="706120"/>
                  </a:lnTo>
                  <a:lnTo>
                    <a:pt x="46786" y="693381"/>
                  </a:lnTo>
                  <a:lnTo>
                    <a:pt x="46659" y="694690"/>
                  </a:lnTo>
                  <a:lnTo>
                    <a:pt x="43230" y="706120"/>
                  </a:lnTo>
                  <a:lnTo>
                    <a:pt x="39814" y="716280"/>
                  </a:lnTo>
                  <a:lnTo>
                    <a:pt x="35623" y="726440"/>
                  </a:lnTo>
                  <a:lnTo>
                    <a:pt x="30226" y="736600"/>
                  </a:lnTo>
                  <a:lnTo>
                    <a:pt x="27330" y="741680"/>
                  </a:lnTo>
                  <a:lnTo>
                    <a:pt x="35547" y="745490"/>
                  </a:lnTo>
                  <a:lnTo>
                    <a:pt x="38557" y="740410"/>
                  </a:lnTo>
                  <a:lnTo>
                    <a:pt x="44094" y="730250"/>
                  </a:lnTo>
                  <a:lnTo>
                    <a:pt x="48183" y="720090"/>
                  </a:lnTo>
                  <a:lnTo>
                    <a:pt x="51689" y="708660"/>
                  </a:lnTo>
                  <a:lnTo>
                    <a:pt x="55549" y="698500"/>
                  </a:lnTo>
                  <a:lnTo>
                    <a:pt x="64223" y="668020"/>
                  </a:lnTo>
                  <a:lnTo>
                    <a:pt x="64770" y="660400"/>
                  </a:lnTo>
                  <a:close/>
                </a:path>
                <a:path w="128904" h="1089659">
                  <a:moveTo>
                    <a:pt x="80886" y="780529"/>
                  </a:moveTo>
                  <a:lnTo>
                    <a:pt x="76377" y="771220"/>
                  </a:lnTo>
                  <a:lnTo>
                    <a:pt x="66446" y="768108"/>
                  </a:lnTo>
                  <a:lnTo>
                    <a:pt x="56515" y="771220"/>
                  </a:lnTo>
                  <a:lnTo>
                    <a:pt x="51993" y="780529"/>
                  </a:lnTo>
                  <a:lnTo>
                    <a:pt x="51993" y="1074508"/>
                  </a:lnTo>
                  <a:lnTo>
                    <a:pt x="56515" y="1083703"/>
                  </a:lnTo>
                  <a:lnTo>
                    <a:pt x="66446" y="1086777"/>
                  </a:lnTo>
                  <a:lnTo>
                    <a:pt x="76377" y="1083703"/>
                  </a:lnTo>
                  <a:lnTo>
                    <a:pt x="80886" y="1074508"/>
                  </a:lnTo>
                  <a:lnTo>
                    <a:pt x="80886" y="780529"/>
                  </a:lnTo>
                  <a:close/>
                </a:path>
                <a:path w="128904" h="1089659">
                  <a:moveTo>
                    <a:pt x="128879" y="781316"/>
                  </a:moveTo>
                  <a:lnTo>
                    <a:pt x="124371" y="772490"/>
                  </a:lnTo>
                  <a:lnTo>
                    <a:pt x="114439" y="769556"/>
                  </a:lnTo>
                  <a:lnTo>
                    <a:pt x="104508" y="772490"/>
                  </a:lnTo>
                  <a:lnTo>
                    <a:pt x="99999" y="781316"/>
                  </a:lnTo>
                  <a:lnTo>
                    <a:pt x="99999" y="1074851"/>
                  </a:lnTo>
                  <a:lnTo>
                    <a:pt x="104508" y="1083665"/>
                  </a:lnTo>
                  <a:lnTo>
                    <a:pt x="114439" y="1086599"/>
                  </a:lnTo>
                  <a:lnTo>
                    <a:pt x="124371" y="1083665"/>
                  </a:lnTo>
                  <a:lnTo>
                    <a:pt x="128879" y="1074851"/>
                  </a:lnTo>
                  <a:lnTo>
                    <a:pt x="128879" y="781316"/>
                  </a:lnTo>
                  <a:close/>
                </a:path>
              </a:pathLst>
            </a:custGeom>
            <a:solidFill>
              <a:srgbClr val="8A9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047583" y="17864263"/>
              <a:ext cx="512445" cy="998219"/>
            </a:xfrm>
            <a:custGeom>
              <a:avLst/>
              <a:gdLst/>
              <a:ahLst/>
              <a:cxnLst/>
              <a:rect l="l" t="t" r="r" b="b"/>
              <a:pathLst>
                <a:path w="512444" h="998219">
                  <a:moveTo>
                    <a:pt x="227330" y="0"/>
                  </a:moveTo>
                  <a:lnTo>
                    <a:pt x="0" y="0"/>
                  </a:lnTo>
                  <a:lnTo>
                    <a:pt x="0" y="997800"/>
                  </a:lnTo>
                  <a:lnTo>
                    <a:pt x="227330" y="997800"/>
                  </a:lnTo>
                  <a:lnTo>
                    <a:pt x="227330" y="0"/>
                  </a:lnTo>
                  <a:close/>
                </a:path>
                <a:path w="512444" h="998219">
                  <a:moveTo>
                    <a:pt x="512216" y="0"/>
                  </a:moveTo>
                  <a:lnTo>
                    <a:pt x="284886" y="0"/>
                  </a:lnTo>
                  <a:lnTo>
                    <a:pt x="284886" y="997800"/>
                  </a:lnTo>
                  <a:lnTo>
                    <a:pt x="512216" y="997800"/>
                  </a:lnTo>
                  <a:lnTo>
                    <a:pt x="512216" y="0"/>
                  </a:lnTo>
                  <a:close/>
                </a:path>
              </a:pathLst>
            </a:custGeom>
            <a:solidFill>
              <a:srgbClr val="663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018804" y="17840819"/>
              <a:ext cx="570230" cy="1045844"/>
            </a:xfrm>
            <a:custGeom>
              <a:avLst/>
              <a:gdLst/>
              <a:ahLst/>
              <a:cxnLst/>
              <a:rect l="l" t="t" r="r" b="b"/>
              <a:pathLst>
                <a:path w="570230" h="1045844">
                  <a:moveTo>
                    <a:pt x="569772" y="0"/>
                  </a:moveTo>
                  <a:lnTo>
                    <a:pt x="256108" y="0"/>
                  </a:lnTo>
                  <a:lnTo>
                    <a:pt x="256108" y="47015"/>
                  </a:lnTo>
                  <a:lnTo>
                    <a:pt x="256108" y="309194"/>
                  </a:lnTo>
                  <a:lnTo>
                    <a:pt x="256108" y="356781"/>
                  </a:lnTo>
                  <a:lnTo>
                    <a:pt x="256108" y="720699"/>
                  </a:lnTo>
                  <a:lnTo>
                    <a:pt x="256108" y="768184"/>
                  </a:lnTo>
                  <a:lnTo>
                    <a:pt x="256108" y="997305"/>
                  </a:lnTo>
                  <a:lnTo>
                    <a:pt x="57556" y="997305"/>
                  </a:lnTo>
                  <a:lnTo>
                    <a:pt x="57556" y="768184"/>
                  </a:lnTo>
                  <a:lnTo>
                    <a:pt x="256108" y="768184"/>
                  </a:lnTo>
                  <a:lnTo>
                    <a:pt x="256108" y="720699"/>
                  </a:lnTo>
                  <a:lnTo>
                    <a:pt x="57556" y="720699"/>
                  </a:lnTo>
                  <a:lnTo>
                    <a:pt x="57556" y="356781"/>
                  </a:lnTo>
                  <a:lnTo>
                    <a:pt x="256108" y="356781"/>
                  </a:lnTo>
                  <a:lnTo>
                    <a:pt x="256108" y="309194"/>
                  </a:lnTo>
                  <a:lnTo>
                    <a:pt x="57556" y="309194"/>
                  </a:lnTo>
                  <a:lnTo>
                    <a:pt x="57556" y="47015"/>
                  </a:lnTo>
                  <a:lnTo>
                    <a:pt x="256108" y="4701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7015"/>
                  </a:lnTo>
                  <a:lnTo>
                    <a:pt x="0" y="997305"/>
                  </a:lnTo>
                  <a:lnTo>
                    <a:pt x="0" y="1045578"/>
                  </a:lnTo>
                  <a:lnTo>
                    <a:pt x="569772" y="1045578"/>
                  </a:lnTo>
                  <a:lnTo>
                    <a:pt x="569772" y="997559"/>
                  </a:lnTo>
                  <a:lnTo>
                    <a:pt x="569772" y="997305"/>
                  </a:lnTo>
                  <a:lnTo>
                    <a:pt x="569772" y="47129"/>
                  </a:lnTo>
                  <a:lnTo>
                    <a:pt x="512102" y="47129"/>
                  </a:lnTo>
                  <a:lnTo>
                    <a:pt x="512102" y="309194"/>
                  </a:lnTo>
                  <a:lnTo>
                    <a:pt x="512102" y="356781"/>
                  </a:lnTo>
                  <a:lnTo>
                    <a:pt x="512102" y="720699"/>
                  </a:lnTo>
                  <a:lnTo>
                    <a:pt x="512102" y="768184"/>
                  </a:lnTo>
                  <a:lnTo>
                    <a:pt x="512102" y="997305"/>
                  </a:lnTo>
                  <a:lnTo>
                    <a:pt x="313664" y="997305"/>
                  </a:lnTo>
                  <a:lnTo>
                    <a:pt x="313664" y="768184"/>
                  </a:lnTo>
                  <a:lnTo>
                    <a:pt x="512102" y="768184"/>
                  </a:lnTo>
                  <a:lnTo>
                    <a:pt x="512102" y="720699"/>
                  </a:lnTo>
                  <a:lnTo>
                    <a:pt x="313664" y="720699"/>
                  </a:lnTo>
                  <a:lnTo>
                    <a:pt x="313664" y="356781"/>
                  </a:lnTo>
                  <a:lnTo>
                    <a:pt x="512102" y="356781"/>
                  </a:lnTo>
                  <a:lnTo>
                    <a:pt x="512102" y="309194"/>
                  </a:lnTo>
                  <a:lnTo>
                    <a:pt x="313664" y="309194"/>
                  </a:lnTo>
                  <a:lnTo>
                    <a:pt x="313664" y="47015"/>
                  </a:lnTo>
                  <a:lnTo>
                    <a:pt x="569772" y="47015"/>
                  </a:lnTo>
                  <a:lnTo>
                    <a:pt x="569772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50679" y="17899396"/>
              <a:ext cx="852805" cy="847725"/>
            </a:xfrm>
            <a:custGeom>
              <a:avLst/>
              <a:gdLst/>
              <a:ahLst/>
              <a:cxnLst/>
              <a:rect l="l" t="t" r="r" b="b"/>
              <a:pathLst>
                <a:path w="852804" h="847725">
                  <a:moveTo>
                    <a:pt x="852537" y="847690"/>
                  </a:moveTo>
                  <a:lnTo>
                    <a:pt x="0" y="847690"/>
                  </a:lnTo>
                  <a:lnTo>
                    <a:pt x="0" y="134647"/>
                  </a:lnTo>
                  <a:lnTo>
                    <a:pt x="29926" y="113608"/>
                  </a:lnTo>
                  <a:lnTo>
                    <a:pt x="115330" y="67323"/>
                  </a:lnTo>
                  <a:lnTo>
                    <a:pt x="249650" y="21038"/>
                  </a:lnTo>
                  <a:lnTo>
                    <a:pt x="426324" y="0"/>
                  </a:lnTo>
                  <a:lnTo>
                    <a:pt x="602980" y="21038"/>
                  </a:lnTo>
                  <a:lnTo>
                    <a:pt x="737261" y="67323"/>
                  </a:lnTo>
                  <a:lnTo>
                    <a:pt x="822628" y="113608"/>
                  </a:lnTo>
                  <a:lnTo>
                    <a:pt x="852537" y="134647"/>
                  </a:lnTo>
                  <a:lnTo>
                    <a:pt x="852537" y="847690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025679" y="17877715"/>
              <a:ext cx="902969" cy="891540"/>
            </a:xfrm>
            <a:custGeom>
              <a:avLst/>
              <a:gdLst/>
              <a:ahLst/>
              <a:cxnLst/>
              <a:rect l="l" t="t" r="r" b="b"/>
              <a:pathLst>
                <a:path w="902970" h="891540">
                  <a:moveTo>
                    <a:pt x="902647" y="891164"/>
                  </a:moveTo>
                  <a:lnTo>
                    <a:pt x="0" y="891164"/>
                  </a:lnTo>
                  <a:lnTo>
                    <a:pt x="0" y="146989"/>
                  </a:lnTo>
                  <a:lnTo>
                    <a:pt x="31030" y="123704"/>
                  </a:lnTo>
                  <a:lnTo>
                    <a:pt x="89931" y="88572"/>
                  </a:lnTo>
                  <a:lnTo>
                    <a:pt x="131858" y="68102"/>
                  </a:lnTo>
                  <a:lnTo>
                    <a:pt x="181604" y="47805"/>
                  </a:lnTo>
                  <a:lnTo>
                    <a:pt x="238798" y="29263"/>
                  </a:lnTo>
                  <a:lnTo>
                    <a:pt x="303064" y="14061"/>
                  </a:lnTo>
                  <a:lnTo>
                    <a:pt x="374030" y="3779"/>
                  </a:lnTo>
                  <a:lnTo>
                    <a:pt x="451323" y="0"/>
                  </a:lnTo>
                  <a:lnTo>
                    <a:pt x="528616" y="3779"/>
                  </a:lnTo>
                  <a:lnTo>
                    <a:pt x="599582" y="14061"/>
                  </a:lnTo>
                  <a:lnTo>
                    <a:pt x="663849" y="29263"/>
                  </a:lnTo>
                  <a:lnTo>
                    <a:pt x="707339" y="43362"/>
                  </a:lnTo>
                  <a:lnTo>
                    <a:pt x="451323" y="43362"/>
                  </a:lnTo>
                  <a:lnTo>
                    <a:pt x="381565" y="46745"/>
                  </a:lnTo>
                  <a:lnTo>
                    <a:pt x="317210" y="55959"/>
                  </a:lnTo>
                  <a:lnTo>
                    <a:pt x="258640" y="69607"/>
                  </a:lnTo>
                  <a:lnTo>
                    <a:pt x="206237" y="86288"/>
                  </a:lnTo>
                  <a:lnTo>
                    <a:pt x="160384" y="104603"/>
                  </a:lnTo>
                  <a:lnTo>
                    <a:pt x="121462" y="123154"/>
                  </a:lnTo>
                  <a:lnTo>
                    <a:pt x="65943" y="155363"/>
                  </a:lnTo>
                  <a:lnTo>
                    <a:pt x="50110" y="166224"/>
                  </a:lnTo>
                  <a:lnTo>
                    <a:pt x="50110" y="847801"/>
                  </a:lnTo>
                  <a:lnTo>
                    <a:pt x="902647" y="847801"/>
                  </a:lnTo>
                  <a:lnTo>
                    <a:pt x="902647" y="891164"/>
                  </a:lnTo>
                  <a:close/>
                </a:path>
                <a:path w="902970" h="891540">
                  <a:moveTo>
                    <a:pt x="902647" y="847801"/>
                  </a:moveTo>
                  <a:lnTo>
                    <a:pt x="852537" y="847801"/>
                  </a:lnTo>
                  <a:lnTo>
                    <a:pt x="852537" y="166224"/>
                  </a:lnTo>
                  <a:lnTo>
                    <a:pt x="836619" y="155363"/>
                  </a:lnTo>
                  <a:lnTo>
                    <a:pt x="780913" y="123154"/>
                  </a:lnTo>
                  <a:lnTo>
                    <a:pt x="741915" y="104603"/>
                  </a:lnTo>
                  <a:lnTo>
                    <a:pt x="696016" y="86288"/>
                  </a:lnTo>
                  <a:lnTo>
                    <a:pt x="643611" y="69607"/>
                  </a:lnTo>
                  <a:lnTo>
                    <a:pt x="585097" y="55959"/>
                  </a:lnTo>
                  <a:lnTo>
                    <a:pt x="520869" y="46745"/>
                  </a:lnTo>
                  <a:lnTo>
                    <a:pt x="451323" y="43362"/>
                  </a:lnTo>
                  <a:lnTo>
                    <a:pt x="707339" y="43362"/>
                  </a:lnTo>
                  <a:lnTo>
                    <a:pt x="770788" y="68102"/>
                  </a:lnTo>
                  <a:lnTo>
                    <a:pt x="812715" y="88572"/>
                  </a:lnTo>
                  <a:lnTo>
                    <a:pt x="846449" y="107633"/>
                  </a:lnTo>
                  <a:lnTo>
                    <a:pt x="887844" y="135200"/>
                  </a:lnTo>
                  <a:lnTo>
                    <a:pt x="902647" y="146989"/>
                  </a:lnTo>
                  <a:lnTo>
                    <a:pt x="902647" y="847801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9841" y="17877715"/>
              <a:ext cx="902647" cy="891164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955914" y="18885851"/>
              <a:ext cx="695960" cy="111125"/>
            </a:xfrm>
            <a:custGeom>
              <a:avLst/>
              <a:gdLst/>
              <a:ahLst/>
              <a:cxnLst/>
              <a:rect l="l" t="t" r="r" b="b"/>
              <a:pathLst>
                <a:path w="695960" h="111125">
                  <a:moveTo>
                    <a:pt x="695540" y="55372"/>
                  </a:moveTo>
                  <a:lnTo>
                    <a:pt x="660768" y="55372"/>
                  </a:lnTo>
                  <a:lnTo>
                    <a:pt x="660768" y="0"/>
                  </a:lnTo>
                  <a:lnTo>
                    <a:pt x="34785" y="0"/>
                  </a:lnTo>
                  <a:lnTo>
                    <a:pt x="34785" y="55372"/>
                  </a:lnTo>
                  <a:lnTo>
                    <a:pt x="0" y="55372"/>
                  </a:lnTo>
                  <a:lnTo>
                    <a:pt x="0" y="110858"/>
                  </a:lnTo>
                  <a:lnTo>
                    <a:pt x="695540" y="110858"/>
                  </a:lnTo>
                  <a:lnTo>
                    <a:pt x="695540" y="55372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903925" y="17678356"/>
              <a:ext cx="800100" cy="254000"/>
            </a:xfrm>
            <a:custGeom>
              <a:avLst/>
              <a:gdLst/>
              <a:ahLst/>
              <a:cxnLst/>
              <a:rect l="l" t="t" r="r" b="b"/>
              <a:pathLst>
                <a:path w="800100" h="254000">
                  <a:moveTo>
                    <a:pt x="799538" y="253617"/>
                  </a:moveTo>
                  <a:lnTo>
                    <a:pt x="0" y="253617"/>
                  </a:lnTo>
                  <a:lnTo>
                    <a:pt x="7365" y="215808"/>
                  </a:lnTo>
                  <a:lnTo>
                    <a:pt x="22183" y="179832"/>
                  </a:lnTo>
                  <a:lnTo>
                    <a:pt x="43901" y="146061"/>
                  </a:lnTo>
                  <a:lnTo>
                    <a:pt x="71967" y="114869"/>
                  </a:lnTo>
                  <a:lnTo>
                    <a:pt x="105829" y="86628"/>
                  </a:lnTo>
                  <a:lnTo>
                    <a:pt x="144934" y="61710"/>
                  </a:lnTo>
                  <a:lnTo>
                    <a:pt x="188730" y="40487"/>
                  </a:lnTo>
                  <a:lnTo>
                    <a:pt x="236663" y="23332"/>
                  </a:lnTo>
                  <a:lnTo>
                    <a:pt x="288183" y="10618"/>
                  </a:lnTo>
                  <a:lnTo>
                    <a:pt x="342735" y="2716"/>
                  </a:lnTo>
                  <a:lnTo>
                    <a:pt x="399769" y="0"/>
                  </a:lnTo>
                  <a:lnTo>
                    <a:pt x="456800" y="2716"/>
                  </a:lnTo>
                  <a:lnTo>
                    <a:pt x="511346" y="10618"/>
                  </a:lnTo>
                  <a:lnTo>
                    <a:pt x="562856" y="23332"/>
                  </a:lnTo>
                  <a:lnTo>
                    <a:pt x="610780" y="40487"/>
                  </a:lnTo>
                  <a:lnTo>
                    <a:pt x="654566" y="61710"/>
                  </a:lnTo>
                  <a:lnTo>
                    <a:pt x="693663" y="86628"/>
                  </a:lnTo>
                  <a:lnTo>
                    <a:pt x="727521" y="114869"/>
                  </a:lnTo>
                  <a:lnTo>
                    <a:pt x="755588" y="146061"/>
                  </a:lnTo>
                  <a:lnTo>
                    <a:pt x="777314" y="179832"/>
                  </a:lnTo>
                  <a:lnTo>
                    <a:pt x="792148" y="215808"/>
                  </a:lnTo>
                  <a:lnTo>
                    <a:pt x="799538" y="253617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112010" y="17939423"/>
              <a:ext cx="796290" cy="717550"/>
            </a:xfrm>
            <a:custGeom>
              <a:avLst/>
              <a:gdLst/>
              <a:ahLst/>
              <a:cxnLst/>
              <a:rect l="l" t="t" r="r" b="b"/>
              <a:pathLst>
                <a:path w="796289" h="717550">
                  <a:moveTo>
                    <a:pt x="682207" y="717045"/>
                  </a:moveTo>
                  <a:lnTo>
                    <a:pt x="673985" y="712709"/>
                  </a:lnTo>
                  <a:lnTo>
                    <a:pt x="718984" y="624982"/>
                  </a:lnTo>
                  <a:lnTo>
                    <a:pt x="720984" y="617755"/>
                  </a:lnTo>
                  <a:lnTo>
                    <a:pt x="688235" y="660270"/>
                  </a:lnTo>
                  <a:lnTo>
                    <a:pt x="676461" y="676686"/>
                  </a:lnTo>
                  <a:lnTo>
                    <a:pt x="662207" y="690026"/>
                  </a:lnTo>
                  <a:lnTo>
                    <a:pt x="658985" y="692361"/>
                  </a:lnTo>
                  <a:lnTo>
                    <a:pt x="654430" y="690916"/>
                  </a:lnTo>
                  <a:lnTo>
                    <a:pt x="654096" y="687136"/>
                  </a:lnTo>
                  <a:lnTo>
                    <a:pt x="655254" y="676877"/>
                  </a:lnTo>
                  <a:lnTo>
                    <a:pt x="659360" y="666608"/>
                  </a:lnTo>
                  <a:lnTo>
                    <a:pt x="664612" y="656568"/>
                  </a:lnTo>
                  <a:lnTo>
                    <a:pt x="673615" y="636584"/>
                  </a:lnTo>
                  <a:lnTo>
                    <a:pt x="714540" y="552155"/>
                  </a:lnTo>
                  <a:lnTo>
                    <a:pt x="728196" y="527403"/>
                  </a:lnTo>
                  <a:lnTo>
                    <a:pt x="732206" y="518910"/>
                  </a:lnTo>
                  <a:lnTo>
                    <a:pt x="710357" y="540845"/>
                  </a:lnTo>
                  <a:lnTo>
                    <a:pt x="690748" y="564719"/>
                  </a:lnTo>
                  <a:lnTo>
                    <a:pt x="625734" y="653813"/>
                  </a:lnTo>
                  <a:lnTo>
                    <a:pt x="608681" y="680631"/>
                  </a:lnTo>
                  <a:lnTo>
                    <a:pt x="603348" y="686173"/>
                  </a:lnTo>
                  <a:lnTo>
                    <a:pt x="593542" y="692139"/>
                  </a:lnTo>
                  <a:lnTo>
                    <a:pt x="588987" y="690360"/>
                  </a:lnTo>
                  <a:lnTo>
                    <a:pt x="589209" y="687136"/>
                  </a:lnTo>
                  <a:lnTo>
                    <a:pt x="599223" y="647762"/>
                  </a:lnTo>
                  <a:lnTo>
                    <a:pt x="653208" y="523468"/>
                  </a:lnTo>
                  <a:lnTo>
                    <a:pt x="706660" y="406732"/>
                  </a:lnTo>
                  <a:lnTo>
                    <a:pt x="722984" y="367362"/>
                  </a:lnTo>
                  <a:lnTo>
                    <a:pt x="718651" y="375701"/>
                  </a:lnTo>
                  <a:lnTo>
                    <a:pt x="700490" y="401743"/>
                  </a:lnTo>
                  <a:lnTo>
                    <a:pt x="638849" y="499264"/>
                  </a:lnTo>
                  <a:lnTo>
                    <a:pt x="620889" y="530501"/>
                  </a:lnTo>
                  <a:lnTo>
                    <a:pt x="584098" y="597297"/>
                  </a:lnTo>
                  <a:lnTo>
                    <a:pt x="576876" y="595518"/>
                  </a:lnTo>
                  <a:lnTo>
                    <a:pt x="614794" y="492553"/>
                  </a:lnTo>
                  <a:lnTo>
                    <a:pt x="674318" y="361469"/>
                  </a:lnTo>
                  <a:lnTo>
                    <a:pt x="713364" y="279585"/>
                  </a:lnTo>
                  <a:lnTo>
                    <a:pt x="748811" y="210133"/>
                  </a:lnTo>
                  <a:lnTo>
                    <a:pt x="776825" y="165116"/>
                  </a:lnTo>
                  <a:lnTo>
                    <a:pt x="782205" y="154105"/>
                  </a:lnTo>
                  <a:lnTo>
                    <a:pt x="765756" y="171636"/>
                  </a:lnTo>
                  <a:lnTo>
                    <a:pt x="735440" y="209158"/>
                  </a:lnTo>
                  <a:lnTo>
                    <a:pt x="701661" y="249418"/>
                  </a:lnTo>
                  <a:lnTo>
                    <a:pt x="665586" y="294251"/>
                  </a:lnTo>
                  <a:lnTo>
                    <a:pt x="631349" y="341050"/>
                  </a:lnTo>
                  <a:lnTo>
                    <a:pt x="600367" y="390358"/>
                  </a:lnTo>
                  <a:lnTo>
                    <a:pt x="575456" y="437184"/>
                  </a:lnTo>
                  <a:lnTo>
                    <a:pt x="554741" y="480943"/>
                  </a:lnTo>
                  <a:lnTo>
                    <a:pt x="540321" y="506345"/>
                  </a:lnTo>
                  <a:lnTo>
                    <a:pt x="533099" y="503343"/>
                  </a:lnTo>
                  <a:lnTo>
                    <a:pt x="541396" y="475924"/>
                  </a:lnTo>
                  <a:lnTo>
                    <a:pt x="550363" y="453379"/>
                  </a:lnTo>
                  <a:lnTo>
                    <a:pt x="559975" y="431021"/>
                  </a:lnTo>
                  <a:lnTo>
                    <a:pt x="577586" y="386618"/>
                  </a:lnTo>
                  <a:lnTo>
                    <a:pt x="604320" y="320885"/>
                  </a:lnTo>
                  <a:lnTo>
                    <a:pt x="661388" y="190658"/>
                  </a:lnTo>
                  <a:lnTo>
                    <a:pt x="668983" y="171905"/>
                  </a:lnTo>
                  <a:lnTo>
                    <a:pt x="675318" y="152882"/>
                  </a:lnTo>
                  <a:lnTo>
                    <a:pt x="671199" y="157925"/>
                  </a:lnTo>
                  <a:lnTo>
                    <a:pt x="660652" y="174452"/>
                  </a:lnTo>
                  <a:lnTo>
                    <a:pt x="626311" y="218129"/>
                  </a:lnTo>
                  <a:lnTo>
                    <a:pt x="580374" y="280961"/>
                  </a:lnTo>
                  <a:lnTo>
                    <a:pt x="547765" y="329447"/>
                  </a:lnTo>
                  <a:lnTo>
                    <a:pt x="523172" y="369677"/>
                  </a:lnTo>
                  <a:lnTo>
                    <a:pt x="510877" y="385152"/>
                  </a:lnTo>
                  <a:lnTo>
                    <a:pt x="504877" y="382817"/>
                  </a:lnTo>
                  <a:lnTo>
                    <a:pt x="508532" y="362233"/>
                  </a:lnTo>
                  <a:lnTo>
                    <a:pt x="514530" y="345347"/>
                  </a:lnTo>
                  <a:lnTo>
                    <a:pt x="528766" y="312324"/>
                  </a:lnTo>
                  <a:lnTo>
                    <a:pt x="551015" y="254769"/>
                  </a:lnTo>
                  <a:lnTo>
                    <a:pt x="575487" y="199024"/>
                  </a:lnTo>
                  <a:lnTo>
                    <a:pt x="590876" y="161888"/>
                  </a:lnTo>
                  <a:lnTo>
                    <a:pt x="596020" y="150568"/>
                  </a:lnTo>
                  <a:lnTo>
                    <a:pt x="607891" y="127552"/>
                  </a:lnTo>
                  <a:lnTo>
                    <a:pt x="613097" y="115856"/>
                  </a:lnTo>
                  <a:lnTo>
                    <a:pt x="561446" y="180470"/>
                  </a:lnTo>
                  <a:lnTo>
                    <a:pt x="536458" y="213251"/>
                  </a:lnTo>
                  <a:lnTo>
                    <a:pt x="475435" y="299178"/>
                  </a:lnTo>
                  <a:lnTo>
                    <a:pt x="463767" y="316994"/>
                  </a:lnTo>
                  <a:lnTo>
                    <a:pt x="452323" y="337494"/>
                  </a:lnTo>
                  <a:lnTo>
                    <a:pt x="445580" y="347124"/>
                  </a:lnTo>
                  <a:lnTo>
                    <a:pt x="436546" y="355242"/>
                  </a:lnTo>
                  <a:lnTo>
                    <a:pt x="433657" y="357244"/>
                  </a:lnTo>
                  <a:lnTo>
                    <a:pt x="427990" y="356354"/>
                  </a:lnTo>
                  <a:lnTo>
                    <a:pt x="438907" y="316938"/>
                  </a:lnTo>
                  <a:lnTo>
                    <a:pt x="472253" y="246501"/>
                  </a:lnTo>
                  <a:lnTo>
                    <a:pt x="527544" y="135648"/>
                  </a:lnTo>
                  <a:lnTo>
                    <a:pt x="550465" y="92618"/>
                  </a:lnTo>
                  <a:lnTo>
                    <a:pt x="556654" y="77830"/>
                  </a:lnTo>
                  <a:lnTo>
                    <a:pt x="552988" y="82389"/>
                  </a:lnTo>
                  <a:lnTo>
                    <a:pt x="549543" y="87615"/>
                  </a:lnTo>
                  <a:lnTo>
                    <a:pt x="532684" y="105789"/>
                  </a:lnTo>
                  <a:lnTo>
                    <a:pt x="517672" y="123506"/>
                  </a:lnTo>
                  <a:lnTo>
                    <a:pt x="497971" y="148728"/>
                  </a:lnTo>
                  <a:lnTo>
                    <a:pt x="477314" y="173663"/>
                  </a:lnTo>
                  <a:lnTo>
                    <a:pt x="467476" y="186571"/>
                  </a:lnTo>
                  <a:lnTo>
                    <a:pt x="436782" y="230963"/>
                  </a:lnTo>
                  <a:lnTo>
                    <a:pt x="430065" y="239490"/>
                  </a:lnTo>
                  <a:lnTo>
                    <a:pt x="419102" y="249614"/>
                  </a:lnTo>
                  <a:lnTo>
                    <a:pt x="414102" y="247836"/>
                  </a:lnTo>
                  <a:lnTo>
                    <a:pt x="413991" y="244278"/>
                  </a:lnTo>
                  <a:lnTo>
                    <a:pt x="416482" y="224703"/>
                  </a:lnTo>
                  <a:lnTo>
                    <a:pt x="423588" y="205515"/>
                  </a:lnTo>
                  <a:lnTo>
                    <a:pt x="433256" y="186973"/>
                  </a:lnTo>
                  <a:lnTo>
                    <a:pt x="450636" y="156280"/>
                  </a:lnTo>
                  <a:lnTo>
                    <a:pt x="463621" y="129748"/>
                  </a:lnTo>
                  <a:lnTo>
                    <a:pt x="472416" y="109196"/>
                  </a:lnTo>
                  <a:lnTo>
                    <a:pt x="483322" y="88838"/>
                  </a:lnTo>
                  <a:lnTo>
                    <a:pt x="469748" y="103028"/>
                  </a:lnTo>
                  <a:lnTo>
                    <a:pt x="457309" y="118636"/>
                  </a:lnTo>
                  <a:lnTo>
                    <a:pt x="421102" y="166766"/>
                  </a:lnTo>
                  <a:lnTo>
                    <a:pt x="412265" y="174311"/>
                  </a:lnTo>
                  <a:lnTo>
                    <a:pt x="401991" y="177676"/>
                  </a:lnTo>
                  <a:lnTo>
                    <a:pt x="398991" y="177788"/>
                  </a:lnTo>
                  <a:lnTo>
                    <a:pt x="396324" y="174897"/>
                  </a:lnTo>
                  <a:lnTo>
                    <a:pt x="408157" y="148698"/>
                  </a:lnTo>
                  <a:lnTo>
                    <a:pt x="420657" y="125641"/>
                  </a:lnTo>
                  <a:lnTo>
                    <a:pt x="432365" y="107170"/>
                  </a:lnTo>
                  <a:lnTo>
                    <a:pt x="437860" y="97325"/>
                  </a:lnTo>
                  <a:lnTo>
                    <a:pt x="441657" y="87281"/>
                  </a:lnTo>
                  <a:lnTo>
                    <a:pt x="430860" y="97422"/>
                  </a:lnTo>
                  <a:lnTo>
                    <a:pt x="421032" y="108949"/>
                  </a:lnTo>
                  <a:lnTo>
                    <a:pt x="396758" y="140750"/>
                  </a:lnTo>
                  <a:lnTo>
                    <a:pt x="382127" y="157932"/>
                  </a:lnTo>
                  <a:lnTo>
                    <a:pt x="371436" y="168559"/>
                  </a:lnTo>
                  <a:lnTo>
                    <a:pt x="365658" y="166669"/>
                  </a:lnTo>
                  <a:lnTo>
                    <a:pt x="365992" y="163111"/>
                  </a:lnTo>
                  <a:lnTo>
                    <a:pt x="369177" y="149006"/>
                  </a:lnTo>
                  <a:lnTo>
                    <a:pt x="374894" y="135328"/>
                  </a:lnTo>
                  <a:lnTo>
                    <a:pt x="388880" y="108963"/>
                  </a:lnTo>
                  <a:lnTo>
                    <a:pt x="407083" y="78301"/>
                  </a:lnTo>
                  <a:lnTo>
                    <a:pt x="411879" y="67490"/>
                  </a:lnTo>
                  <a:lnTo>
                    <a:pt x="396760" y="83247"/>
                  </a:lnTo>
                  <a:lnTo>
                    <a:pt x="327965" y="162192"/>
                  </a:lnTo>
                  <a:lnTo>
                    <a:pt x="314548" y="176009"/>
                  </a:lnTo>
                  <a:lnTo>
                    <a:pt x="314215" y="177676"/>
                  </a:lnTo>
                  <a:lnTo>
                    <a:pt x="305215" y="177676"/>
                  </a:lnTo>
                  <a:lnTo>
                    <a:pt x="302882" y="175008"/>
                  </a:lnTo>
                  <a:lnTo>
                    <a:pt x="310109" y="156375"/>
                  </a:lnTo>
                  <a:lnTo>
                    <a:pt x="318423" y="141193"/>
                  </a:lnTo>
                  <a:lnTo>
                    <a:pt x="336437" y="111298"/>
                  </a:lnTo>
                  <a:lnTo>
                    <a:pt x="357936" y="78213"/>
                  </a:lnTo>
                  <a:lnTo>
                    <a:pt x="363658" y="66489"/>
                  </a:lnTo>
                  <a:lnTo>
                    <a:pt x="347719" y="80136"/>
                  </a:lnTo>
                  <a:lnTo>
                    <a:pt x="332145" y="94356"/>
                  </a:lnTo>
                  <a:lnTo>
                    <a:pt x="292830" y="132453"/>
                  </a:lnTo>
                  <a:lnTo>
                    <a:pt x="262549" y="159331"/>
                  </a:lnTo>
                  <a:lnTo>
                    <a:pt x="250730" y="171658"/>
                  </a:lnTo>
                  <a:lnTo>
                    <a:pt x="244065" y="177171"/>
                  </a:lnTo>
                  <a:lnTo>
                    <a:pt x="236328" y="181234"/>
                  </a:lnTo>
                  <a:lnTo>
                    <a:pt x="232217" y="182680"/>
                  </a:lnTo>
                  <a:lnTo>
                    <a:pt x="228661" y="180345"/>
                  </a:lnTo>
                  <a:lnTo>
                    <a:pt x="229328" y="176565"/>
                  </a:lnTo>
                  <a:lnTo>
                    <a:pt x="232416" y="166737"/>
                  </a:lnTo>
                  <a:lnTo>
                    <a:pt x="237703" y="157816"/>
                  </a:lnTo>
                  <a:lnTo>
                    <a:pt x="250994" y="140985"/>
                  </a:lnTo>
                  <a:lnTo>
                    <a:pt x="259237" y="129468"/>
                  </a:lnTo>
                  <a:lnTo>
                    <a:pt x="291012" y="81578"/>
                  </a:lnTo>
                  <a:lnTo>
                    <a:pt x="307064" y="54855"/>
                  </a:lnTo>
                  <a:lnTo>
                    <a:pt x="316215" y="42473"/>
                  </a:lnTo>
                  <a:lnTo>
                    <a:pt x="327117" y="29061"/>
                  </a:lnTo>
                  <a:lnTo>
                    <a:pt x="331886" y="21412"/>
                  </a:lnTo>
                  <a:lnTo>
                    <a:pt x="334770" y="13564"/>
                  </a:lnTo>
                  <a:lnTo>
                    <a:pt x="324828" y="22108"/>
                  </a:lnTo>
                  <a:lnTo>
                    <a:pt x="306318" y="40989"/>
                  </a:lnTo>
                  <a:lnTo>
                    <a:pt x="253438" y="93619"/>
                  </a:lnTo>
                  <a:lnTo>
                    <a:pt x="216439" y="126126"/>
                  </a:lnTo>
                  <a:lnTo>
                    <a:pt x="188426" y="154508"/>
                  </a:lnTo>
                  <a:lnTo>
                    <a:pt x="179293" y="162056"/>
                  </a:lnTo>
                  <a:lnTo>
                    <a:pt x="165218" y="171005"/>
                  </a:lnTo>
                  <a:lnTo>
                    <a:pt x="161552" y="167336"/>
                  </a:lnTo>
                  <a:lnTo>
                    <a:pt x="163959" y="157096"/>
                  </a:lnTo>
                  <a:lnTo>
                    <a:pt x="167010" y="150547"/>
                  </a:lnTo>
                  <a:lnTo>
                    <a:pt x="170998" y="144331"/>
                  </a:lnTo>
                  <a:lnTo>
                    <a:pt x="181595" y="130620"/>
                  </a:lnTo>
                  <a:lnTo>
                    <a:pt x="197329" y="106072"/>
                  </a:lnTo>
                  <a:lnTo>
                    <a:pt x="206169" y="93859"/>
                  </a:lnTo>
                  <a:lnTo>
                    <a:pt x="224640" y="70141"/>
                  </a:lnTo>
                  <a:lnTo>
                    <a:pt x="233106" y="57928"/>
                  </a:lnTo>
                  <a:lnTo>
                    <a:pt x="199763" y="91764"/>
                  </a:lnTo>
                  <a:lnTo>
                    <a:pt x="172593" y="117545"/>
                  </a:lnTo>
                  <a:lnTo>
                    <a:pt x="144107" y="148719"/>
                  </a:lnTo>
                  <a:lnTo>
                    <a:pt x="125441" y="167670"/>
                  </a:lnTo>
                  <a:lnTo>
                    <a:pt x="119441" y="162889"/>
                  </a:lnTo>
                  <a:lnTo>
                    <a:pt x="131323" y="140823"/>
                  </a:lnTo>
                  <a:lnTo>
                    <a:pt x="157885" y="85614"/>
                  </a:lnTo>
                  <a:lnTo>
                    <a:pt x="169440" y="64474"/>
                  </a:lnTo>
                  <a:lnTo>
                    <a:pt x="175510" y="51700"/>
                  </a:lnTo>
                  <a:lnTo>
                    <a:pt x="178996" y="39916"/>
                  </a:lnTo>
                  <a:lnTo>
                    <a:pt x="173885" y="44252"/>
                  </a:lnTo>
                  <a:lnTo>
                    <a:pt x="170774" y="49922"/>
                  </a:lnTo>
                  <a:lnTo>
                    <a:pt x="158420" y="62709"/>
                  </a:lnTo>
                  <a:lnTo>
                    <a:pt x="102999" y="128097"/>
                  </a:lnTo>
                  <a:lnTo>
                    <a:pt x="86998" y="144987"/>
                  </a:lnTo>
                  <a:lnTo>
                    <a:pt x="81331" y="139984"/>
                  </a:lnTo>
                  <a:lnTo>
                    <a:pt x="92150" y="119496"/>
                  </a:lnTo>
                  <a:lnTo>
                    <a:pt x="101970" y="103334"/>
                  </a:lnTo>
                  <a:lnTo>
                    <a:pt x="140618" y="44914"/>
                  </a:lnTo>
                  <a:lnTo>
                    <a:pt x="145330" y="35023"/>
                  </a:lnTo>
                  <a:lnTo>
                    <a:pt x="139885" y="41472"/>
                  </a:lnTo>
                  <a:lnTo>
                    <a:pt x="135219" y="48477"/>
                  </a:lnTo>
                  <a:lnTo>
                    <a:pt x="122665" y="63388"/>
                  </a:lnTo>
                  <a:lnTo>
                    <a:pt x="98775" y="88171"/>
                  </a:lnTo>
                  <a:lnTo>
                    <a:pt x="58885" y="135813"/>
                  </a:lnTo>
                  <a:lnTo>
                    <a:pt x="42110" y="154883"/>
                  </a:lnTo>
                  <a:lnTo>
                    <a:pt x="35999" y="151214"/>
                  </a:lnTo>
                  <a:lnTo>
                    <a:pt x="41026" y="136683"/>
                  </a:lnTo>
                  <a:lnTo>
                    <a:pt x="50346" y="115224"/>
                  </a:lnTo>
                  <a:lnTo>
                    <a:pt x="55776" y="104849"/>
                  </a:lnTo>
                  <a:lnTo>
                    <a:pt x="49443" y="113077"/>
                  </a:lnTo>
                  <a:lnTo>
                    <a:pt x="28916" y="144432"/>
                  </a:lnTo>
                  <a:lnTo>
                    <a:pt x="19600" y="157784"/>
                  </a:lnTo>
                  <a:lnTo>
                    <a:pt x="5999" y="173451"/>
                  </a:lnTo>
                  <a:lnTo>
                    <a:pt x="0" y="169893"/>
                  </a:lnTo>
                  <a:lnTo>
                    <a:pt x="8057" y="146839"/>
                  </a:lnTo>
                  <a:lnTo>
                    <a:pt x="16152" y="128004"/>
                  </a:lnTo>
                  <a:lnTo>
                    <a:pt x="25893" y="109793"/>
                  </a:lnTo>
                  <a:lnTo>
                    <a:pt x="41110" y="87837"/>
                  </a:lnTo>
                  <a:lnTo>
                    <a:pt x="49443" y="92062"/>
                  </a:lnTo>
                  <a:lnTo>
                    <a:pt x="38526" y="107113"/>
                  </a:lnTo>
                  <a:lnTo>
                    <a:pt x="31888" y="118038"/>
                  </a:lnTo>
                  <a:lnTo>
                    <a:pt x="25999" y="129235"/>
                  </a:lnTo>
                  <a:lnTo>
                    <a:pt x="20777" y="140651"/>
                  </a:lnTo>
                  <a:lnTo>
                    <a:pt x="39995" y="111084"/>
                  </a:lnTo>
                  <a:lnTo>
                    <a:pt x="64090" y="78720"/>
                  </a:lnTo>
                  <a:lnTo>
                    <a:pt x="73220" y="63376"/>
                  </a:lnTo>
                  <a:lnTo>
                    <a:pt x="77331" y="57483"/>
                  </a:lnTo>
                  <a:lnTo>
                    <a:pt x="86775" y="49811"/>
                  </a:lnTo>
                  <a:lnTo>
                    <a:pt x="92664" y="51146"/>
                  </a:lnTo>
                  <a:lnTo>
                    <a:pt x="92220" y="54926"/>
                  </a:lnTo>
                  <a:lnTo>
                    <a:pt x="90091" y="64227"/>
                  </a:lnTo>
                  <a:lnTo>
                    <a:pt x="86275" y="73049"/>
                  </a:lnTo>
                  <a:lnTo>
                    <a:pt x="65401" y="107142"/>
                  </a:lnTo>
                  <a:lnTo>
                    <a:pt x="56220" y="125196"/>
                  </a:lnTo>
                  <a:lnTo>
                    <a:pt x="107207" y="64622"/>
                  </a:lnTo>
                  <a:lnTo>
                    <a:pt x="121891" y="49865"/>
                  </a:lnTo>
                  <a:lnTo>
                    <a:pt x="133026" y="35770"/>
                  </a:lnTo>
                  <a:lnTo>
                    <a:pt x="142988" y="24047"/>
                  </a:lnTo>
                  <a:lnTo>
                    <a:pt x="152107" y="16122"/>
                  </a:lnTo>
                  <a:lnTo>
                    <a:pt x="156663" y="18012"/>
                  </a:lnTo>
                  <a:lnTo>
                    <a:pt x="156996" y="21681"/>
                  </a:lnTo>
                  <a:lnTo>
                    <a:pt x="155513" y="33998"/>
                  </a:lnTo>
                  <a:lnTo>
                    <a:pt x="149885" y="46670"/>
                  </a:lnTo>
                  <a:lnTo>
                    <a:pt x="142340" y="58800"/>
                  </a:lnTo>
                  <a:lnTo>
                    <a:pt x="113330" y="102625"/>
                  </a:lnTo>
                  <a:lnTo>
                    <a:pt x="144552" y="65266"/>
                  </a:lnTo>
                  <a:lnTo>
                    <a:pt x="160704" y="44905"/>
                  </a:lnTo>
                  <a:lnTo>
                    <a:pt x="170161" y="35261"/>
                  </a:lnTo>
                  <a:lnTo>
                    <a:pt x="181107" y="28463"/>
                  </a:lnTo>
                  <a:lnTo>
                    <a:pt x="183773" y="27352"/>
                  </a:lnTo>
                  <a:lnTo>
                    <a:pt x="187329" y="28130"/>
                  </a:lnTo>
                  <a:lnTo>
                    <a:pt x="188107" y="31021"/>
                  </a:lnTo>
                  <a:lnTo>
                    <a:pt x="188238" y="44014"/>
                  </a:lnTo>
                  <a:lnTo>
                    <a:pt x="183412" y="57747"/>
                  </a:lnTo>
                  <a:lnTo>
                    <a:pt x="169551" y="83056"/>
                  </a:lnTo>
                  <a:lnTo>
                    <a:pt x="146996" y="129532"/>
                  </a:lnTo>
                  <a:lnTo>
                    <a:pt x="149774" y="126308"/>
                  </a:lnTo>
                  <a:lnTo>
                    <a:pt x="187329" y="91506"/>
                  </a:lnTo>
                  <a:lnTo>
                    <a:pt x="229562" y="48696"/>
                  </a:lnTo>
                  <a:lnTo>
                    <a:pt x="248327" y="32689"/>
                  </a:lnTo>
                  <a:lnTo>
                    <a:pt x="254438" y="35246"/>
                  </a:lnTo>
                  <a:lnTo>
                    <a:pt x="252883" y="39360"/>
                  </a:lnTo>
                  <a:lnTo>
                    <a:pt x="244279" y="57035"/>
                  </a:lnTo>
                  <a:lnTo>
                    <a:pt x="233217" y="73188"/>
                  </a:lnTo>
                  <a:lnTo>
                    <a:pt x="209217" y="104849"/>
                  </a:lnTo>
                  <a:lnTo>
                    <a:pt x="193577" y="130194"/>
                  </a:lnTo>
                  <a:lnTo>
                    <a:pt x="179773" y="147656"/>
                  </a:lnTo>
                  <a:lnTo>
                    <a:pt x="176662" y="152882"/>
                  </a:lnTo>
                  <a:lnTo>
                    <a:pt x="185827" y="144438"/>
                  </a:lnTo>
                  <a:lnTo>
                    <a:pt x="202990" y="126426"/>
                  </a:lnTo>
                  <a:lnTo>
                    <a:pt x="223696" y="107837"/>
                  </a:lnTo>
                  <a:lnTo>
                    <a:pt x="294320" y="41839"/>
                  </a:lnTo>
                  <a:lnTo>
                    <a:pt x="320701" y="14746"/>
                  </a:lnTo>
                  <a:lnTo>
                    <a:pt x="328449" y="7736"/>
                  </a:lnTo>
                  <a:lnTo>
                    <a:pt x="339548" y="0"/>
                  </a:lnTo>
                  <a:lnTo>
                    <a:pt x="343548" y="1445"/>
                  </a:lnTo>
                  <a:lnTo>
                    <a:pt x="344723" y="11368"/>
                  </a:lnTo>
                  <a:lnTo>
                    <a:pt x="343145" y="18596"/>
                  </a:lnTo>
                  <a:lnTo>
                    <a:pt x="339963" y="25531"/>
                  </a:lnTo>
                  <a:lnTo>
                    <a:pt x="267438" y="134091"/>
                  </a:lnTo>
                  <a:lnTo>
                    <a:pt x="247845" y="158764"/>
                  </a:lnTo>
                  <a:lnTo>
                    <a:pt x="242439" y="167558"/>
                  </a:lnTo>
                  <a:lnTo>
                    <a:pt x="249022" y="161558"/>
                  </a:lnTo>
                  <a:lnTo>
                    <a:pt x="266772" y="142764"/>
                  </a:lnTo>
                  <a:lnTo>
                    <a:pt x="292802" y="119764"/>
                  </a:lnTo>
                  <a:lnTo>
                    <a:pt x="350138" y="66246"/>
                  </a:lnTo>
                  <a:lnTo>
                    <a:pt x="370547" y="49589"/>
                  </a:lnTo>
                  <a:lnTo>
                    <a:pt x="375325" y="51257"/>
                  </a:lnTo>
                  <a:lnTo>
                    <a:pt x="375547" y="54926"/>
                  </a:lnTo>
                  <a:lnTo>
                    <a:pt x="373271" y="67813"/>
                  </a:lnTo>
                  <a:lnTo>
                    <a:pt x="366672" y="80388"/>
                  </a:lnTo>
                  <a:lnTo>
                    <a:pt x="350881" y="104182"/>
                  </a:lnTo>
                  <a:lnTo>
                    <a:pt x="327319" y="143412"/>
                  </a:lnTo>
                  <a:lnTo>
                    <a:pt x="320104" y="156773"/>
                  </a:lnTo>
                  <a:lnTo>
                    <a:pt x="330326" y="144765"/>
                  </a:lnTo>
                  <a:lnTo>
                    <a:pt x="346936" y="126767"/>
                  </a:lnTo>
                  <a:lnTo>
                    <a:pt x="373998" y="94017"/>
                  </a:lnTo>
                  <a:lnTo>
                    <a:pt x="387047" y="79512"/>
                  </a:lnTo>
                  <a:lnTo>
                    <a:pt x="400845" y="65529"/>
                  </a:lnTo>
                  <a:lnTo>
                    <a:pt x="418435" y="49255"/>
                  </a:lnTo>
                  <a:lnTo>
                    <a:pt x="423435" y="51368"/>
                  </a:lnTo>
                  <a:lnTo>
                    <a:pt x="423546" y="54926"/>
                  </a:lnTo>
                  <a:lnTo>
                    <a:pt x="422013" y="66126"/>
                  </a:lnTo>
                  <a:lnTo>
                    <a:pt x="417365" y="76816"/>
                  </a:lnTo>
                  <a:lnTo>
                    <a:pt x="385186" y="134079"/>
                  </a:lnTo>
                  <a:lnTo>
                    <a:pt x="379547" y="146989"/>
                  </a:lnTo>
                  <a:lnTo>
                    <a:pt x="409380" y="107490"/>
                  </a:lnTo>
                  <a:lnTo>
                    <a:pt x="425765" y="89074"/>
                  </a:lnTo>
                  <a:lnTo>
                    <a:pt x="445212" y="74161"/>
                  </a:lnTo>
                  <a:lnTo>
                    <a:pt x="448323" y="72382"/>
                  </a:lnTo>
                  <a:lnTo>
                    <a:pt x="452212" y="74828"/>
                  </a:lnTo>
                  <a:lnTo>
                    <a:pt x="452434" y="77830"/>
                  </a:lnTo>
                  <a:lnTo>
                    <a:pt x="451429" y="87391"/>
                  </a:lnTo>
                  <a:lnTo>
                    <a:pt x="448059" y="96691"/>
                  </a:lnTo>
                  <a:lnTo>
                    <a:pt x="443294" y="105678"/>
                  </a:lnTo>
                  <a:lnTo>
                    <a:pt x="423657" y="139206"/>
                  </a:lnTo>
                  <a:lnTo>
                    <a:pt x="410880" y="164779"/>
                  </a:lnTo>
                  <a:lnTo>
                    <a:pt x="420143" y="155496"/>
                  </a:lnTo>
                  <a:lnTo>
                    <a:pt x="429324" y="143973"/>
                  </a:lnTo>
                  <a:lnTo>
                    <a:pt x="442768" y="125085"/>
                  </a:lnTo>
                  <a:lnTo>
                    <a:pt x="465281" y="95523"/>
                  </a:lnTo>
                  <a:lnTo>
                    <a:pt x="478314" y="81665"/>
                  </a:lnTo>
                  <a:lnTo>
                    <a:pt x="493211" y="70047"/>
                  </a:lnTo>
                  <a:lnTo>
                    <a:pt x="496655" y="67935"/>
                  </a:lnTo>
                  <a:lnTo>
                    <a:pt x="501433" y="71493"/>
                  </a:lnTo>
                  <a:lnTo>
                    <a:pt x="491331" y="96512"/>
                  </a:lnTo>
                  <a:lnTo>
                    <a:pt x="481170" y="118233"/>
                  </a:lnTo>
                  <a:lnTo>
                    <a:pt x="458878" y="160665"/>
                  </a:lnTo>
                  <a:lnTo>
                    <a:pt x="438796" y="195397"/>
                  </a:lnTo>
                  <a:lnTo>
                    <a:pt x="430004" y="213717"/>
                  </a:lnTo>
                  <a:lnTo>
                    <a:pt x="424546" y="232381"/>
                  </a:lnTo>
                  <a:lnTo>
                    <a:pt x="433459" y="221041"/>
                  </a:lnTo>
                  <a:lnTo>
                    <a:pt x="456990" y="185126"/>
                  </a:lnTo>
                  <a:lnTo>
                    <a:pt x="467128" y="171645"/>
                  </a:lnTo>
                  <a:lnTo>
                    <a:pt x="509916" y="118608"/>
                  </a:lnTo>
                  <a:lnTo>
                    <a:pt x="544321" y="79832"/>
                  </a:lnTo>
                  <a:lnTo>
                    <a:pt x="552571" y="69019"/>
                  </a:lnTo>
                  <a:lnTo>
                    <a:pt x="557446" y="64446"/>
                  </a:lnTo>
                  <a:lnTo>
                    <a:pt x="563987" y="61375"/>
                  </a:lnTo>
                  <a:lnTo>
                    <a:pt x="567765" y="60263"/>
                  </a:lnTo>
                  <a:lnTo>
                    <a:pt x="570432" y="63487"/>
                  </a:lnTo>
                  <a:lnTo>
                    <a:pt x="565253" y="81877"/>
                  </a:lnTo>
                  <a:lnTo>
                    <a:pt x="558474" y="96691"/>
                  </a:lnTo>
                  <a:lnTo>
                    <a:pt x="542988" y="125641"/>
                  </a:lnTo>
                  <a:lnTo>
                    <a:pt x="484406" y="242957"/>
                  </a:lnTo>
                  <a:lnTo>
                    <a:pt x="445528" y="325283"/>
                  </a:lnTo>
                  <a:lnTo>
                    <a:pt x="440657" y="339120"/>
                  </a:lnTo>
                  <a:lnTo>
                    <a:pt x="448648" y="328093"/>
                  </a:lnTo>
                  <a:lnTo>
                    <a:pt x="469100" y="293867"/>
                  </a:lnTo>
                  <a:lnTo>
                    <a:pt x="513211" y="229601"/>
                  </a:lnTo>
                  <a:lnTo>
                    <a:pt x="538889" y="195419"/>
                  </a:lnTo>
                  <a:lnTo>
                    <a:pt x="565140" y="161540"/>
                  </a:lnTo>
                  <a:lnTo>
                    <a:pt x="621208" y="91395"/>
                  </a:lnTo>
                  <a:lnTo>
                    <a:pt x="628097" y="92062"/>
                  </a:lnTo>
                  <a:lnTo>
                    <a:pt x="627653" y="96510"/>
                  </a:lnTo>
                  <a:lnTo>
                    <a:pt x="624097" y="112292"/>
                  </a:lnTo>
                  <a:lnTo>
                    <a:pt x="617625" y="127281"/>
                  </a:lnTo>
                  <a:lnTo>
                    <a:pt x="610028" y="141978"/>
                  </a:lnTo>
                  <a:lnTo>
                    <a:pt x="603098" y="156884"/>
                  </a:lnTo>
                  <a:lnTo>
                    <a:pt x="595575" y="175458"/>
                  </a:lnTo>
                  <a:lnTo>
                    <a:pt x="563519" y="249700"/>
                  </a:lnTo>
                  <a:lnTo>
                    <a:pt x="540988" y="307098"/>
                  </a:lnTo>
                  <a:lnTo>
                    <a:pt x="523441" y="347266"/>
                  </a:lnTo>
                  <a:lnTo>
                    <a:pt x="518544" y="361024"/>
                  </a:lnTo>
                  <a:lnTo>
                    <a:pt x="527219" y="347272"/>
                  </a:lnTo>
                  <a:lnTo>
                    <a:pt x="543278" y="319058"/>
                  </a:lnTo>
                  <a:lnTo>
                    <a:pt x="551765" y="305430"/>
                  </a:lnTo>
                  <a:lnTo>
                    <a:pt x="563888" y="287800"/>
                  </a:lnTo>
                  <a:lnTo>
                    <a:pt x="601653" y="235827"/>
                  </a:lnTo>
                  <a:lnTo>
                    <a:pt x="640574" y="186966"/>
                  </a:lnTo>
                  <a:lnTo>
                    <a:pt x="652319" y="170227"/>
                  </a:lnTo>
                  <a:lnTo>
                    <a:pt x="663666" y="152409"/>
                  </a:lnTo>
                  <a:lnTo>
                    <a:pt x="670865" y="144678"/>
                  </a:lnTo>
                  <a:lnTo>
                    <a:pt x="680429" y="138761"/>
                  </a:lnTo>
                  <a:lnTo>
                    <a:pt x="684429" y="136982"/>
                  </a:lnTo>
                  <a:lnTo>
                    <a:pt x="688318" y="139762"/>
                  </a:lnTo>
                  <a:lnTo>
                    <a:pt x="680766" y="167362"/>
                  </a:lnTo>
                  <a:lnTo>
                    <a:pt x="671679" y="190866"/>
                  </a:lnTo>
                  <a:lnTo>
                    <a:pt x="650985" y="237050"/>
                  </a:lnTo>
                  <a:lnTo>
                    <a:pt x="613542" y="323109"/>
                  </a:lnTo>
                  <a:lnTo>
                    <a:pt x="578431" y="410836"/>
                  </a:lnTo>
                  <a:lnTo>
                    <a:pt x="600044" y="372772"/>
                  </a:lnTo>
                  <a:lnTo>
                    <a:pt x="615500" y="348071"/>
                  </a:lnTo>
                  <a:lnTo>
                    <a:pt x="631977" y="323870"/>
                  </a:lnTo>
                  <a:lnTo>
                    <a:pt x="649652" y="300316"/>
                  </a:lnTo>
                  <a:lnTo>
                    <a:pt x="721984" y="211700"/>
                  </a:lnTo>
                  <a:lnTo>
                    <a:pt x="752886" y="173132"/>
                  </a:lnTo>
                  <a:lnTo>
                    <a:pt x="769342" y="154364"/>
                  </a:lnTo>
                  <a:lnTo>
                    <a:pt x="787538" y="137316"/>
                  </a:lnTo>
                  <a:lnTo>
                    <a:pt x="790316" y="135092"/>
                  </a:lnTo>
                  <a:lnTo>
                    <a:pt x="796205" y="136315"/>
                  </a:lnTo>
                  <a:lnTo>
                    <a:pt x="793073" y="151129"/>
                  </a:lnTo>
                  <a:lnTo>
                    <a:pt x="788538" y="161707"/>
                  </a:lnTo>
                  <a:lnTo>
                    <a:pt x="782837" y="171931"/>
                  </a:lnTo>
                  <a:lnTo>
                    <a:pt x="760997" y="208322"/>
                  </a:lnTo>
                  <a:lnTo>
                    <a:pt x="746317" y="235271"/>
                  </a:lnTo>
                  <a:lnTo>
                    <a:pt x="715942" y="295563"/>
                  </a:lnTo>
                  <a:lnTo>
                    <a:pt x="686985" y="356354"/>
                  </a:lnTo>
                  <a:lnTo>
                    <a:pt x="627217" y="487440"/>
                  </a:lnTo>
                  <a:lnTo>
                    <a:pt x="604320" y="541369"/>
                  </a:lnTo>
                  <a:lnTo>
                    <a:pt x="618158" y="516900"/>
                  </a:lnTo>
                  <a:lnTo>
                    <a:pt x="646834" y="468335"/>
                  </a:lnTo>
                  <a:lnTo>
                    <a:pt x="661985" y="444303"/>
                  </a:lnTo>
                  <a:lnTo>
                    <a:pt x="704095" y="380926"/>
                  </a:lnTo>
                  <a:lnTo>
                    <a:pt x="716109" y="359954"/>
                  </a:lnTo>
                  <a:lnTo>
                    <a:pt x="723423" y="350140"/>
                  </a:lnTo>
                  <a:lnTo>
                    <a:pt x="733206" y="342567"/>
                  </a:lnTo>
                  <a:lnTo>
                    <a:pt x="736872" y="340566"/>
                  </a:lnTo>
                  <a:lnTo>
                    <a:pt x="741539" y="343679"/>
                  </a:lnTo>
                  <a:lnTo>
                    <a:pt x="723668" y="390608"/>
                  </a:lnTo>
                  <a:lnTo>
                    <a:pt x="704790" y="433282"/>
                  </a:lnTo>
                  <a:lnTo>
                    <a:pt x="665763" y="518242"/>
                  </a:lnTo>
                  <a:lnTo>
                    <a:pt x="612167" y="640034"/>
                  </a:lnTo>
                  <a:lnTo>
                    <a:pt x="605217" y="658455"/>
                  </a:lnTo>
                  <a:lnTo>
                    <a:pt x="600320" y="676907"/>
                  </a:lnTo>
                  <a:lnTo>
                    <a:pt x="608325" y="667197"/>
                  </a:lnTo>
                  <a:lnTo>
                    <a:pt x="627653" y="635878"/>
                  </a:lnTo>
                  <a:lnTo>
                    <a:pt x="637232" y="622578"/>
                  </a:lnTo>
                  <a:lnTo>
                    <a:pt x="698887" y="541078"/>
                  </a:lnTo>
                  <a:lnTo>
                    <a:pt x="716684" y="521243"/>
                  </a:lnTo>
                  <a:lnTo>
                    <a:pt x="739872" y="501120"/>
                  </a:lnTo>
                  <a:lnTo>
                    <a:pt x="745761" y="502232"/>
                  </a:lnTo>
                  <a:lnTo>
                    <a:pt x="745317" y="506234"/>
                  </a:lnTo>
                  <a:lnTo>
                    <a:pt x="743174" y="515652"/>
                  </a:lnTo>
                  <a:lnTo>
                    <a:pt x="739511" y="524372"/>
                  </a:lnTo>
                  <a:lnTo>
                    <a:pt x="730206" y="541592"/>
                  </a:lnTo>
                  <a:lnTo>
                    <a:pt x="692248" y="618756"/>
                  </a:lnTo>
                  <a:lnTo>
                    <a:pt x="681318" y="642327"/>
                  </a:lnTo>
                  <a:lnTo>
                    <a:pt x="666096" y="674349"/>
                  </a:lnTo>
                  <a:lnTo>
                    <a:pt x="674259" y="663793"/>
                  </a:lnTo>
                  <a:lnTo>
                    <a:pt x="695540" y="630208"/>
                  </a:lnTo>
                  <a:lnTo>
                    <a:pt x="707429" y="613766"/>
                  </a:lnTo>
                  <a:lnTo>
                    <a:pt x="715946" y="606082"/>
                  </a:lnTo>
                  <a:lnTo>
                    <a:pt x="724984" y="604079"/>
                  </a:lnTo>
                  <a:lnTo>
                    <a:pt x="729133" y="621949"/>
                  </a:lnTo>
                  <a:lnTo>
                    <a:pt x="715262" y="656559"/>
                  </a:lnTo>
                  <a:lnTo>
                    <a:pt x="696141" y="691920"/>
                  </a:lnTo>
                  <a:lnTo>
                    <a:pt x="684540" y="712042"/>
                  </a:lnTo>
                  <a:lnTo>
                    <a:pt x="682207" y="717045"/>
                  </a:lnTo>
                  <a:close/>
                </a:path>
              </a:pathLst>
            </a:custGeom>
            <a:solidFill>
              <a:srgbClr val="677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125810" y="17714270"/>
              <a:ext cx="314960" cy="246379"/>
            </a:xfrm>
            <a:custGeom>
              <a:avLst/>
              <a:gdLst/>
              <a:ahLst/>
              <a:cxnLst/>
              <a:rect l="l" t="t" r="r" b="b"/>
              <a:pathLst>
                <a:path w="314960" h="246380">
                  <a:moveTo>
                    <a:pt x="56991" y="130810"/>
                  </a:moveTo>
                  <a:lnTo>
                    <a:pt x="42887" y="130810"/>
                  </a:lnTo>
                  <a:lnTo>
                    <a:pt x="48363" y="127000"/>
                  </a:lnTo>
                  <a:lnTo>
                    <a:pt x="53776" y="121920"/>
                  </a:lnTo>
                  <a:lnTo>
                    <a:pt x="93234" y="85090"/>
                  </a:lnTo>
                  <a:lnTo>
                    <a:pt x="119552" y="53340"/>
                  </a:lnTo>
                  <a:lnTo>
                    <a:pt x="125290" y="40640"/>
                  </a:lnTo>
                  <a:lnTo>
                    <a:pt x="131205" y="27940"/>
                  </a:lnTo>
                  <a:lnTo>
                    <a:pt x="137349" y="15240"/>
                  </a:lnTo>
                  <a:lnTo>
                    <a:pt x="143774" y="3810"/>
                  </a:lnTo>
                  <a:lnTo>
                    <a:pt x="145885" y="0"/>
                  </a:lnTo>
                  <a:lnTo>
                    <a:pt x="154329" y="0"/>
                  </a:lnTo>
                  <a:lnTo>
                    <a:pt x="153107" y="5080"/>
                  </a:lnTo>
                  <a:lnTo>
                    <a:pt x="137038" y="43180"/>
                  </a:lnTo>
                  <a:lnTo>
                    <a:pt x="129552" y="54610"/>
                  </a:lnTo>
                  <a:lnTo>
                    <a:pt x="124023" y="68580"/>
                  </a:lnTo>
                  <a:lnTo>
                    <a:pt x="117488" y="83820"/>
                  </a:lnTo>
                  <a:lnTo>
                    <a:pt x="106775" y="83820"/>
                  </a:lnTo>
                  <a:lnTo>
                    <a:pt x="102997" y="87630"/>
                  </a:lnTo>
                  <a:lnTo>
                    <a:pt x="99108" y="92710"/>
                  </a:lnTo>
                  <a:lnTo>
                    <a:pt x="84906" y="106680"/>
                  </a:lnTo>
                  <a:lnTo>
                    <a:pt x="74401" y="116840"/>
                  </a:lnTo>
                  <a:lnTo>
                    <a:pt x="63500" y="125730"/>
                  </a:lnTo>
                  <a:lnTo>
                    <a:pt x="56991" y="130810"/>
                  </a:lnTo>
                  <a:close/>
                </a:path>
                <a:path w="314960" h="246380">
                  <a:moveTo>
                    <a:pt x="62833" y="80010"/>
                  </a:moveTo>
                  <a:lnTo>
                    <a:pt x="52443" y="80010"/>
                  </a:lnTo>
                  <a:lnTo>
                    <a:pt x="56583" y="71120"/>
                  </a:lnTo>
                  <a:lnTo>
                    <a:pt x="60984" y="63500"/>
                  </a:lnTo>
                  <a:lnTo>
                    <a:pt x="66114" y="55880"/>
                  </a:lnTo>
                  <a:lnTo>
                    <a:pt x="72442" y="48260"/>
                  </a:lnTo>
                  <a:lnTo>
                    <a:pt x="76553" y="44450"/>
                  </a:lnTo>
                  <a:lnTo>
                    <a:pt x="84553" y="48260"/>
                  </a:lnTo>
                  <a:lnTo>
                    <a:pt x="80442" y="53340"/>
                  </a:lnTo>
                  <a:lnTo>
                    <a:pt x="73309" y="60960"/>
                  </a:lnTo>
                  <a:lnTo>
                    <a:pt x="67706" y="69850"/>
                  </a:lnTo>
                  <a:lnTo>
                    <a:pt x="62833" y="80010"/>
                  </a:lnTo>
                  <a:close/>
                </a:path>
                <a:path w="314960" h="246380">
                  <a:moveTo>
                    <a:pt x="213698" y="156210"/>
                  </a:moveTo>
                  <a:lnTo>
                    <a:pt x="195773" y="156210"/>
                  </a:lnTo>
                  <a:lnTo>
                    <a:pt x="197395" y="154885"/>
                  </a:lnTo>
                  <a:lnTo>
                    <a:pt x="198452" y="154885"/>
                  </a:lnTo>
                  <a:lnTo>
                    <a:pt x="204106" y="152400"/>
                  </a:lnTo>
                  <a:lnTo>
                    <a:pt x="240550" y="125730"/>
                  </a:lnTo>
                  <a:lnTo>
                    <a:pt x="275815" y="82550"/>
                  </a:lnTo>
                  <a:lnTo>
                    <a:pt x="286771" y="60960"/>
                  </a:lnTo>
                  <a:lnTo>
                    <a:pt x="288549" y="55880"/>
                  </a:lnTo>
                  <a:lnTo>
                    <a:pt x="296993" y="48260"/>
                  </a:lnTo>
                  <a:lnTo>
                    <a:pt x="302993" y="52070"/>
                  </a:lnTo>
                  <a:lnTo>
                    <a:pt x="298365" y="62230"/>
                  </a:lnTo>
                  <a:lnTo>
                    <a:pt x="295326" y="68580"/>
                  </a:lnTo>
                  <a:lnTo>
                    <a:pt x="292122" y="73660"/>
                  </a:lnTo>
                  <a:lnTo>
                    <a:pt x="288771" y="80010"/>
                  </a:lnTo>
                  <a:lnTo>
                    <a:pt x="287771" y="83820"/>
                  </a:lnTo>
                  <a:lnTo>
                    <a:pt x="286882" y="86360"/>
                  </a:lnTo>
                  <a:lnTo>
                    <a:pt x="286104" y="90170"/>
                  </a:lnTo>
                  <a:lnTo>
                    <a:pt x="302382" y="90170"/>
                  </a:lnTo>
                  <a:lnTo>
                    <a:pt x="314494" y="97790"/>
                  </a:lnTo>
                  <a:lnTo>
                    <a:pt x="292660" y="97790"/>
                  </a:lnTo>
                  <a:lnTo>
                    <a:pt x="286216" y="102870"/>
                  </a:lnTo>
                  <a:lnTo>
                    <a:pt x="282660" y="107950"/>
                  </a:lnTo>
                  <a:lnTo>
                    <a:pt x="280512" y="110490"/>
                  </a:lnTo>
                  <a:lnTo>
                    <a:pt x="266883" y="110490"/>
                  </a:lnTo>
                  <a:lnTo>
                    <a:pt x="262327" y="116840"/>
                  </a:lnTo>
                  <a:lnTo>
                    <a:pt x="257438" y="121920"/>
                  </a:lnTo>
                  <a:lnTo>
                    <a:pt x="252105" y="127000"/>
                  </a:lnTo>
                  <a:lnTo>
                    <a:pt x="239256" y="138430"/>
                  </a:lnTo>
                  <a:lnTo>
                    <a:pt x="224981" y="149860"/>
                  </a:lnTo>
                  <a:lnTo>
                    <a:pt x="213698" y="156210"/>
                  </a:lnTo>
                  <a:close/>
                </a:path>
                <a:path w="314960" h="246380">
                  <a:moveTo>
                    <a:pt x="3222" y="180340"/>
                  </a:moveTo>
                  <a:lnTo>
                    <a:pt x="1111" y="179070"/>
                  </a:lnTo>
                  <a:lnTo>
                    <a:pt x="0" y="177800"/>
                  </a:lnTo>
                  <a:lnTo>
                    <a:pt x="0" y="175260"/>
                  </a:lnTo>
                  <a:lnTo>
                    <a:pt x="2119" y="168910"/>
                  </a:lnTo>
                  <a:lnTo>
                    <a:pt x="7541" y="161290"/>
                  </a:lnTo>
                  <a:lnTo>
                    <a:pt x="14426" y="154885"/>
                  </a:lnTo>
                  <a:lnTo>
                    <a:pt x="20666" y="149860"/>
                  </a:lnTo>
                  <a:lnTo>
                    <a:pt x="23666" y="147320"/>
                  </a:lnTo>
                  <a:lnTo>
                    <a:pt x="29777" y="142240"/>
                  </a:lnTo>
                  <a:lnTo>
                    <a:pt x="32603" y="132080"/>
                  </a:lnTo>
                  <a:lnTo>
                    <a:pt x="33581" y="123190"/>
                  </a:lnTo>
                  <a:lnTo>
                    <a:pt x="33469" y="119380"/>
                  </a:lnTo>
                  <a:lnTo>
                    <a:pt x="21874" y="96520"/>
                  </a:lnTo>
                  <a:lnTo>
                    <a:pt x="19588" y="90170"/>
                  </a:lnTo>
                  <a:lnTo>
                    <a:pt x="20666" y="83820"/>
                  </a:lnTo>
                  <a:lnTo>
                    <a:pt x="27475" y="77470"/>
                  </a:lnTo>
                  <a:lnTo>
                    <a:pt x="35804" y="73660"/>
                  </a:lnTo>
                  <a:lnTo>
                    <a:pt x="44509" y="74930"/>
                  </a:lnTo>
                  <a:lnTo>
                    <a:pt x="52443" y="80010"/>
                  </a:lnTo>
                  <a:lnTo>
                    <a:pt x="62833" y="80010"/>
                  </a:lnTo>
                  <a:lnTo>
                    <a:pt x="57887" y="88900"/>
                  </a:lnTo>
                  <a:lnTo>
                    <a:pt x="57332" y="90170"/>
                  </a:lnTo>
                  <a:lnTo>
                    <a:pt x="38858" y="90170"/>
                  </a:lnTo>
                  <a:lnTo>
                    <a:pt x="33096" y="91440"/>
                  </a:lnTo>
                  <a:lnTo>
                    <a:pt x="31813" y="93980"/>
                  </a:lnTo>
                  <a:lnTo>
                    <a:pt x="34999" y="99060"/>
                  </a:lnTo>
                  <a:lnTo>
                    <a:pt x="37221" y="101600"/>
                  </a:lnTo>
                  <a:lnTo>
                    <a:pt x="39221" y="104140"/>
                  </a:lnTo>
                  <a:lnTo>
                    <a:pt x="40999" y="107950"/>
                  </a:lnTo>
                  <a:lnTo>
                    <a:pt x="43554" y="111760"/>
                  </a:lnTo>
                  <a:lnTo>
                    <a:pt x="43665" y="119380"/>
                  </a:lnTo>
                  <a:lnTo>
                    <a:pt x="43776" y="120650"/>
                  </a:lnTo>
                  <a:lnTo>
                    <a:pt x="43887" y="121920"/>
                  </a:lnTo>
                  <a:lnTo>
                    <a:pt x="43999" y="123190"/>
                  </a:lnTo>
                  <a:lnTo>
                    <a:pt x="44110" y="124460"/>
                  </a:lnTo>
                  <a:lnTo>
                    <a:pt x="43665" y="128270"/>
                  </a:lnTo>
                  <a:lnTo>
                    <a:pt x="42887" y="130810"/>
                  </a:lnTo>
                  <a:lnTo>
                    <a:pt x="56991" y="130810"/>
                  </a:lnTo>
                  <a:lnTo>
                    <a:pt x="52109" y="134620"/>
                  </a:lnTo>
                  <a:lnTo>
                    <a:pt x="46665" y="139700"/>
                  </a:lnTo>
                  <a:lnTo>
                    <a:pt x="36221" y="149860"/>
                  </a:lnTo>
                  <a:lnTo>
                    <a:pt x="33920" y="154642"/>
                  </a:lnTo>
                  <a:lnTo>
                    <a:pt x="33803" y="154885"/>
                  </a:lnTo>
                  <a:lnTo>
                    <a:pt x="32554" y="156210"/>
                  </a:lnTo>
                  <a:lnTo>
                    <a:pt x="28237" y="165100"/>
                  </a:lnTo>
                  <a:lnTo>
                    <a:pt x="21680" y="172720"/>
                  </a:lnTo>
                  <a:lnTo>
                    <a:pt x="13227" y="179070"/>
                  </a:lnTo>
                  <a:lnTo>
                    <a:pt x="3222" y="180340"/>
                  </a:lnTo>
                  <a:close/>
                </a:path>
                <a:path w="314960" h="246380">
                  <a:moveTo>
                    <a:pt x="155977" y="153670"/>
                  </a:moveTo>
                  <a:lnTo>
                    <a:pt x="139774" y="153670"/>
                  </a:lnTo>
                  <a:lnTo>
                    <a:pt x="146441" y="149860"/>
                  </a:lnTo>
                  <a:lnTo>
                    <a:pt x="151663" y="144780"/>
                  </a:lnTo>
                  <a:lnTo>
                    <a:pt x="156441" y="139700"/>
                  </a:lnTo>
                  <a:lnTo>
                    <a:pt x="161774" y="133350"/>
                  </a:lnTo>
                  <a:lnTo>
                    <a:pt x="166551" y="128270"/>
                  </a:lnTo>
                  <a:lnTo>
                    <a:pt x="171107" y="121920"/>
                  </a:lnTo>
                  <a:lnTo>
                    <a:pt x="174185" y="110490"/>
                  </a:lnTo>
                  <a:lnTo>
                    <a:pt x="178732" y="100330"/>
                  </a:lnTo>
                  <a:lnTo>
                    <a:pt x="184966" y="91440"/>
                  </a:lnTo>
                  <a:lnTo>
                    <a:pt x="193106" y="82550"/>
                  </a:lnTo>
                  <a:lnTo>
                    <a:pt x="202110" y="80010"/>
                  </a:lnTo>
                  <a:lnTo>
                    <a:pt x="210134" y="82550"/>
                  </a:lnTo>
                  <a:lnTo>
                    <a:pt x="216200" y="90170"/>
                  </a:lnTo>
                  <a:lnTo>
                    <a:pt x="217242" y="92710"/>
                  </a:lnTo>
                  <a:lnTo>
                    <a:pt x="206995" y="92710"/>
                  </a:lnTo>
                  <a:lnTo>
                    <a:pt x="192551" y="96520"/>
                  </a:lnTo>
                  <a:lnTo>
                    <a:pt x="189773" y="100330"/>
                  </a:lnTo>
                  <a:lnTo>
                    <a:pt x="187329" y="104140"/>
                  </a:lnTo>
                  <a:lnTo>
                    <a:pt x="185218" y="109220"/>
                  </a:lnTo>
                  <a:lnTo>
                    <a:pt x="187107" y="110490"/>
                  </a:lnTo>
                  <a:lnTo>
                    <a:pt x="188440" y="111760"/>
                  </a:lnTo>
                  <a:lnTo>
                    <a:pt x="187440" y="114300"/>
                  </a:lnTo>
                  <a:lnTo>
                    <a:pt x="184884" y="119380"/>
                  </a:lnTo>
                  <a:lnTo>
                    <a:pt x="181662" y="124460"/>
                  </a:lnTo>
                  <a:lnTo>
                    <a:pt x="179107" y="129540"/>
                  </a:lnTo>
                  <a:lnTo>
                    <a:pt x="178662" y="133350"/>
                  </a:lnTo>
                  <a:lnTo>
                    <a:pt x="177551" y="143510"/>
                  </a:lnTo>
                  <a:lnTo>
                    <a:pt x="178514" y="146050"/>
                  </a:lnTo>
                  <a:lnTo>
                    <a:pt x="164107" y="146050"/>
                  </a:lnTo>
                  <a:lnTo>
                    <a:pt x="155977" y="153670"/>
                  </a:lnTo>
                  <a:close/>
                </a:path>
                <a:path w="314960" h="246380">
                  <a:moveTo>
                    <a:pt x="72553" y="173990"/>
                  </a:moveTo>
                  <a:lnTo>
                    <a:pt x="67331" y="173990"/>
                  </a:lnTo>
                  <a:lnTo>
                    <a:pt x="66109" y="171450"/>
                  </a:lnTo>
                  <a:lnTo>
                    <a:pt x="63220" y="167640"/>
                  </a:lnTo>
                  <a:lnTo>
                    <a:pt x="65443" y="162560"/>
                  </a:lnTo>
                  <a:lnTo>
                    <a:pt x="68442" y="157480"/>
                  </a:lnTo>
                  <a:lnTo>
                    <a:pt x="73352" y="151130"/>
                  </a:lnTo>
                  <a:lnTo>
                    <a:pt x="78303" y="143510"/>
                  </a:lnTo>
                  <a:lnTo>
                    <a:pt x="83380" y="137160"/>
                  </a:lnTo>
                  <a:lnTo>
                    <a:pt x="88664" y="129540"/>
                  </a:lnTo>
                  <a:lnTo>
                    <a:pt x="88886" y="129540"/>
                  </a:lnTo>
                  <a:lnTo>
                    <a:pt x="88998" y="128270"/>
                  </a:lnTo>
                  <a:lnTo>
                    <a:pt x="93353" y="118110"/>
                  </a:lnTo>
                  <a:lnTo>
                    <a:pt x="97761" y="106680"/>
                  </a:lnTo>
                  <a:lnTo>
                    <a:pt x="102232" y="95250"/>
                  </a:lnTo>
                  <a:lnTo>
                    <a:pt x="106775" y="83820"/>
                  </a:lnTo>
                  <a:lnTo>
                    <a:pt x="117488" y="83820"/>
                  </a:lnTo>
                  <a:lnTo>
                    <a:pt x="113131" y="93980"/>
                  </a:lnTo>
                  <a:lnTo>
                    <a:pt x="107664" y="107950"/>
                  </a:lnTo>
                  <a:lnTo>
                    <a:pt x="119802" y="107950"/>
                  </a:lnTo>
                  <a:lnTo>
                    <a:pt x="115428" y="111760"/>
                  </a:lnTo>
                  <a:lnTo>
                    <a:pt x="107159" y="120650"/>
                  </a:lnTo>
                  <a:lnTo>
                    <a:pt x="99442" y="130810"/>
                  </a:lnTo>
                  <a:lnTo>
                    <a:pt x="94928" y="143510"/>
                  </a:lnTo>
                  <a:lnTo>
                    <a:pt x="89248" y="156210"/>
                  </a:lnTo>
                  <a:lnTo>
                    <a:pt x="81942" y="166370"/>
                  </a:lnTo>
                  <a:lnTo>
                    <a:pt x="72553" y="173990"/>
                  </a:lnTo>
                  <a:close/>
                </a:path>
                <a:path w="314960" h="246380">
                  <a:moveTo>
                    <a:pt x="119802" y="107950"/>
                  </a:moveTo>
                  <a:lnTo>
                    <a:pt x="107664" y="107950"/>
                  </a:lnTo>
                  <a:lnTo>
                    <a:pt x="114384" y="100330"/>
                  </a:lnTo>
                  <a:lnTo>
                    <a:pt x="121677" y="92710"/>
                  </a:lnTo>
                  <a:lnTo>
                    <a:pt x="128991" y="87630"/>
                  </a:lnTo>
                  <a:lnTo>
                    <a:pt x="135774" y="86360"/>
                  </a:lnTo>
                  <a:lnTo>
                    <a:pt x="142950" y="92710"/>
                  </a:lnTo>
                  <a:lnTo>
                    <a:pt x="142833" y="95250"/>
                  </a:lnTo>
                  <a:lnTo>
                    <a:pt x="142775" y="96520"/>
                  </a:lnTo>
                  <a:lnTo>
                    <a:pt x="133330" y="96520"/>
                  </a:lnTo>
                  <a:lnTo>
                    <a:pt x="124176" y="104140"/>
                  </a:lnTo>
                  <a:lnTo>
                    <a:pt x="119802" y="107950"/>
                  </a:lnTo>
                  <a:close/>
                </a:path>
                <a:path w="314960" h="246380">
                  <a:moveTo>
                    <a:pt x="302382" y="90170"/>
                  </a:moveTo>
                  <a:lnTo>
                    <a:pt x="286104" y="90170"/>
                  </a:lnTo>
                  <a:lnTo>
                    <a:pt x="289327" y="87630"/>
                  </a:lnTo>
                  <a:lnTo>
                    <a:pt x="292771" y="86360"/>
                  </a:lnTo>
                  <a:lnTo>
                    <a:pt x="296326" y="86360"/>
                  </a:lnTo>
                  <a:lnTo>
                    <a:pt x="302382" y="90170"/>
                  </a:lnTo>
                  <a:close/>
                </a:path>
                <a:path w="314960" h="246380">
                  <a:moveTo>
                    <a:pt x="56220" y="92710"/>
                  </a:moveTo>
                  <a:lnTo>
                    <a:pt x="50998" y="92710"/>
                  </a:lnTo>
                  <a:lnTo>
                    <a:pt x="49110" y="90170"/>
                  </a:lnTo>
                  <a:lnTo>
                    <a:pt x="57332" y="90170"/>
                  </a:lnTo>
                  <a:lnTo>
                    <a:pt x="56220" y="92710"/>
                  </a:lnTo>
                  <a:close/>
                </a:path>
                <a:path w="314960" h="246380">
                  <a:moveTo>
                    <a:pt x="200683" y="151130"/>
                  </a:moveTo>
                  <a:lnTo>
                    <a:pt x="184662" y="151130"/>
                  </a:lnTo>
                  <a:lnTo>
                    <a:pt x="190218" y="149860"/>
                  </a:lnTo>
                  <a:lnTo>
                    <a:pt x="195773" y="143510"/>
                  </a:lnTo>
                  <a:lnTo>
                    <a:pt x="199329" y="138430"/>
                  </a:lnTo>
                  <a:lnTo>
                    <a:pt x="203106" y="132080"/>
                  </a:lnTo>
                  <a:lnTo>
                    <a:pt x="207662" y="125730"/>
                  </a:lnTo>
                  <a:lnTo>
                    <a:pt x="209328" y="119380"/>
                  </a:lnTo>
                  <a:lnTo>
                    <a:pt x="210917" y="111760"/>
                  </a:lnTo>
                  <a:lnTo>
                    <a:pt x="211037" y="105410"/>
                  </a:lnTo>
                  <a:lnTo>
                    <a:pt x="209719" y="99060"/>
                  </a:lnTo>
                  <a:lnTo>
                    <a:pt x="206995" y="92710"/>
                  </a:lnTo>
                  <a:lnTo>
                    <a:pt x="217242" y="92710"/>
                  </a:lnTo>
                  <a:lnTo>
                    <a:pt x="219328" y="97790"/>
                  </a:lnTo>
                  <a:lnTo>
                    <a:pt x="219454" y="102870"/>
                  </a:lnTo>
                  <a:lnTo>
                    <a:pt x="219579" y="107950"/>
                  </a:lnTo>
                  <a:lnTo>
                    <a:pt x="219705" y="113030"/>
                  </a:lnTo>
                  <a:lnTo>
                    <a:pt x="215842" y="128270"/>
                  </a:lnTo>
                  <a:lnTo>
                    <a:pt x="208250" y="142240"/>
                  </a:lnTo>
                  <a:lnTo>
                    <a:pt x="200683" y="151130"/>
                  </a:lnTo>
                  <a:close/>
                </a:path>
                <a:path w="314960" h="246380">
                  <a:moveTo>
                    <a:pt x="138092" y="162560"/>
                  </a:moveTo>
                  <a:lnTo>
                    <a:pt x="120600" y="152400"/>
                  </a:lnTo>
                  <a:lnTo>
                    <a:pt x="120473" y="151130"/>
                  </a:lnTo>
                  <a:lnTo>
                    <a:pt x="120346" y="149860"/>
                  </a:lnTo>
                  <a:lnTo>
                    <a:pt x="120219" y="148590"/>
                  </a:lnTo>
                  <a:lnTo>
                    <a:pt x="121441" y="142240"/>
                  </a:lnTo>
                  <a:lnTo>
                    <a:pt x="122552" y="135890"/>
                  </a:lnTo>
                  <a:lnTo>
                    <a:pt x="124552" y="130810"/>
                  </a:lnTo>
                  <a:lnTo>
                    <a:pt x="125997" y="124460"/>
                  </a:lnTo>
                  <a:lnTo>
                    <a:pt x="126971" y="118110"/>
                  </a:lnTo>
                  <a:lnTo>
                    <a:pt x="128288" y="110490"/>
                  </a:lnTo>
                  <a:lnTo>
                    <a:pt x="130294" y="101600"/>
                  </a:lnTo>
                  <a:lnTo>
                    <a:pt x="133330" y="96520"/>
                  </a:lnTo>
                  <a:lnTo>
                    <a:pt x="142775" y="96520"/>
                  </a:lnTo>
                  <a:lnTo>
                    <a:pt x="142659" y="99060"/>
                  </a:lnTo>
                  <a:lnTo>
                    <a:pt x="142543" y="101600"/>
                  </a:lnTo>
                  <a:lnTo>
                    <a:pt x="142427" y="104140"/>
                  </a:lnTo>
                  <a:lnTo>
                    <a:pt x="138384" y="118110"/>
                  </a:lnTo>
                  <a:lnTo>
                    <a:pt x="134997" y="127000"/>
                  </a:lnTo>
                  <a:lnTo>
                    <a:pt x="133696" y="133350"/>
                  </a:lnTo>
                  <a:lnTo>
                    <a:pt x="132427" y="143510"/>
                  </a:lnTo>
                  <a:lnTo>
                    <a:pt x="133637" y="152400"/>
                  </a:lnTo>
                  <a:lnTo>
                    <a:pt x="139774" y="153670"/>
                  </a:lnTo>
                  <a:lnTo>
                    <a:pt x="155977" y="153670"/>
                  </a:lnTo>
                  <a:lnTo>
                    <a:pt x="147232" y="160020"/>
                  </a:lnTo>
                  <a:lnTo>
                    <a:pt x="138092" y="162560"/>
                  </a:lnTo>
                  <a:close/>
                </a:path>
                <a:path w="314960" h="246380">
                  <a:moveTo>
                    <a:pt x="295951" y="143510"/>
                  </a:moveTo>
                  <a:lnTo>
                    <a:pt x="279806" y="143510"/>
                  </a:lnTo>
                  <a:lnTo>
                    <a:pt x="290660" y="135890"/>
                  </a:lnTo>
                  <a:lnTo>
                    <a:pt x="299264" y="127000"/>
                  </a:lnTo>
                  <a:lnTo>
                    <a:pt x="303993" y="116840"/>
                  </a:lnTo>
                  <a:lnTo>
                    <a:pt x="306660" y="110490"/>
                  </a:lnTo>
                  <a:lnTo>
                    <a:pt x="305660" y="105410"/>
                  </a:lnTo>
                  <a:lnTo>
                    <a:pt x="300993" y="100330"/>
                  </a:lnTo>
                  <a:lnTo>
                    <a:pt x="292660" y="97790"/>
                  </a:lnTo>
                  <a:lnTo>
                    <a:pt x="314494" y="97790"/>
                  </a:lnTo>
                  <a:lnTo>
                    <a:pt x="311340" y="124460"/>
                  </a:lnTo>
                  <a:lnTo>
                    <a:pt x="295951" y="143510"/>
                  </a:lnTo>
                  <a:close/>
                </a:path>
                <a:path w="314960" h="246380">
                  <a:moveTo>
                    <a:pt x="217773" y="246380"/>
                  </a:moveTo>
                  <a:lnTo>
                    <a:pt x="211662" y="245110"/>
                  </a:lnTo>
                  <a:lnTo>
                    <a:pt x="211217" y="241300"/>
                  </a:lnTo>
                  <a:lnTo>
                    <a:pt x="212281" y="215900"/>
                  </a:lnTo>
                  <a:lnTo>
                    <a:pt x="221064" y="190500"/>
                  </a:lnTo>
                  <a:lnTo>
                    <a:pt x="234201" y="166370"/>
                  </a:lnTo>
                  <a:lnTo>
                    <a:pt x="248327" y="143510"/>
                  </a:lnTo>
                  <a:lnTo>
                    <a:pt x="251664" y="137160"/>
                  </a:lnTo>
                  <a:lnTo>
                    <a:pt x="255938" y="129540"/>
                  </a:lnTo>
                  <a:lnTo>
                    <a:pt x="266883" y="110490"/>
                  </a:lnTo>
                  <a:lnTo>
                    <a:pt x="280512" y="110490"/>
                  </a:lnTo>
                  <a:lnTo>
                    <a:pt x="279438" y="111760"/>
                  </a:lnTo>
                  <a:lnTo>
                    <a:pt x="276327" y="116840"/>
                  </a:lnTo>
                  <a:lnTo>
                    <a:pt x="273447" y="123190"/>
                  </a:lnTo>
                  <a:lnTo>
                    <a:pt x="270619" y="129540"/>
                  </a:lnTo>
                  <a:lnTo>
                    <a:pt x="264994" y="143510"/>
                  </a:lnTo>
                  <a:lnTo>
                    <a:pt x="295951" y="143510"/>
                  </a:lnTo>
                  <a:lnTo>
                    <a:pt x="292873" y="147320"/>
                  </a:lnTo>
                  <a:lnTo>
                    <a:pt x="283617" y="148590"/>
                  </a:lnTo>
                  <a:lnTo>
                    <a:pt x="262661" y="148590"/>
                  </a:lnTo>
                  <a:lnTo>
                    <a:pt x="262327" y="149860"/>
                  </a:lnTo>
                  <a:lnTo>
                    <a:pt x="261772" y="151130"/>
                  </a:lnTo>
                  <a:lnTo>
                    <a:pt x="261327" y="152400"/>
                  </a:lnTo>
                  <a:lnTo>
                    <a:pt x="259894" y="156210"/>
                  </a:lnTo>
                  <a:lnTo>
                    <a:pt x="250216" y="156210"/>
                  </a:lnTo>
                  <a:lnTo>
                    <a:pt x="239984" y="173990"/>
                  </a:lnTo>
                  <a:lnTo>
                    <a:pt x="230856" y="190500"/>
                  </a:lnTo>
                  <a:lnTo>
                    <a:pt x="223936" y="208280"/>
                  </a:lnTo>
                  <a:lnTo>
                    <a:pt x="220328" y="226060"/>
                  </a:lnTo>
                  <a:lnTo>
                    <a:pt x="230426" y="226060"/>
                  </a:lnTo>
                  <a:lnTo>
                    <a:pt x="219884" y="242570"/>
                  </a:lnTo>
                  <a:lnTo>
                    <a:pt x="217773" y="246380"/>
                  </a:lnTo>
                  <a:close/>
                </a:path>
                <a:path w="314960" h="246380">
                  <a:moveTo>
                    <a:pt x="186218" y="166370"/>
                  </a:moveTo>
                  <a:lnTo>
                    <a:pt x="181884" y="166370"/>
                  </a:lnTo>
                  <a:lnTo>
                    <a:pt x="178551" y="163830"/>
                  </a:lnTo>
                  <a:lnTo>
                    <a:pt x="174218" y="163830"/>
                  </a:lnTo>
                  <a:lnTo>
                    <a:pt x="170107" y="161290"/>
                  </a:lnTo>
                  <a:lnTo>
                    <a:pt x="166774" y="156210"/>
                  </a:lnTo>
                  <a:lnTo>
                    <a:pt x="164774" y="153670"/>
                  </a:lnTo>
                  <a:lnTo>
                    <a:pt x="164107" y="149860"/>
                  </a:lnTo>
                  <a:lnTo>
                    <a:pt x="164107" y="146050"/>
                  </a:lnTo>
                  <a:lnTo>
                    <a:pt x="178514" y="146050"/>
                  </a:lnTo>
                  <a:lnTo>
                    <a:pt x="180440" y="151130"/>
                  </a:lnTo>
                  <a:lnTo>
                    <a:pt x="200683" y="151130"/>
                  </a:lnTo>
                  <a:lnTo>
                    <a:pt x="197486" y="154885"/>
                  </a:lnTo>
                  <a:lnTo>
                    <a:pt x="196932" y="154885"/>
                  </a:lnTo>
                  <a:lnTo>
                    <a:pt x="195773" y="156210"/>
                  </a:lnTo>
                  <a:lnTo>
                    <a:pt x="213698" y="156210"/>
                  </a:lnTo>
                  <a:lnTo>
                    <a:pt x="209184" y="158750"/>
                  </a:lnTo>
                  <a:lnTo>
                    <a:pt x="191773" y="165100"/>
                  </a:lnTo>
                  <a:lnTo>
                    <a:pt x="186218" y="166370"/>
                  </a:lnTo>
                  <a:close/>
                </a:path>
                <a:path w="314960" h="246380">
                  <a:moveTo>
                    <a:pt x="265105" y="151130"/>
                  </a:moveTo>
                  <a:lnTo>
                    <a:pt x="263883" y="151130"/>
                  </a:lnTo>
                  <a:lnTo>
                    <a:pt x="263105" y="149860"/>
                  </a:lnTo>
                  <a:lnTo>
                    <a:pt x="262661" y="148590"/>
                  </a:lnTo>
                  <a:lnTo>
                    <a:pt x="283617" y="148590"/>
                  </a:lnTo>
                  <a:lnTo>
                    <a:pt x="265105" y="151130"/>
                  </a:lnTo>
                  <a:close/>
                </a:path>
                <a:path w="314960" h="246380">
                  <a:moveTo>
                    <a:pt x="230426" y="226060"/>
                  </a:moveTo>
                  <a:lnTo>
                    <a:pt x="220328" y="226060"/>
                  </a:lnTo>
                  <a:lnTo>
                    <a:pt x="229076" y="209550"/>
                  </a:lnTo>
                  <a:lnTo>
                    <a:pt x="236730" y="191770"/>
                  </a:lnTo>
                  <a:lnTo>
                    <a:pt x="243656" y="173990"/>
                  </a:lnTo>
                  <a:lnTo>
                    <a:pt x="250216" y="156210"/>
                  </a:lnTo>
                  <a:lnTo>
                    <a:pt x="259894" y="156210"/>
                  </a:lnTo>
                  <a:lnTo>
                    <a:pt x="252727" y="175260"/>
                  </a:lnTo>
                  <a:lnTo>
                    <a:pt x="243522" y="199390"/>
                  </a:lnTo>
                  <a:lnTo>
                    <a:pt x="232859" y="222250"/>
                  </a:lnTo>
                  <a:lnTo>
                    <a:pt x="230426" y="22606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156920" y="18096086"/>
              <a:ext cx="288290" cy="265430"/>
            </a:xfrm>
            <a:custGeom>
              <a:avLst/>
              <a:gdLst/>
              <a:ahLst/>
              <a:cxnLst/>
              <a:rect l="l" t="t" r="r" b="b"/>
              <a:pathLst>
                <a:path w="288289" h="265430">
                  <a:moveTo>
                    <a:pt x="94652" y="32745"/>
                  </a:moveTo>
                  <a:lnTo>
                    <a:pt x="88687" y="16510"/>
                  </a:lnTo>
                  <a:lnTo>
                    <a:pt x="85956" y="7620"/>
                  </a:lnTo>
                  <a:lnTo>
                    <a:pt x="86205" y="5080"/>
                  </a:lnTo>
                  <a:lnTo>
                    <a:pt x="86329" y="3810"/>
                  </a:lnTo>
                  <a:lnTo>
                    <a:pt x="89109" y="1270"/>
                  </a:lnTo>
                  <a:lnTo>
                    <a:pt x="90664" y="0"/>
                  </a:lnTo>
                  <a:lnTo>
                    <a:pt x="94775" y="0"/>
                  </a:lnTo>
                  <a:lnTo>
                    <a:pt x="97357" y="1270"/>
                  </a:lnTo>
                  <a:lnTo>
                    <a:pt x="101511" y="5080"/>
                  </a:lnTo>
                  <a:lnTo>
                    <a:pt x="110103" y="15240"/>
                  </a:lnTo>
                  <a:lnTo>
                    <a:pt x="122818" y="30480"/>
                  </a:lnTo>
                  <a:lnTo>
                    <a:pt x="94553" y="30480"/>
                  </a:lnTo>
                  <a:lnTo>
                    <a:pt x="94652" y="32745"/>
                  </a:lnTo>
                  <a:close/>
                </a:path>
                <a:path w="288289" h="265430">
                  <a:moveTo>
                    <a:pt x="212783" y="34290"/>
                  </a:moveTo>
                  <a:lnTo>
                    <a:pt x="160552" y="34290"/>
                  </a:lnTo>
                  <a:lnTo>
                    <a:pt x="176126" y="13970"/>
                  </a:lnTo>
                  <a:lnTo>
                    <a:pt x="184565" y="3810"/>
                  </a:lnTo>
                  <a:lnTo>
                    <a:pt x="188692" y="0"/>
                  </a:lnTo>
                  <a:lnTo>
                    <a:pt x="195329" y="0"/>
                  </a:lnTo>
                  <a:lnTo>
                    <a:pt x="196995" y="1270"/>
                  </a:lnTo>
                  <a:lnTo>
                    <a:pt x="199797" y="2540"/>
                  </a:lnTo>
                  <a:lnTo>
                    <a:pt x="200245" y="7620"/>
                  </a:lnTo>
                  <a:lnTo>
                    <a:pt x="197651" y="16510"/>
                  </a:lnTo>
                  <a:lnTo>
                    <a:pt x="192541" y="29854"/>
                  </a:lnTo>
                  <a:lnTo>
                    <a:pt x="191884" y="30480"/>
                  </a:lnTo>
                  <a:lnTo>
                    <a:pt x="191884" y="31569"/>
                  </a:lnTo>
                  <a:lnTo>
                    <a:pt x="191434" y="32745"/>
                  </a:lnTo>
                  <a:lnTo>
                    <a:pt x="191329" y="33020"/>
                  </a:lnTo>
                  <a:lnTo>
                    <a:pt x="213177" y="33020"/>
                  </a:lnTo>
                  <a:lnTo>
                    <a:pt x="212783" y="34290"/>
                  </a:lnTo>
                  <a:close/>
                </a:path>
                <a:path w="288289" h="265430">
                  <a:moveTo>
                    <a:pt x="80442" y="20320"/>
                  </a:moveTo>
                  <a:lnTo>
                    <a:pt x="76442" y="20320"/>
                  </a:lnTo>
                  <a:lnTo>
                    <a:pt x="78442" y="19050"/>
                  </a:lnTo>
                  <a:lnTo>
                    <a:pt x="80442" y="20320"/>
                  </a:lnTo>
                  <a:close/>
                </a:path>
                <a:path w="288289" h="265430">
                  <a:moveTo>
                    <a:pt x="213177" y="33020"/>
                  </a:moveTo>
                  <a:lnTo>
                    <a:pt x="191884" y="33020"/>
                  </a:lnTo>
                  <a:lnTo>
                    <a:pt x="191884" y="31569"/>
                  </a:lnTo>
                  <a:lnTo>
                    <a:pt x="192541" y="29854"/>
                  </a:lnTo>
                  <a:lnTo>
                    <a:pt x="193218" y="29210"/>
                  </a:lnTo>
                  <a:lnTo>
                    <a:pt x="195218" y="27940"/>
                  </a:lnTo>
                  <a:lnTo>
                    <a:pt x="195440" y="27940"/>
                  </a:lnTo>
                  <a:lnTo>
                    <a:pt x="202440" y="20320"/>
                  </a:lnTo>
                  <a:lnTo>
                    <a:pt x="203217" y="19050"/>
                  </a:lnTo>
                  <a:lnTo>
                    <a:pt x="209884" y="19050"/>
                  </a:lnTo>
                  <a:lnTo>
                    <a:pt x="211550" y="20320"/>
                  </a:lnTo>
                  <a:lnTo>
                    <a:pt x="215328" y="22860"/>
                  </a:lnTo>
                  <a:lnTo>
                    <a:pt x="216328" y="22860"/>
                  </a:lnTo>
                  <a:lnTo>
                    <a:pt x="213262" y="32745"/>
                  </a:lnTo>
                  <a:lnTo>
                    <a:pt x="213177" y="33020"/>
                  </a:lnTo>
                  <a:close/>
                </a:path>
                <a:path w="288289" h="265430">
                  <a:moveTo>
                    <a:pt x="123441" y="59690"/>
                  </a:moveTo>
                  <a:lnTo>
                    <a:pt x="56887" y="59690"/>
                  </a:lnTo>
                  <a:lnTo>
                    <a:pt x="58554" y="57150"/>
                  </a:lnTo>
                  <a:lnTo>
                    <a:pt x="60109" y="55880"/>
                  </a:lnTo>
                  <a:lnTo>
                    <a:pt x="61443" y="53340"/>
                  </a:lnTo>
                  <a:lnTo>
                    <a:pt x="60443" y="46990"/>
                  </a:lnTo>
                  <a:lnTo>
                    <a:pt x="61443" y="45720"/>
                  </a:lnTo>
                  <a:lnTo>
                    <a:pt x="64331" y="44450"/>
                  </a:lnTo>
                  <a:lnTo>
                    <a:pt x="65887" y="43180"/>
                  </a:lnTo>
                  <a:lnTo>
                    <a:pt x="69998" y="43180"/>
                  </a:lnTo>
                  <a:lnTo>
                    <a:pt x="71776" y="40640"/>
                  </a:lnTo>
                  <a:lnTo>
                    <a:pt x="73331" y="39370"/>
                  </a:lnTo>
                  <a:lnTo>
                    <a:pt x="74665" y="38100"/>
                  </a:lnTo>
                  <a:lnTo>
                    <a:pt x="69998" y="24130"/>
                  </a:lnTo>
                  <a:lnTo>
                    <a:pt x="71109" y="22860"/>
                  </a:lnTo>
                  <a:lnTo>
                    <a:pt x="74776" y="20320"/>
                  </a:lnTo>
                  <a:lnTo>
                    <a:pt x="83887" y="20320"/>
                  </a:lnTo>
                  <a:lnTo>
                    <a:pt x="91109" y="29210"/>
                  </a:lnTo>
                  <a:lnTo>
                    <a:pt x="91331" y="29210"/>
                  </a:lnTo>
                  <a:lnTo>
                    <a:pt x="93220" y="30480"/>
                  </a:lnTo>
                  <a:lnTo>
                    <a:pt x="93820" y="30480"/>
                  </a:lnTo>
                  <a:lnTo>
                    <a:pt x="95220" y="34290"/>
                  </a:lnTo>
                  <a:lnTo>
                    <a:pt x="212783" y="34290"/>
                  </a:lnTo>
                  <a:lnTo>
                    <a:pt x="211995" y="36830"/>
                  </a:lnTo>
                  <a:lnTo>
                    <a:pt x="213328" y="38100"/>
                  </a:lnTo>
                  <a:lnTo>
                    <a:pt x="214773" y="40640"/>
                  </a:lnTo>
                  <a:lnTo>
                    <a:pt x="216661" y="41910"/>
                  </a:lnTo>
                  <a:lnTo>
                    <a:pt x="220772" y="41910"/>
                  </a:lnTo>
                  <a:lnTo>
                    <a:pt x="222439" y="43180"/>
                  </a:lnTo>
                  <a:lnTo>
                    <a:pt x="225217" y="45720"/>
                  </a:lnTo>
                  <a:lnTo>
                    <a:pt x="226217" y="45720"/>
                  </a:lnTo>
                  <a:lnTo>
                    <a:pt x="225328" y="53340"/>
                  </a:lnTo>
                  <a:lnTo>
                    <a:pt x="228328" y="57150"/>
                  </a:lnTo>
                  <a:lnTo>
                    <a:pt x="126219" y="57150"/>
                  </a:lnTo>
                  <a:lnTo>
                    <a:pt x="124886" y="58420"/>
                  </a:lnTo>
                  <a:lnTo>
                    <a:pt x="123441" y="59690"/>
                  </a:lnTo>
                  <a:close/>
                </a:path>
                <a:path w="288289" h="265430">
                  <a:moveTo>
                    <a:pt x="160552" y="34290"/>
                  </a:moveTo>
                  <a:lnTo>
                    <a:pt x="125997" y="34290"/>
                  </a:lnTo>
                  <a:lnTo>
                    <a:pt x="135885" y="21590"/>
                  </a:lnTo>
                  <a:lnTo>
                    <a:pt x="150441" y="21590"/>
                  </a:lnTo>
                  <a:lnTo>
                    <a:pt x="160552" y="34290"/>
                  </a:lnTo>
                  <a:close/>
                </a:path>
                <a:path w="288289" h="265430">
                  <a:moveTo>
                    <a:pt x="191884" y="31569"/>
                  </a:moveTo>
                  <a:lnTo>
                    <a:pt x="191884" y="30480"/>
                  </a:lnTo>
                  <a:lnTo>
                    <a:pt x="192541" y="29854"/>
                  </a:lnTo>
                  <a:lnTo>
                    <a:pt x="191884" y="31569"/>
                  </a:lnTo>
                  <a:close/>
                </a:path>
                <a:path w="288289" h="265430">
                  <a:moveTo>
                    <a:pt x="125997" y="34290"/>
                  </a:moveTo>
                  <a:lnTo>
                    <a:pt x="95220" y="34290"/>
                  </a:lnTo>
                  <a:lnTo>
                    <a:pt x="94997" y="33020"/>
                  </a:lnTo>
                  <a:lnTo>
                    <a:pt x="94664" y="33020"/>
                  </a:lnTo>
                  <a:lnTo>
                    <a:pt x="94553" y="30480"/>
                  </a:lnTo>
                  <a:lnTo>
                    <a:pt x="122818" y="30480"/>
                  </a:lnTo>
                  <a:lnTo>
                    <a:pt x="124937" y="33020"/>
                  </a:lnTo>
                  <a:lnTo>
                    <a:pt x="94997" y="33020"/>
                  </a:lnTo>
                  <a:lnTo>
                    <a:pt x="95220" y="34290"/>
                  </a:lnTo>
                  <a:lnTo>
                    <a:pt x="125997" y="34290"/>
                  </a:lnTo>
                  <a:close/>
                </a:path>
                <a:path w="288289" h="265430">
                  <a:moveTo>
                    <a:pt x="253001" y="58420"/>
                  </a:moveTo>
                  <a:lnTo>
                    <a:pt x="229995" y="58420"/>
                  </a:lnTo>
                  <a:lnTo>
                    <a:pt x="238789" y="48260"/>
                  </a:lnTo>
                  <a:lnTo>
                    <a:pt x="243772" y="41910"/>
                  </a:lnTo>
                  <a:lnTo>
                    <a:pt x="246588" y="39370"/>
                  </a:lnTo>
                  <a:lnTo>
                    <a:pt x="252883" y="39370"/>
                  </a:lnTo>
                  <a:lnTo>
                    <a:pt x="254550" y="40640"/>
                  </a:lnTo>
                  <a:lnTo>
                    <a:pt x="257397" y="43180"/>
                  </a:lnTo>
                  <a:lnTo>
                    <a:pt x="257411" y="46990"/>
                  </a:lnTo>
                  <a:lnTo>
                    <a:pt x="253550" y="57150"/>
                  </a:lnTo>
                  <a:lnTo>
                    <a:pt x="253001" y="58420"/>
                  </a:lnTo>
                  <a:close/>
                </a:path>
                <a:path w="288289" h="265430">
                  <a:moveTo>
                    <a:pt x="108608" y="78740"/>
                  </a:moveTo>
                  <a:lnTo>
                    <a:pt x="41999" y="78740"/>
                  </a:lnTo>
                  <a:lnTo>
                    <a:pt x="42221" y="77470"/>
                  </a:lnTo>
                  <a:lnTo>
                    <a:pt x="33251" y="58420"/>
                  </a:lnTo>
                  <a:lnTo>
                    <a:pt x="29291" y="48260"/>
                  </a:lnTo>
                  <a:lnTo>
                    <a:pt x="29268" y="44450"/>
                  </a:lnTo>
                  <a:lnTo>
                    <a:pt x="32110" y="41910"/>
                  </a:lnTo>
                  <a:lnTo>
                    <a:pt x="33665" y="40640"/>
                  </a:lnTo>
                  <a:lnTo>
                    <a:pt x="40075" y="40640"/>
                  </a:lnTo>
                  <a:lnTo>
                    <a:pt x="42915" y="43180"/>
                  </a:lnTo>
                  <a:lnTo>
                    <a:pt x="47964" y="48260"/>
                  </a:lnTo>
                  <a:lnTo>
                    <a:pt x="56887" y="59690"/>
                  </a:lnTo>
                  <a:lnTo>
                    <a:pt x="123441" y="59690"/>
                  </a:lnTo>
                  <a:lnTo>
                    <a:pt x="122108" y="62230"/>
                  </a:lnTo>
                  <a:lnTo>
                    <a:pt x="126157" y="72390"/>
                  </a:lnTo>
                  <a:lnTo>
                    <a:pt x="126055" y="73660"/>
                  </a:lnTo>
                  <a:lnTo>
                    <a:pt x="125996" y="74266"/>
                  </a:lnTo>
                  <a:lnTo>
                    <a:pt x="126133" y="74266"/>
                  </a:lnTo>
                  <a:lnTo>
                    <a:pt x="125552" y="74930"/>
                  </a:lnTo>
                  <a:lnTo>
                    <a:pt x="111330" y="74930"/>
                  </a:lnTo>
                  <a:lnTo>
                    <a:pt x="109442" y="77470"/>
                  </a:lnTo>
                  <a:lnTo>
                    <a:pt x="108608" y="78740"/>
                  </a:lnTo>
                  <a:close/>
                </a:path>
                <a:path w="288289" h="265430">
                  <a:moveTo>
                    <a:pt x="160971" y="74266"/>
                  </a:moveTo>
                  <a:lnTo>
                    <a:pt x="126133" y="74266"/>
                  </a:lnTo>
                  <a:lnTo>
                    <a:pt x="126663" y="73660"/>
                  </a:lnTo>
                  <a:lnTo>
                    <a:pt x="126302" y="72753"/>
                  </a:lnTo>
                  <a:lnTo>
                    <a:pt x="126273" y="72390"/>
                  </a:lnTo>
                  <a:lnTo>
                    <a:pt x="128552" y="59690"/>
                  </a:lnTo>
                  <a:lnTo>
                    <a:pt x="126997" y="57150"/>
                  </a:lnTo>
                  <a:lnTo>
                    <a:pt x="160663" y="57150"/>
                  </a:lnTo>
                  <a:lnTo>
                    <a:pt x="159107" y="58420"/>
                  </a:lnTo>
                  <a:lnTo>
                    <a:pt x="158329" y="59690"/>
                  </a:lnTo>
                  <a:lnTo>
                    <a:pt x="160739" y="72390"/>
                  </a:lnTo>
                  <a:lnTo>
                    <a:pt x="160784" y="72753"/>
                  </a:lnTo>
                  <a:lnTo>
                    <a:pt x="160440" y="73660"/>
                  </a:lnTo>
                  <a:lnTo>
                    <a:pt x="160971" y="74266"/>
                  </a:lnTo>
                  <a:close/>
                </a:path>
                <a:path w="288289" h="265430">
                  <a:moveTo>
                    <a:pt x="173440" y="77470"/>
                  </a:moveTo>
                  <a:lnTo>
                    <a:pt x="165218" y="77470"/>
                  </a:lnTo>
                  <a:lnTo>
                    <a:pt x="161552" y="74930"/>
                  </a:lnTo>
                  <a:lnTo>
                    <a:pt x="160971" y="74266"/>
                  </a:lnTo>
                  <a:lnTo>
                    <a:pt x="160922" y="72390"/>
                  </a:lnTo>
                  <a:lnTo>
                    <a:pt x="164774" y="62230"/>
                  </a:lnTo>
                  <a:lnTo>
                    <a:pt x="163329" y="59690"/>
                  </a:lnTo>
                  <a:lnTo>
                    <a:pt x="160663" y="57150"/>
                  </a:lnTo>
                  <a:lnTo>
                    <a:pt x="228328" y="57150"/>
                  </a:lnTo>
                  <a:lnTo>
                    <a:pt x="229995" y="58420"/>
                  </a:lnTo>
                  <a:lnTo>
                    <a:pt x="253001" y="58420"/>
                  </a:lnTo>
                  <a:lnTo>
                    <a:pt x="245869" y="74930"/>
                  </a:lnTo>
                  <a:lnTo>
                    <a:pt x="175773" y="74930"/>
                  </a:lnTo>
                  <a:lnTo>
                    <a:pt x="173440" y="77470"/>
                  </a:lnTo>
                  <a:close/>
                </a:path>
                <a:path w="288289" h="265430">
                  <a:moveTo>
                    <a:pt x="137552" y="85090"/>
                  </a:moveTo>
                  <a:lnTo>
                    <a:pt x="130330" y="85090"/>
                  </a:lnTo>
                  <a:lnTo>
                    <a:pt x="128663" y="83820"/>
                  </a:lnTo>
                  <a:lnTo>
                    <a:pt x="126380" y="82550"/>
                  </a:lnTo>
                  <a:lnTo>
                    <a:pt x="125566" y="78740"/>
                  </a:lnTo>
                  <a:lnTo>
                    <a:pt x="125688" y="77470"/>
                  </a:lnTo>
                  <a:lnTo>
                    <a:pt x="125811" y="76200"/>
                  </a:lnTo>
                  <a:lnTo>
                    <a:pt x="125933" y="74930"/>
                  </a:lnTo>
                  <a:lnTo>
                    <a:pt x="126055" y="73660"/>
                  </a:lnTo>
                  <a:lnTo>
                    <a:pt x="126158" y="72589"/>
                  </a:lnTo>
                  <a:lnTo>
                    <a:pt x="126302" y="72753"/>
                  </a:lnTo>
                  <a:lnTo>
                    <a:pt x="126663" y="73660"/>
                  </a:lnTo>
                  <a:lnTo>
                    <a:pt x="126133" y="74266"/>
                  </a:lnTo>
                  <a:lnTo>
                    <a:pt x="160971" y="74266"/>
                  </a:lnTo>
                  <a:lnTo>
                    <a:pt x="161367" y="77470"/>
                  </a:lnTo>
                  <a:lnTo>
                    <a:pt x="143552" y="77470"/>
                  </a:lnTo>
                  <a:lnTo>
                    <a:pt x="137552" y="85090"/>
                  </a:lnTo>
                  <a:close/>
                </a:path>
                <a:path w="288289" h="265430">
                  <a:moveTo>
                    <a:pt x="160971" y="74266"/>
                  </a:moveTo>
                  <a:lnTo>
                    <a:pt x="160440" y="73660"/>
                  </a:lnTo>
                  <a:lnTo>
                    <a:pt x="160784" y="72753"/>
                  </a:lnTo>
                  <a:lnTo>
                    <a:pt x="160896" y="73660"/>
                  </a:lnTo>
                  <a:lnTo>
                    <a:pt x="160971" y="74266"/>
                  </a:lnTo>
                  <a:close/>
                </a:path>
                <a:path w="288289" h="265430">
                  <a:moveTo>
                    <a:pt x="261216" y="77470"/>
                  </a:moveTo>
                  <a:lnTo>
                    <a:pt x="245772" y="77470"/>
                  </a:lnTo>
                  <a:lnTo>
                    <a:pt x="248661" y="74930"/>
                  </a:lnTo>
                  <a:lnTo>
                    <a:pt x="249661" y="74930"/>
                  </a:lnTo>
                  <a:lnTo>
                    <a:pt x="253550" y="73660"/>
                  </a:lnTo>
                  <a:lnTo>
                    <a:pt x="255661" y="74930"/>
                  </a:lnTo>
                  <a:lnTo>
                    <a:pt x="261216" y="77470"/>
                  </a:lnTo>
                  <a:close/>
                </a:path>
                <a:path w="288289" h="265430">
                  <a:moveTo>
                    <a:pt x="35554" y="76200"/>
                  </a:moveTo>
                  <a:lnTo>
                    <a:pt x="31332" y="76200"/>
                  </a:lnTo>
                  <a:lnTo>
                    <a:pt x="33443" y="74930"/>
                  </a:lnTo>
                  <a:lnTo>
                    <a:pt x="35554" y="76200"/>
                  </a:lnTo>
                  <a:close/>
                </a:path>
                <a:path w="288289" h="265430">
                  <a:moveTo>
                    <a:pt x="118219" y="78740"/>
                  </a:moveTo>
                  <a:lnTo>
                    <a:pt x="116219" y="78740"/>
                  </a:lnTo>
                  <a:lnTo>
                    <a:pt x="113664" y="77470"/>
                  </a:lnTo>
                  <a:lnTo>
                    <a:pt x="111330" y="74930"/>
                  </a:lnTo>
                  <a:lnTo>
                    <a:pt x="125552" y="74930"/>
                  </a:lnTo>
                  <a:lnTo>
                    <a:pt x="121886" y="77470"/>
                  </a:lnTo>
                  <a:lnTo>
                    <a:pt x="120219" y="77470"/>
                  </a:lnTo>
                  <a:lnTo>
                    <a:pt x="118219" y="78740"/>
                  </a:lnTo>
                  <a:close/>
                </a:path>
                <a:path w="288289" h="265430">
                  <a:moveTo>
                    <a:pt x="268685" y="176530"/>
                  </a:moveTo>
                  <a:lnTo>
                    <a:pt x="205662" y="176530"/>
                  </a:lnTo>
                  <a:lnTo>
                    <a:pt x="206884" y="175260"/>
                  </a:lnTo>
                  <a:lnTo>
                    <a:pt x="208217" y="173990"/>
                  </a:lnTo>
                  <a:lnTo>
                    <a:pt x="209439" y="171450"/>
                  </a:lnTo>
                  <a:lnTo>
                    <a:pt x="208662" y="161290"/>
                  </a:lnTo>
                  <a:lnTo>
                    <a:pt x="209217" y="160020"/>
                  </a:lnTo>
                  <a:lnTo>
                    <a:pt x="213884" y="157480"/>
                  </a:lnTo>
                  <a:lnTo>
                    <a:pt x="217995" y="157480"/>
                  </a:lnTo>
                  <a:lnTo>
                    <a:pt x="215217" y="156210"/>
                  </a:lnTo>
                  <a:lnTo>
                    <a:pt x="213995" y="154940"/>
                  </a:lnTo>
                  <a:lnTo>
                    <a:pt x="215884" y="148590"/>
                  </a:lnTo>
                  <a:lnTo>
                    <a:pt x="213550" y="142240"/>
                  </a:lnTo>
                  <a:lnTo>
                    <a:pt x="210773" y="135890"/>
                  </a:lnTo>
                  <a:lnTo>
                    <a:pt x="209439" y="134620"/>
                  </a:lnTo>
                  <a:lnTo>
                    <a:pt x="208884" y="134620"/>
                  </a:lnTo>
                  <a:lnTo>
                    <a:pt x="204884" y="132080"/>
                  </a:lnTo>
                  <a:lnTo>
                    <a:pt x="203662" y="132080"/>
                  </a:lnTo>
                  <a:lnTo>
                    <a:pt x="210662" y="115570"/>
                  </a:lnTo>
                  <a:lnTo>
                    <a:pt x="209106" y="113030"/>
                  </a:lnTo>
                  <a:lnTo>
                    <a:pt x="207439" y="110490"/>
                  </a:lnTo>
                  <a:lnTo>
                    <a:pt x="205884" y="107950"/>
                  </a:lnTo>
                  <a:lnTo>
                    <a:pt x="202995" y="107950"/>
                  </a:lnTo>
                  <a:lnTo>
                    <a:pt x="201551" y="106680"/>
                  </a:lnTo>
                  <a:lnTo>
                    <a:pt x="189551" y="92710"/>
                  </a:lnTo>
                  <a:lnTo>
                    <a:pt x="184996" y="92710"/>
                  </a:lnTo>
                  <a:lnTo>
                    <a:pt x="183329" y="91440"/>
                  </a:lnTo>
                  <a:lnTo>
                    <a:pt x="179218" y="88900"/>
                  </a:lnTo>
                  <a:lnTo>
                    <a:pt x="180996" y="81280"/>
                  </a:lnTo>
                  <a:lnTo>
                    <a:pt x="179329" y="80010"/>
                  </a:lnTo>
                  <a:lnTo>
                    <a:pt x="177662" y="77470"/>
                  </a:lnTo>
                  <a:lnTo>
                    <a:pt x="175773" y="74930"/>
                  </a:lnTo>
                  <a:lnTo>
                    <a:pt x="245869" y="74930"/>
                  </a:lnTo>
                  <a:lnTo>
                    <a:pt x="244772" y="77470"/>
                  </a:lnTo>
                  <a:lnTo>
                    <a:pt x="261216" y="77470"/>
                  </a:lnTo>
                  <a:lnTo>
                    <a:pt x="262327" y="78740"/>
                  </a:lnTo>
                  <a:lnTo>
                    <a:pt x="257105" y="91440"/>
                  </a:lnTo>
                  <a:lnTo>
                    <a:pt x="258216" y="92710"/>
                  </a:lnTo>
                  <a:lnTo>
                    <a:pt x="259105" y="93980"/>
                  </a:lnTo>
                  <a:lnTo>
                    <a:pt x="259883" y="95250"/>
                  </a:lnTo>
                  <a:lnTo>
                    <a:pt x="277771" y="95250"/>
                  </a:lnTo>
                  <a:lnTo>
                    <a:pt x="277993" y="96520"/>
                  </a:lnTo>
                  <a:lnTo>
                    <a:pt x="275105" y="99060"/>
                  </a:lnTo>
                  <a:lnTo>
                    <a:pt x="274549" y="100330"/>
                  </a:lnTo>
                  <a:lnTo>
                    <a:pt x="273882" y="100330"/>
                  </a:lnTo>
                  <a:lnTo>
                    <a:pt x="272438" y="101600"/>
                  </a:lnTo>
                  <a:lnTo>
                    <a:pt x="271327" y="102870"/>
                  </a:lnTo>
                  <a:lnTo>
                    <a:pt x="272216" y="104140"/>
                  </a:lnTo>
                  <a:lnTo>
                    <a:pt x="273660" y="104140"/>
                  </a:lnTo>
                  <a:lnTo>
                    <a:pt x="274679" y="105410"/>
                  </a:lnTo>
                  <a:lnTo>
                    <a:pt x="250772" y="105410"/>
                  </a:lnTo>
                  <a:lnTo>
                    <a:pt x="250550" y="106680"/>
                  </a:lnTo>
                  <a:lnTo>
                    <a:pt x="275697" y="106680"/>
                  </a:lnTo>
                  <a:lnTo>
                    <a:pt x="276716" y="107950"/>
                  </a:lnTo>
                  <a:lnTo>
                    <a:pt x="276688" y="111760"/>
                  </a:lnTo>
                  <a:lnTo>
                    <a:pt x="273785" y="118110"/>
                  </a:lnTo>
                  <a:lnTo>
                    <a:pt x="266994" y="130810"/>
                  </a:lnTo>
                  <a:lnTo>
                    <a:pt x="264327" y="135890"/>
                  </a:lnTo>
                  <a:lnTo>
                    <a:pt x="265216" y="138430"/>
                  </a:lnTo>
                  <a:lnTo>
                    <a:pt x="284327" y="138430"/>
                  </a:lnTo>
                  <a:lnTo>
                    <a:pt x="283660" y="139700"/>
                  </a:lnTo>
                  <a:lnTo>
                    <a:pt x="280447" y="143510"/>
                  </a:lnTo>
                  <a:lnTo>
                    <a:pt x="275369" y="149860"/>
                  </a:lnTo>
                  <a:lnTo>
                    <a:pt x="256105" y="149860"/>
                  </a:lnTo>
                  <a:lnTo>
                    <a:pt x="255994" y="151130"/>
                  </a:lnTo>
                  <a:lnTo>
                    <a:pt x="274310" y="151130"/>
                  </a:lnTo>
                  <a:lnTo>
                    <a:pt x="269020" y="157480"/>
                  </a:lnTo>
                  <a:lnTo>
                    <a:pt x="261994" y="166370"/>
                  </a:lnTo>
                  <a:lnTo>
                    <a:pt x="268685" y="176530"/>
                  </a:lnTo>
                  <a:close/>
                </a:path>
                <a:path w="288289" h="265430">
                  <a:moveTo>
                    <a:pt x="94831" y="96520"/>
                  </a:moveTo>
                  <a:lnTo>
                    <a:pt x="27443" y="96520"/>
                  </a:lnTo>
                  <a:lnTo>
                    <a:pt x="28221" y="95250"/>
                  </a:lnTo>
                  <a:lnTo>
                    <a:pt x="30221" y="92710"/>
                  </a:lnTo>
                  <a:lnTo>
                    <a:pt x="24777" y="80010"/>
                  </a:lnTo>
                  <a:lnTo>
                    <a:pt x="25888" y="78740"/>
                  </a:lnTo>
                  <a:lnTo>
                    <a:pt x="29777" y="76200"/>
                  </a:lnTo>
                  <a:lnTo>
                    <a:pt x="38332" y="76200"/>
                  </a:lnTo>
                  <a:lnTo>
                    <a:pt x="41332" y="78740"/>
                  </a:lnTo>
                  <a:lnTo>
                    <a:pt x="108608" y="78740"/>
                  </a:lnTo>
                  <a:lnTo>
                    <a:pt x="106108" y="82550"/>
                  </a:lnTo>
                  <a:lnTo>
                    <a:pt x="107997" y="88900"/>
                  </a:lnTo>
                  <a:lnTo>
                    <a:pt x="106886" y="90170"/>
                  </a:lnTo>
                  <a:lnTo>
                    <a:pt x="102331" y="92710"/>
                  </a:lnTo>
                  <a:lnTo>
                    <a:pt x="97775" y="92710"/>
                  </a:lnTo>
                  <a:lnTo>
                    <a:pt x="94831" y="96520"/>
                  </a:lnTo>
                  <a:close/>
                </a:path>
                <a:path w="288289" h="265430">
                  <a:moveTo>
                    <a:pt x="156885" y="85090"/>
                  </a:moveTo>
                  <a:lnTo>
                    <a:pt x="149663" y="85090"/>
                  </a:lnTo>
                  <a:lnTo>
                    <a:pt x="143552" y="77470"/>
                  </a:lnTo>
                  <a:lnTo>
                    <a:pt x="161367" y="77470"/>
                  </a:lnTo>
                  <a:lnTo>
                    <a:pt x="161524" y="78740"/>
                  </a:lnTo>
                  <a:lnTo>
                    <a:pt x="160767" y="82550"/>
                  </a:lnTo>
                  <a:lnTo>
                    <a:pt x="158552" y="83820"/>
                  </a:lnTo>
                  <a:lnTo>
                    <a:pt x="156885" y="85090"/>
                  </a:lnTo>
                  <a:close/>
                </a:path>
                <a:path w="288289" h="265430">
                  <a:moveTo>
                    <a:pt x="168885" y="78740"/>
                  </a:moveTo>
                  <a:lnTo>
                    <a:pt x="166885" y="77470"/>
                  </a:lnTo>
                  <a:lnTo>
                    <a:pt x="170885" y="77470"/>
                  </a:lnTo>
                  <a:lnTo>
                    <a:pt x="168885" y="78740"/>
                  </a:lnTo>
                  <a:close/>
                </a:path>
                <a:path w="288289" h="265430">
                  <a:moveTo>
                    <a:pt x="277771" y="95250"/>
                  </a:moveTo>
                  <a:lnTo>
                    <a:pt x="259883" y="95250"/>
                  </a:lnTo>
                  <a:lnTo>
                    <a:pt x="264660" y="88900"/>
                  </a:lnTo>
                  <a:lnTo>
                    <a:pt x="272105" y="88900"/>
                  </a:lnTo>
                  <a:lnTo>
                    <a:pt x="273771" y="90170"/>
                  </a:lnTo>
                  <a:lnTo>
                    <a:pt x="277105" y="91440"/>
                  </a:lnTo>
                  <a:lnTo>
                    <a:pt x="277771" y="95250"/>
                  </a:lnTo>
                  <a:close/>
                </a:path>
                <a:path w="288289" h="265430">
                  <a:moveTo>
                    <a:pt x="76109" y="139700"/>
                  </a:moveTo>
                  <a:lnTo>
                    <a:pt x="22777" y="139700"/>
                  </a:lnTo>
                  <a:lnTo>
                    <a:pt x="23666" y="137160"/>
                  </a:lnTo>
                  <a:lnTo>
                    <a:pt x="20777" y="132080"/>
                  </a:lnTo>
                  <a:lnTo>
                    <a:pt x="19666" y="130810"/>
                  </a:lnTo>
                  <a:lnTo>
                    <a:pt x="13902" y="120650"/>
                  </a:lnTo>
                  <a:lnTo>
                    <a:pt x="10888" y="113030"/>
                  </a:lnTo>
                  <a:lnTo>
                    <a:pt x="10791" y="109220"/>
                  </a:lnTo>
                  <a:lnTo>
                    <a:pt x="13777" y="105410"/>
                  </a:lnTo>
                  <a:lnTo>
                    <a:pt x="15332" y="105410"/>
                  </a:lnTo>
                  <a:lnTo>
                    <a:pt x="16110" y="104140"/>
                  </a:lnTo>
                  <a:lnTo>
                    <a:pt x="14999" y="102870"/>
                  </a:lnTo>
                  <a:lnTo>
                    <a:pt x="14110" y="102870"/>
                  </a:lnTo>
                  <a:lnTo>
                    <a:pt x="13555" y="101600"/>
                  </a:lnTo>
                  <a:lnTo>
                    <a:pt x="12333" y="101600"/>
                  </a:lnTo>
                  <a:lnTo>
                    <a:pt x="9444" y="97790"/>
                  </a:lnTo>
                  <a:lnTo>
                    <a:pt x="10110" y="92710"/>
                  </a:lnTo>
                  <a:lnTo>
                    <a:pt x="13555" y="91440"/>
                  </a:lnTo>
                  <a:lnTo>
                    <a:pt x="15110" y="90170"/>
                  </a:lnTo>
                  <a:lnTo>
                    <a:pt x="22666" y="90170"/>
                  </a:lnTo>
                  <a:lnTo>
                    <a:pt x="27443" y="96520"/>
                  </a:lnTo>
                  <a:lnTo>
                    <a:pt x="94831" y="96520"/>
                  </a:lnTo>
                  <a:lnTo>
                    <a:pt x="86979" y="106680"/>
                  </a:lnTo>
                  <a:lnTo>
                    <a:pt x="36665" y="106680"/>
                  </a:lnTo>
                  <a:lnTo>
                    <a:pt x="37110" y="107950"/>
                  </a:lnTo>
                  <a:lnTo>
                    <a:pt x="84553" y="107950"/>
                  </a:lnTo>
                  <a:lnTo>
                    <a:pt x="81664" y="109220"/>
                  </a:lnTo>
                  <a:lnTo>
                    <a:pt x="80109" y="111760"/>
                  </a:lnTo>
                  <a:lnTo>
                    <a:pt x="76998" y="115570"/>
                  </a:lnTo>
                  <a:lnTo>
                    <a:pt x="84220" y="132080"/>
                  </a:lnTo>
                  <a:lnTo>
                    <a:pt x="82998" y="133350"/>
                  </a:lnTo>
                  <a:lnTo>
                    <a:pt x="78998" y="135890"/>
                  </a:lnTo>
                  <a:lnTo>
                    <a:pt x="77109" y="135890"/>
                  </a:lnTo>
                  <a:lnTo>
                    <a:pt x="76109" y="139700"/>
                  </a:lnTo>
                  <a:close/>
                </a:path>
                <a:path w="288289" h="265430">
                  <a:moveTo>
                    <a:pt x="275697" y="106680"/>
                  </a:moveTo>
                  <a:lnTo>
                    <a:pt x="250550" y="106680"/>
                  </a:lnTo>
                  <a:lnTo>
                    <a:pt x="250772" y="105410"/>
                  </a:lnTo>
                  <a:lnTo>
                    <a:pt x="274679" y="105410"/>
                  </a:lnTo>
                  <a:lnTo>
                    <a:pt x="275697" y="106680"/>
                  </a:lnTo>
                  <a:close/>
                </a:path>
                <a:path w="288289" h="265430">
                  <a:moveTo>
                    <a:pt x="85998" y="107950"/>
                  </a:moveTo>
                  <a:lnTo>
                    <a:pt x="37110" y="107950"/>
                  </a:lnTo>
                  <a:lnTo>
                    <a:pt x="36999" y="106680"/>
                  </a:lnTo>
                  <a:lnTo>
                    <a:pt x="86979" y="106680"/>
                  </a:lnTo>
                  <a:lnTo>
                    <a:pt x="85998" y="107950"/>
                  </a:lnTo>
                  <a:close/>
                </a:path>
                <a:path w="288289" h="265430">
                  <a:moveTo>
                    <a:pt x="282105" y="128270"/>
                  </a:moveTo>
                  <a:lnTo>
                    <a:pt x="275216" y="128270"/>
                  </a:lnTo>
                  <a:lnTo>
                    <a:pt x="279993" y="127000"/>
                  </a:lnTo>
                  <a:lnTo>
                    <a:pt x="282105" y="128270"/>
                  </a:lnTo>
                  <a:close/>
                </a:path>
                <a:path w="288289" h="265430">
                  <a:moveTo>
                    <a:pt x="9777" y="129540"/>
                  </a:moveTo>
                  <a:lnTo>
                    <a:pt x="5666" y="129540"/>
                  </a:lnTo>
                  <a:lnTo>
                    <a:pt x="7888" y="128270"/>
                  </a:lnTo>
                  <a:lnTo>
                    <a:pt x="9777" y="129540"/>
                  </a:lnTo>
                  <a:close/>
                </a:path>
                <a:path w="288289" h="265430">
                  <a:moveTo>
                    <a:pt x="284993" y="138430"/>
                  </a:moveTo>
                  <a:lnTo>
                    <a:pt x="265549" y="138430"/>
                  </a:lnTo>
                  <a:lnTo>
                    <a:pt x="274105" y="128270"/>
                  </a:lnTo>
                  <a:lnTo>
                    <a:pt x="283771" y="128270"/>
                  </a:lnTo>
                  <a:lnTo>
                    <a:pt x="287104" y="130810"/>
                  </a:lnTo>
                  <a:lnTo>
                    <a:pt x="287993" y="134620"/>
                  </a:lnTo>
                  <a:lnTo>
                    <a:pt x="285549" y="137160"/>
                  </a:lnTo>
                  <a:lnTo>
                    <a:pt x="284993" y="138430"/>
                  </a:lnTo>
                  <a:close/>
                </a:path>
                <a:path w="288289" h="265430">
                  <a:moveTo>
                    <a:pt x="28777" y="194310"/>
                  </a:moveTo>
                  <a:lnTo>
                    <a:pt x="20999" y="194310"/>
                  </a:lnTo>
                  <a:lnTo>
                    <a:pt x="16364" y="190500"/>
                  </a:lnTo>
                  <a:lnTo>
                    <a:pt x="16471" y="185420"/>
                  </a:lnTo>
                  <a:lnTo>
                    <a:pt x="19787" y="177800"/>
                  </a:lnTo>
                  <a:lnTo>
                    <a:pt x="26332" y="167640"/>
                  </a:lnTo>
                  <a:lnTo>
                    <a:pt x="19223" y="158750"/>
                  </a:lnTo>
                  <a:lnTo>
                    <a:pt x="12791" y="151130"/>
                  </a:lnTo>
                  <a:lnTo>
                    <a:pt x="7630" y="144780"/>
                  </a:lnTo>
                  <a:lnTo>
                    <a:pt x="4333" y="140970"/>
                  </a:lnTo>
                  <a:lnTo>
                    <a:pt x="3555" y="140970"/>
                  </a:lnTo>
                  <a:lnTo>
                    <a:pt x="2888" y="139700"/>
                  </a:lnTo>
                  <a:lnTo>
                    <a:pt x="0" y="135890"/>
                  </a:lnTo>
                  <a:lnTo>
                    <a:pt x="666" y="132080"/>
                  </a:lnTo>
                  <a:lnTo>
                    <a:pt x="4111" y="129540"/>
                  </a:lnTo>
                  <a:lnTo>
                    <a:pt x="13777" y="129540"/>
                  </a:lnTo>
                  <a:lnTo>
                    <a:pt x="22443" y="139700"/>
                  </a:lnTo>
                  <a:lnTo>
                    <a:pt x="76109" y="139700"/>
                  </a:lnTo>
                  <a:lnTo>
                    <a:pt x="74442" y="143510"/>
                  </a:lnTo>
                  <a:lnTo>
                    <a:pt x="72109" y="148590"/>
                  </a:lnTo>
                  <a:lnTo>
                    <a:pt x="72953" y="151130"/>
                  </a:lnTo>
                  <a:lnTo>
                    <a:pt x="31999" y="151130"/>
                  </a:lnTo>
                  <a:lnTo>
                    <a:pt x="32221" y="152400"/>
                  </a:lnTo>
                  <a:lnTo>
                    <a:pt x="73376" y="152400"/>
                  </a:lnTo>
                  <a:lnTo>
                    <a:pt x="74220" y="154940"/>
                  </a:lnTo>
                  <a:lnTo>
                    <a:pt x="72998" y="156210"/>
                  </a:lnTo>
                  <a:lnTo>
                    <a:pt x="70220" y="158750"/>
                  </a:lnTo>
                  <a:lnTo>
                    <a:pt x="75887" y="158750"/>
                  </a:lnTo>
                  <a:lnTo>
                    <a:pt x="78998" y="161290"/>
                  </a:lnTo>
                  <a:lnTo>
                    <a:pt x="79664" y="161290"/>
                  </a:lnTo>
                  <a:lnTo>
                    <a:pt x="79146" y="170180"/>
                  </a:lnTo>
                  <a:lnTo>
                    <a:pt x="79072" y="171450"/>
                  </a:lnTo>
                  <a:lnTo>
                    <a:pt x="78998" y="172720"/>
                  </a:lnTo>
                  <a:lnTo>
                    <a:pt x="80220" y="173990"/>
                  </a:lnTo>
                  <a:lnTo>
                    <a:pt x="81553" y="176530"/>
                  </a:lnTo>
                  <a:lnTo>
                    <a:pt x="82887" y="177800"/>
                  </a:lnTo>
                  <a:lnTo>
                    <a:pt x="100854" y="177800"/>
                  </a:lnTo>
                  <a:lnTo>
                    <a:pt x="99474" y="181610"/>
                  </a:lnTo>
                  <a:lnTo>
                    <a:pt x="38110" y="181610"/>
                  </a:lnTo>
                  <a:lnTo>
                    <a:pt x="28777" y="194310"/>
                  </a:lnTo>
                  <a:close/>
                </a:path>
                <a:path w="288289" h="265430">
                  <a:moveTo>
                    <a:pt x="274310" y="151130"/>
                  </a:moveTo>
                  <a:lnTo>
                    <a:pt x="255994" y="151130"/>
                  </a:lnTo>
                  <a:lnTo>
                    <a:pt x="256105" y="149860"/>
                  </a:lnTo>
                  <a:lnTo>
                    <a:pt x="275369" y="149860"/>
                  </a:lnTo>
                  <a:lnTo>
                    <a:pt x="274310" y="151130"/>
                  </a:lnTo>
                  <a:close/>
                </a:path>
                <a:path w="288289" h="265430">
                  <a:moveTo>
                    <a:pt x="73376" y="152400"/>
                  </a:moveTo>
                  <a:lnTo>
                    <a:pt x="32221" y="152400"/>
                  </a:lnTo>
                  <a:lnTo>
                    <a:pt x="32110" y="151130"/>
                  </a:lnTo>
                  <a:lnTo>
                    <a:pt x="72953" y="151130"/>
                  </a:lnTo>
                  <a:lnTo>
                    <a:pt x="73376" y="152400"/>
                  </a:lnTo>
                  <a:close/>
                </a:path>
                <a:path w="288289" h="265430">
                  <a:moveTo>
                    <a:pt x="74331" y="158750"/>
                  </a:moveTo>
                  <a:lnTo>
                    <a:pt x="70220" y="158750"/>
                  </a:lnTo>
                  <a:lnTo>
                    <a:pt x="72220" y="157480"/>
                  </a:lnTo>
                  <a:lnTo>
                    <a:pt x="74331" y="158750"/>
                  </a:lnTo>
                  <a:close/>
                </a:path>
                <a:path w="288289" h="265430">
                  <a:moveTo>
                    <a:pt x="95220" y="171450"/>
                  </a:moveTo>
                  <a:lnTo>
                    <a:pt x="91220" y="171450"/>
                  </a:lnTo>
                  <a:lnTo>
                    <a:pt x="93109" y="170180"/>
                  </a:lnTo>
                  <a:lnTo>
                    <a:pt x="95220" y="171450"/>
                  </a:lnTo>
                  <a:close/>
                </a:path>
                <a:path w="288289" h="265430">
                  <a:moveTo>
                    <a:pt x="251509" y="194310"/>
                  </a:moveTo>
                  <a:lnTo>
                    <a:pt x="192329" y="194310"/>
                  </a:lnTo>
                  <a:lnTo>
                    <a:pt x="192773" y="193040"/>
                  </a:lnTo>
                  <a:lnTo>
                    <a:pt x="193329" y="193040"/>
                  </a:lnTo>
                  <a:lnTo>
                    <a:pt x="186662" y="173990"/>
                  </a:lnTo>
                  <a:lnTo>
                    <a:pt x="187440" y="173990"/>
                  </a:lnTo>
                  <a:lnTo>
                    <a:pt x="191551" y="171450"/>
                  </a:lnTo>
                  <a:lnTo>
                    <a:pt x="193106" y="170180"/>
                  </a:lnTo>
                  <a:lnTo>
                    <a:pt x="199884" y="170180"/>
                  </a:lnTo>
                  <a:lnTo>
                    <a:pt x="200551" y="171450"/>
                  </a:lnTo>
                  <a:lnTo>
                    <a:pt x="205662" y="176530"/>
                  </a:lnTo>
                  <a:lnTo>
                    <a:pt x="268685" y="176530"/>
                  </a:lnTo>
                  <a:lnTo>
                    <a:pt x="270395" y="180340"/>
                  </a:lnTo>
                  <a:lnTo>
                    <a:pt x="250439" y="180340"/>
                  </a:lnTo>
                  <a:lnTo>
                    <a:pt x="247550" y="184150"/>
                  </a:lnTo>
                  <a:lnTo>
                    <a:pt x="251509" y="194310"/>
                  </a:lnTo>
                  <a:close/>
                </a:path>
                <a:path w="288289" h="265430">
                  <a:moveTo>
                    <a:pt x="100854" y="177800"/>
                  </a:moveTo>
                  <a:lnTo>
                    <a:pt x="82887" y="177800"/>
                  </a:lnTo>
                  <a:lnTo>
                    <a:pt x="87775" y="171450"/>
                  </a:lnTo>
                  <a:lnTo>
                    <a:pt x="96886" y="171450"/>
                  </a:lnTo>
                  <a:lnTo>
                    <a:pt x="100997" y="173990"/>
                  </a:lnTo>
                  <a:lnTo>
                    <a:pt x="101775" y="175260"/>
                  </a:lnTo>
                  <a:lnTo>
                    <a:pt x="100854" y="177800"/>
                  </a:lnTo>
                  <a:close/>
                </a:path>
                <a:path w="288289" h="265430">
                  <a:moveTo>
                    <a:pt x="159107" y="179070"/>
                  </a:moveTo>
                  <a:lnTo>
                    <a:pt x="129441" y="179070"/>
                  </a:lnTo>
                  <a:lnTo>
                    <a:pt x="133108" y="176530"/>
                  </a:lnTo>
                  <a:lnTo>
                    <a:pt x="134774" y="175260"/>
                  </a:lnTo>
                  <a:lnTo>
                    <a:pt x="141552" y="175260"/>
                  </a:lnTo>
                  <a:lnTo>
                    <a:pt x="144219" y="177800"/>
                  </a:lnTo>
                  <a:lnTo>
                    <a:pt x="157218" y="177800"/>
                  </a:lnTo>
                  <a:lnTo>
                    <a:pt x="159107" y="179070"/>
                  </a:lnTo>
                  <a:close/>
                </a:path>
                <a:path w="288289" h="265430">
                  <a:moveTo>
                    <a:pt x="157218" y="177800"/>
                  </a:moveTo>
                  <a:lnTo>
                    <a:pt x="144219" y="177800"/>
                  </a:lnTo>
                  <a:lnTo>
                    <a:pt x="146885" y="175260"/>
                  </a:lnTo>
                  <a:lnTo>
                    <a:pt x="153663" y="175260"/>
                  </a:lnTo>
                  <a:lnTo>
                    <a:pt x="155329" y="176530"/>
                  </a:lnTo>
                  <a:lnTo>
                    <a:pt x="157218" y="177800"/>
                  </a:lnTo>
                  <a:close/>
                </a:path>
                <a:path w="288289" h="265430">
                  <a:moveTo>
                    <a:pt x="130219" y="195580"/>
                  </a:moveTo>
                  <a:lnTo>
                    <a:pt x="96886" y="195580"/>
                  </a:lnTo>
                  <a:lnTo>
                    <a:pt x="101108" y="190500"/>
                  </a:lnTo>
                  <a:lnTo>
                    <a:pt x="102108" y="190500"/>
                  </a:lnTo>
                  <a:lnTo>
                    <a:pt x="104442" y="189230"/>
                  </a:lnTo>
                  <a:lnTo>
                    <a:pt x="104775" y="189230"/>
                  </a:lnTo>
                  <a:lnTo>
                    <a:pt x="103442" y="181610"/>
                  </a:lnTo>
                  <a:lnTo>
                    <a:pt x="104331" y="181610"/>
                  </a:lnTo>
                  <a:lnTo>
                    <a:pt x="107219" y="179070"/>
                  </a:lnTo>
                  <a:lnTo>
                    <a:pt x="108886" y="177800"/>
                  </a:lnTo>
                  <a:lnTo>
                    <a:pt x="112886" y="177800"/>
                  </a:lnTo>
                  <a:lnTo>
                    <a:pt x="116441" y="179070"/>
                  </a:lnTo>
                  <a:lnTo>
                    <a:pt x="130219" y="195580"/>
                  </a:lnTo>
                  <a:close/>
                </a:path>
                <a:path w="288289" h="265430">
                  <a:moveTo>
                    <a:pt x="252004" y="195580"/>
                  </a:moveTo>
                  <a:lnTo>
                    <a:pt x="158552" y="195580"/>
                  </a:lnTo>
                  <a:lnTo>
                    <a:pt x="171996" y="177800"/>
                  </a:lnTo>
                  <a:lnTo>
                    <a:pt x="179662" y="177800"/>
                  </a:lnTo>
                  <a:lnTo>
                    <a:pt x="181329" y="179070"/>
                  </a:lnTo>
                  <a:lnTo>
                    <a:pt x="184107" y="180340"/>
                  </a:lnTo>
                  <a:lnTo>
                    <a:pt x="185107" y="181610"/>
                  </a:lnTo>
                  <a:lnTo>
                    <a:pt x="183884" y="189230"/>
                  </a:lnTo>
                  <a:lnTo>
                    <a:pt x="187440" y="189230"/>
                  </a:lnTo>
                  <a:lnTo>
                    <a:pt x="191773" y="194310"/>
                  </a:lnTo>
                  <a:lnTo>
                    <a:pt x="251509" y="194310"/>
                  </a:lnTo>
                  <a:lnTo>
                    <a:pt x="252004" y="195580"/>
                  </a:lnTo>
                  <a:close/>
                </a:path>
                <a:path w="288289" h="265430">
                  <a:moveTo>
                    <a:pt x="158552" y="195580"/>
                  </a:moveTo>
                  <a:lnTo>
                    <a:pt x="130219" y="195580"/>
                  </a:lnTo>
                  <a:lnTo>
                    <a:pt x="132441" y="193040"/>
                  </a:lnTo>
                  <a:lnTo>
                    <a:pt x="133330" y="191770"/>
                  </a:lnTo>
                  <a:lnTo>
                    <a:pt x="128108" y="179070"/>
                  </a:lnTo>
                  <a:lnTo>
                    <a:pt x="160440" y="179070"/>
                  </a:lnTo>
                  <a:lnTo>
                    <a:pt x="155329" y="191770"/>
                  </a:lnTo>
                  <a:lnTo>
                    <a:pt x="156329" y="191770"/>
                  </a:lnTo>
                  <a:lnTo>
                    <a:pt x="157329" y="194310"/>
                  </a:lnTo>
                  <a:lnTo>
                    <a:pt x="158552" y="195580"/>
                  </a:lnTo>
                  <a:close/>
                </a:path>
                <a:path w="288289" h="265430">
                  <a:moveTo>
                    <a:pt x="267660" y="193040"/>
                  </a:moveTo>
                  <a:lnTo>
                    <a:pt x="259994" y="193040"/>
                  </a:lnTo>
                  <a:lnTo>
                    <a:pt x="250439" y="180340"/>
                  </a:lnTo>
                  <a:lnTo>
                    <a:pt x="270395" y="180340"/>
                  </a:lnTo>
                  <a:lnTo>
                    <a:pt x="272105" y="184150"/>
                  </a:lnTo>
                  <a:lnTo>
                    <a:pt x="272275" y="189230"/>
                  </a:lnTo>
                  <a:lnTo>
                    <a:pt x="267660" y="193040"/>
                  </a:lnTo>
                  <a:close/>
                </a:path>
                <a:path w="288289" h="265430">
                  <a:moveTo>
                    <a:pt x="76486" y="242570"/>
                  </a:moveTo>
                  <a:lnTo>
                    <a:pt x="70109" y="242570"/>
                  </a:lnTo>
                  <a:lnTo>
                    <a:pt x="68442" y="241300"/>
                  </a:lnTo>
                  <a:lnTo>
                    <a:pt x="64331" y="238760"/>
                  </a:lnTo>
                  <a:lnTo>
                    <a:pt x="63554" y="238760"/>
                  </a:lnTo>
                  <a:lnTo>
                    <a:pt x="69887" y="220980"/>
                  </a:lnTo>
                  <a:lnTo>
                    <a:pt x="67066" y="217170"/>
                  </a:lnTo>
                  <a:lnTo>
                    <a:pt x="63318" y="213360"/>
                  </a:lnTo>
                  <a:lnTo>
                    <a:pt x="58465" y="207010"/>
                  </a:lnTo>
                  <a:lnTo>
                    <a:pt x="52332" y="199390"/>
                  </a:lnTo>
                  <a:lnTo>
                    <a:pt x="35776" y="199390"/>
                  </a:lnTo>
                  <a:lnTo>
                    <a:pt x="40999" y="185420"/>
                  </a:lnTo>
                  <a:lnTo>
                    <a:pt x="40110" y="184150"/>
                  </a:lnTo>
                  <a:lnTo>
                    <a:pt x="38110" y="181610"/>
                  </a:lnTo>
                  <a:lnTo>
                    <a:pt x="99474" y="181610"/>
                  </a:lnTo>
                  <a:lnTo>
                    <a:pt x="95331" y="193040"/>
                  </a:lnTo>
                  <a:lnTo>
                    <a:pt x="95886" y="194310"/>
                  </a:lnTo>
                  <a:lnTo>
                    <a:pt x="96442" y="194310"/>
                  </a:lnTo>
                  <a:lnTo>
                    <a:pt x="96886" y="195580"/>
                  </a:lnTo>
                  <a:lnTo>
                    <a:pt x="252004" y="195580"/>
                  </a:lnTo>
                  <a:lnTo>
                    <a:pt x="252994" y="198120"/>
                  </a:lnTo>
                  <a:lnTo>
                    <a:pt x="236439" y="198120"/>
                  </a:lnTo>
                  <a:lnTo>
                    <a:pt x="230389" y="205740"/>
                  </a:lnTo>
                  <a:lnTo>
                    <a:pt x="225620" y="212090"/>
                  </a:lnTo>
                  <a:lnTo>
                    <a:pt x="221955" y="217170"/>
                  </a:lnTo>
                  <a:lnTo>
                    <a:pt x="96997" y="217170"/>
                  </a:lnTo>
                  <a:lnTo>
                    <a:pt x="96109" y="218440"/>
                  </a:lnTo>
                  <a:lnTo>
                    <a:pt x="95109" y="219710"/>
                  </a:lnTo>
                  <a:lnTo>
                    <a:pt x="94220" y="220980"/>
                  </a:lnTo>
                  <a:lnTo>
                    <a:pt x="84656" y="233680"/>
                  </a:lnTo>
                  <a:lnTo>
                    <a:pt x="79373" y="240030"/>
                  </a:lnTo>
                  <a:lnTo>
                    <a:pt x="76486" y="242570"/>
                  </a:lnTo>
                  <a:close/>
                </a:path>
                <a:path w="288289" h="265430">
                  <a:moveTo>
                    <a:pt x="246439" y="201930"/>
                  </a:moveTo>
                  <a:lnTo>
                    <a:pt x="239328" y="201930"/>
                  </a:lnTo>
                  <a:lnTo>
                    <a:pt x="236439" y="198120"/>
                  </a:lnTo>
                  <a:lnTo>
                    <a:pt x="251883" y="198120"/>
                  </a:lnTo>
                  <a:lnTo>
                    <a:pt x="248105" y="200660"/>
                  </a:lnTo>
                  <a:lnTo>
                    <a:pt x="246439" y="201930"/>
                  </a:lnTo>
                  <a:close/>
                </a:path>
                <a:path w="288289" h="265430">
                  <a:moveTo>
                    <a:pt x="49443" y="203200"/>
                  </a:moveTo>
                  <a:lnTo>
                    <a:pt x="42443" y="203200"/>
                  </a:lnTo>
                  <a:lnTo>
                    <a:pt x="40776" y="201930"/>
                  </a:lnTo>
                  <a:lnTo>
                    <a:pt x="36888" y="199390"/>
                  </a:lnTo>
                  <a:lnTo>
                    <a:pt x="52332" y="199390"/>
                  </a:lnTo>
                  <a:lnTo>
                    <a:pt x="49443" y="203200"/>
                  </a:lnTo>
                  <a:close/>
                </a:path>
                <a:path w="288289" h="265430">
                  <a:moveTo>
                    <a:pt x="111553" y="240030"/>
                  </a:moveTo>
                  <a:lnTo>
                    <a:pt x="105886" y="240030"/>
                  </a:lnTo>
                  <a:lnTo>
                    <a:pt x="104219" y="238760"/>
                  </a:lnTo>
                  <a:lnTo>
                    <a:pt x="101220" y="236220"/>
                  </a:lnTo>
                  <a:lnTo>
                    <a:pt x="100775" y="236220"/>
                  </a:lnTo>
                  <a:lnTo>
                    <a:pt x="99997" y="220980"/>
                  </a:lnTo>
                  <a:lnTo>
                    <a:pt x="96997" y="217170"/>
                  </a:lnTo>
                  <a:lnTo>
                    <a:pt x="192106" y="217170"/>
                  </a:lnTo>
                  <a:lnTo>
                    <a:pt x="190995" y="218440"/>
                  </a:lnTo>
                  <a:lnTo>
                    <a:pt x="190106" y="219710"/>
                  </a:lnTo>
                  <a:lnTo>
                    <a:pt x="189107" y="220980"/>
                  </a:lnTo>
                  <a:lnTo>
                    <a:pt x="188690" y="232410"/>
                  </a:lnTo>
                  <a:lnTo>
                    <a:pt x="188597" y="234950"/>
                  </a:lnTo>
                  <a:lnTo>
                    <a:pt x="144663" y="234950"/>
                  </a:lnTo>
                  <a:lnTo>
                    <a:pt x="142674" y="237490"/>
                  </a:lnTo>
                  <a:lnTo>
                    <a:pt x="114553" y="237490"/>
                  </a:lnTo>
                  <a:lnTo>
                    <a:pt x="112553" y="238760"/>
                  </a:lnTo>
                  <a:lnTo>
                    <a:pt x="111553" y="240030"/>
                  </a:lnTo>
                  <a:close/>
                </a:path>
                <a:path w="288289" h="265430">
                  <a:moveTo>
                    <a:pt x="217217" y="242570"/>
                  </a:moveTo>
                  <a:lnTo>
                    <a:pt x="215217" y="241300"/>
                  </a:lnTo>
                  <a:lnTo>
                    <a:pt x="212837" y="241300"/>
                  </a:lnTo>
                  <a:lnTo>
                    <a:pt x="209926" y="238760"/>
                  </a:lnTo>
                  <a:lnTo>
                    <a:pt x="204577" y="232410"/>
                  </a:lnTo>
                  <a:lnTo>
                    <a:pt x="193995" y="219710"/>
                  </a:lnTo>
                  <a:lnTo>
                    <a:pt x="192995" y="218440"/>
                  </a:lnTo>
                  <a:lnTo>
                    <a:pt x="192106" y="217170"/>
                  </a:lnTo>
                  <a:lnTo>
                    <a:pt x="221955" y="217170"/>
                  </a:lnTo>
                  <a:lnTo>
                    <a:pt x="219217" y="219710"/>
                  </a:lnTo>
                  <a:lnTo>
                    <a:pt x="225772" y="237490"/>
                  </a:lnTo>
                  <a:lnTo>
                    <a:pt x="224995" y="237490"/>
                  </a:lnTo>
                  <a:lnTo>
                    <a:pt x="219328" y="241300"/>
                  </a:lnTo>
                  <a:lnTo>
                    <a:pt x="217217" y="242570"/>
                  </a:lnTo>
                  <a:close/>
                </a:path>
                <a:path w="288289" h="265430">
                  <a:moveTo>
                    <a:pt x="176662" y="265430"/>
                  </a:moveTo>
                  <a:lnTo>
                    <a:pt x="171440" y="265430"/>
                  </a:lnTo>
                  <a:lnTo>
                    <a:pt x="170885" y="264160"/>
                  </a:lnTo>
                  <a:lnTo>
                    <a:pt x="168506" y="262890"/>
                  </a:lnTo>
                  <a:lnTo>
                    <a:pt x="164274" y="259080"/>
                  </a:lnTo>
                  <a:lnTo>
                    <a:pt x="156791" y="250190"/>
                  </a:lnTo>
                  <a:lnTo>
                    <a:pt x="144663" y="234950"/>
                  </a:lnTo>
                  <a:lnTo>
                    <a:pt x="188597" y="234950"/>
                  </a:lnTo>
                  <a:lnTo>
                    <a:pt x="188551" y="236220"/>
                  </a:lnTo>
                  <a:lnTo>
                    <a:pt x="188107" y="236220"/>
                  </a:lnTo>
                  <a:lnTo>
                    <a:pt x="185107" y="237490"/>
                  </a:lnTo>
                  <a:lnTo>
                    <a:pt x="173440" y="237490"/>
                  </a:lnTo>
                  <a:lnTo>
                    <a:pt x="172885" y="238760"/>
                  </a:lnTo>
                  <a:lnTo>
                    <a:pt x="178921" y="251460"/>
                  </a:lnTo>
                  <a:lnTo>
                    <a:pt x="181343" y="257810"/>
                  </a:lnTo>
                  <a:lnTo>
                    <a:pt x="180869" y="261620"/>
                  </a:lnTo>
                  <a:lnTo>
                    <a:pt x="178218" y="264160"/>
                  </a:lnTo>
                  <a:lnTo>
                    <a:pt x="176662" y="265430"/>
                  </a:lnTo>
                  <a:close/>
                </a:path>
                <a:path w="288289" h="265430">
                  <a:moveTo>
                    <a:pt x="118775" y="265430"/>
                  </a:moveTo>
                  <a:lnTo>
                    <a:pt x="113108" y="265430"/>
                  </a:lnTo>
                  <a:lnTo>
                    <a:pt x="111442" y="264160"/>
                  </a:lnTo>
                  <a:lnTo>
                    <a:pt x="108770" y="261620"/>
                  </a:lnTo>
                  <a:lnTo>
                    <a:pt x="108233" y="259080"/>
                  </a:lnTo>
                  <a:lnTo>
                    <a:pt x="110551" y="251460"/>
                  </a:lnTo>
                  <a:lnTo>
                    <a:pt x="116441" y="238760"/>
                  </a:lnTo>
                  <a:lnTo>
                    <a:pt x="115886" y="238760"/>
                  </a:lnTo>
                  <a:lnTo>
                    <a:pt x="115219" y="237490"/>
                  </a:lnTo>
                  <a:lnTo>
                    <a:pt x="142674" y="237490"/>
                  </a:lnTo>
                  <a:lnTo>
                    <a:pt x="132728" y="250190"/>
                  </a:lnTo>
                  <a:lnTo>
                    <a:pt x="125344" y="259080"/>
                  </a:lnTo>
                  <a:lnTo>
                    <a:pt x="121148" y="262890"/>
                  </a:lnTo>
                  <a:lnTo>
                    <a:pt x="118775" y="265430"/>
                  </a:lnTo>
                  <a:close/>
                </a:path>
                <a:path w="288289" h="265430">
                  <a:moveTo>
                    <a:pt x="181329" y="240030"/>
                  </a:moveTo>
                  <a:lnTo>
                    <a:pt x="179329" y="238760"/>
                  </a:lnTo>
                  <a:lnTo>
                    <a:pt x="176885" y="238760"/>
                  </a:lnTo>
                  <a:lnTo>
                    <a:pt x="174774" y="237490"/>
                  </a:lnTo>
                  <a:lnTo>
                    <a:pt x="185107" y="237490"/>
                  </a:lnTo>
                  <a:lnTo>
                    <a:pt x="183440" y="238760"/>
                  </a:lnTo>
                  <a:lnTo>
                    <a:pt x="181329" y="240030"/>
                  </a:lnTo>
                  <a:close/>
                </a:path>
              </a:pathLst>
            </a:custGeom>
            <a:solidFill>
              <a:srgbClr val="6D8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60476" y="18091527"/>
              <a:ext cx="284438" cy="270851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2530912" y="18367383"/>
              <a:ext cx="57785" cy="44450"/>
            </a:xfrm>
            <a:custGeom>
              <a:avLst/>
              <a:gdLst/>
              <a:ahLst/>
              <a:cxnLst/>
              <a:rect l="l" t="t" r="r" b="b"/>
              <a:pathLst>
                <a:path w="57785" h="44450">
                  <a:moveTo>
                    <a:pt x="28888" y="44252"/>
                  </a:moveTo>
                  <a:lnTo>
                    <a:pt x="17624" y="42515"/>
                  </a:lnTo>
                  <a:lnTo>
                    <a:pt x="8444" y="37775"/>
                  </a:lnTo>
                  <a:lnTo>
                    <a:pt x="2263" y="30743"/>
                  </a:lnTo>
                  <a:lnTo>
                    <a:pt x="0" y="22126"/>
                  </a:lnTo>
                  <a:lnTo>
                    <a:pt x="2263" y="13509"/>
                  </a:lnTo>
                  <a:lnTo>
                    <a:pt x="8444" y="6476"/>
                  </a:lnTo>
                  <a:lnTo>
                    <a:pt x="17624" y="1737"/>
                  </a:lnTo>
                  <a:lnTo>
                    <a:pt x="28888" y="0"/>
                  </a:lnTo>
                  <a:lnTo>
                    <a:pt x="40087" y="1737"/>
                  </a:lnTo>
                  <a:lnTo>
                    <a:pt x="49235" y="6476"/>
                  </a:lnTo>
                  <a:lnTo>
                    <a:pt x="55403" y="13509"/>
                  </a:lnTo>
                  <a:lnTo>
                    <a:pt x="57665" y="22126"/>
                  </a:lnTo>
                  <a:lnTo>
                    <a:pt x="55403" y="30743"/>
                  </a:lnTo>
                  <a:lnTo>
                    <a:pt x="49235" y="37775"/>
                  </a:lnTo>
                  <a:lnTo>
                    <a:pt x="40087" y="42515"/>
                  </a:lnTo>
                  <a:lnTo>
                    <a:pt x="28888" y="4425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18894" y="15220232"/>
              <a:ext cx="3568700" cy="2552700"/>
            </a:xfrm>
            <a:custGeom>
              <a:avLst/>
              <a:gdLst/>
              <a:ahLst/>
              <a:cxnLst/>
              <a:rect l="l" t="t" r="r" b="b"/>
              <a:pathLst>
                <a:path w="3568700" h="2552700">
                  <a:moveTo>
                    <a:pt x="104864" y="25400"/>
                  </a:moveTo>
                  <a:lnTo>
                    <a:pt x="14128" y="25400"/>
                  </a:lnTo>
                  <a:lnTo>
                    <a:pt x="21358" y="12700"/>
                  </a:lnTo>
                  <a:lnTo>
                    <a:pt x="29058" y="0"/>
                  </a:lnTo>
                  <a:lnTo>
                    <a:pt x="154189" y="0"/>
                  </a:lnTo>
                  <a:lnTo>
                    <a:pt x="164611" y="12700"/>
                  </a:lnTo>
                  <a:lnTo>
                    <a:pt x="93834" y="12700"/>
                  </a:lnTo>
                  <a:lnTo>
                    <a:pt x="104864" y="25400"/>
                  </a:lnTo>
                  <a:close/>
                </a:path>
                <a:path w="3568700" h="2552700">
                  <a:moveTo>
                    <a:pt x="250749" y="12700"/>
                  </a:moveTo>
                  <a:lnTo>
                    <a:pt x="167833" y="12700"/>
                  </a:lnTo>
                  <a:lnTo>
                    <a:pt x="159267" y="0"/>
                  </a:lnTo>
                  <a:lnTo>
                    <a:pt x="259011" y="0"/>
                  </a:lnTo>
                  <a:lnTo>
                    <a:pt x="250749" y="12700"/>
                  </a:lnTo>
                  <a:close/>
                </a:path>
                <a:path w="3568700" h="2552700">
                  <a:moveTo>
                    <a:pt x="468271" y="12700"/>
                  </a:moveTo>
                  <a:lnTo>
                    <a:pt x="319052" y="12700"/>
                  </a:lnTo>
                  <a:lnTo>
                    <a:pt x="311618" y="0"/>
                  </a:lnTo>
                  <a:lnTo>
                    <a:pt x="474715" y="0"/>
                  </a:lnTo>
                  <a:lnTo>
                    <a:pt x="468271" y="12700"/>
                  </a:lnTo>
                  <a:close/>
                </a:path>
                <a:path w="3568700" h="2552700">
                  <a:moveTo>
                    <a:pt x="545825" y="12700"/>
                  </a:moveTo>
                  <a:lnTo>
                    <a:pt x="484826" y="12700"/>
                  </a:lnTo>
                  <a:lnTo>
                    <a:pt x="488937" y="0"/>
                  </a:lnTo>
                  <a:lnTo>
                    <a:pt x="549269" y="0"/>
                  </a:lnTo>
                  <a:lnTo>
                    <a:pt x="545825" y="12700"/>
                  </a:lnTo>
                  <a:close/>
                </a:path>
                <a:path w="3568700" h="2552700">
                  <a:moveTo>
                    <a:pt x="584688" y="12700"/>
                  </a:moveTo>
                  <a:lnTo>
                    <a:pt x="548267" y="12700"/>
                  </a:lnTo>
                  <a:lnTo>
                    <a:pt x="575157" y="0"/>
                  </a:lnTo>
                  <a:lnTo>
                    <a:pt x="597046" y="0"/>
                  </a:lnTo>
                  <a:lnTo>
                    <a:pt x="584688" y="12700"/>
                  </a:lnTo>
                  <a:close/>
                </a:path>
                <a:path w="3568700" h="2552700">
                  <a:moveTo>
                    <a:pt x="687488" y="12700"/>
                  </a:moveTo>
                  <a:lnTo>
                    <a:pt x="610545" y="12700"/>
                  </a:lnTo>
                  <a:lnTo>
                    <a:pt x="597046" y="0"/>
                  </a:lnTo>
                  <a:lnTo>
                    <a:pt x="682822" y="0"/>
                  </a:lnTo>
                  <a:lnTo>
                    <a:pt x="687488" y="12700"/>
                  </a:lnTo>
                  <a:close/>
                </a:path>
                <a:path w="3568700" h="2552700">
                  <a:moveTo>
                    <a:pt x="745709" y="38100"/>
                  </a:moveTo>
                  <a:lnTo>
                    <a:pt x="645564" y="38100"/>
                  </a:lnTo>
                  <a:lnTo>
                    <a:pt x="654044" y="25400"/>
                  </a:lnTo>
                  <a:lnTo>
                    <a:pt x="615873" y="25400"/>
                  </a:lnTo>
                  <a:lnTo>
                    <a:pt x="623378" y="12700"/>
                  </a:lnTo>
                  <a:lnTo>
                    <a:pt x="687488" y="12700"/>
                  </a:lnTo>
                  <a:lnTo>
                    <a:pt x="699252" y="0"/>
                  </a:lnTo>
                  <a:lnTo>
                    <a:pt x="726876" y="0"/>
                  </a:lnTo>
                  <a:lnTo>
                    <a:pt x="706599" y="12700"/>
                  </a:lnTo>
                  <a:lnTo>
                    <a:pt x="716366" y="25400"/>
                  </a:lnTo>
                  <a:lnTo>
                    <a:pt x="745709" y="38100"/>
                  </a:lnTo>
                  <a:close/>
                </a:path>
                <a:path w="3568700" h="2552700">
                  <a:moveTo>
                    <a:pt x="790458" y="38100"/>
                  </a:moveTo>
                  <a:lnTo>
                    <a:pt x="745709" y="38100"/>
                  </a:lnTo>
                  <a:lnTo>
                    <a:pt x="756669" y="25400"/>
                  </a:lnTo>
                  <a:lnTo>
                    <a:pt x="768556" y="25400"/>
                  </a:lnTo>
                  <a:lnTo>
                    <a:pt x="781130" y="12700"/>
                  </a:lnTo>
                  <a:lnTo>
                    <a:pt x="794153" y="0"/>
                  </a:lnTo>
                  <a:lnTo>
                    <a:pt x="878817" y="0"/>
                  </a:lnTo>
                  <a:lnTo>
                    <a:pt x="871706" y="12700"/>
                  </a:lnTo>
                  <a:lnTo>
                    <a:pt x="812708" y="12700"/>
                  </a:lnTo>
                  <a:lnTo>
                    <a:pt x="801854" y="25400"/>
                  </a:lnTo>
                  <a:lnTo>
                    <a:pt x="790458" y="38100"/>
                  </a:lnTo>
                  <a:close/>
                </a:path>
                <a:path w="3568700" h="2552700">
                  <a:moveTo>
                    <a:pt x="906817" y="38100"/>
                  </a:moveTo>
                  <a:lnTo>
                    <a:pt x="867151" y="38100"/>
                  </a:lnTo>
                  <a:lnTo>
                    <a:pt x="843707" y="25400"/>
                  </a:lnTo>
                  <a:lnTo>
                    <a:pt x="899494" y="25400"/>
                  </a:lnTo>
                  <a:lnTo>
                    <a:pt x="912317" y="12700"/>
                  </a:lnTo>
                  <a:lnTo>
                    <a:pt x="924889" y="0"/>
                  </a:lnTo>
                  <a:lnTo>
                    <a:pt x="963260" y="0"/>
                  </a:lnTo>
                  <a:lnTo>
                    <a:pt x="934872" y="12700"/>
                  </a:lnTo>
                  <a:lnTo>
                    <a:pt x="920761" y="25400"/>
                  </a:lnTo>
                  <a:lnTo>
                    <a:pt x="906817" y="38100"/>
                  </a:lnTo>
                  <a:close/>
                </a:path>
                <a:path w="3568700" h="2552700">
                  <a:moveTo>
                    <a:pt x="975034" y="38100"/>
                  </a:moveTo>
                  <a:lnTo>
                    <a:pt x="927816" y="38100"/>
                  </a:lnTo>
                  <a:lnTo>
                    <a:pt x="968065" y="12700"/>
                  </a:lnTo>
                  <a:lnTo>
                    <a:pt x="981482" y="12700"/>
                  </a:lnTo>
                  <a:lnTo>
                    <a:pt x="975482" y="0"/>
                  </a:lnTo>
                  <a:lnTo>
                    <a:pt x="1049258" y="0"/>
                  </a:lnTo>
                  <a:lnTo>
                    <a:pt x="1017481" y="12700"/>
                  </a:lnTo>
                  <a:lnTo>
                    <a:pt x="1036856" y="25400"/>
                  </a:lnTo>
                  <a:lnTo>
                    <a:pt x="986815" y="25400"/>
                  </a:lnTo>
                  <a:lnTo>
                    <a:pt x="975034" y="38100"/>
                  </a:lnTo>
                  <a:close/>
                </a:path>
                <a:path w="3568700" h="2552700">
                  <a:moveTo>
                    <a:pt x="1169478" y="38100"/>
                  </a:moveTo>
                  <a:lnTo>
                    <a:pt x="1135034" y="38100"/>
                  </a:lnTo>
                  <a:lnTo>
                    <a:pt x="1114953" y="25400"/>
                  </a:lnTo>
                  <a:lnTo>
                    <a:pt x="1054814" y="0"/>
                  </a:lnTo>
                  <a:lnTo>
                    <a:pt x="1094257" y="0"/>
                  </a:lnTo>
                  <a:lnTo>
                    <a:pt x="1121743" y="12700"/>
                  </a:lnTo>
                  <a:lnTo>
                    <a:pt x="1135459" y="12700"/>
                  </a:lnTo>
                  <a:lnTo>
                    <a:pt x="1149145" y="25400"/>
                  </a:lnTo>
                  <a:lnTo>
                    <a:pt x="1179984" y="25400"/>
                  </a:lnTo>
                  <a:lnTo>
                    <a:pt x="1169478" y="38100"/>
                  </a:lnTo>
                  <a:close/>
                </a:path>
                <a:path w="3568700" h="2552700">
                  <a:moveTo>
                    <a:pt x="1179984" y="25400"/>
                  </a:moveTo>
                  <a:lnTo>
                    <a:pt x="1149145" y="25400"/>
                  </a:lnTo>
                  <a:lnTo>
                    <a:pt x="1164658" y="12700"/>
                  </a:lnTo>
                  <a:lnTo>
                    <a:pt x="1172441" y="0"/>
                  </a:lnTo>
                  <a:lnTo>
                    <a:pt x="1201024" y="0"/>
                  </a:lnTo>
                  <a:lnTo>
                    <a:pt x="1179984" y="25400"/>
                  </a:lnTo>
                  <a:close/>
                </a:path>
                <a:path w="3568700" h="2552700">
                  <a:moveTo>
                    <a:pt x="1235587" y="38100"/>
                  </a:moveTo>
                  <a:lnTo>
                    <a:pt x="1200178" y="38100"/>
                  </a:lnTo>
                  <a:lnTo>
                    <a:pt x="1251365" y="0"/>
                  </a:lnTo>
                  <a:lnTo>
                    <a:pt x="1286697" y="0"/>
                  </a:lnTo>
                  <a:lnTo>
                    <a:pt x="1295343" y="12700"/>
                  </a:lnTo>
                  <a:lnTo>
                    <a:pt x="1268253" y="12700"/>
                  </a:lnTo>
                  <a:lnTo>
                    <a:pt x="1235587" y="38100"/>
                  </a:lnTo>
                  <a:close/>
                </a:path>
                <a:path w="3568700" h="2552700">
                  <a:moveTo>
                    <a:pt x="1368251" y="25400"/>
                  </a:moveTo>
                  <a:lnTo>
                    <a:pt x="1335141" y="25400"/>
                  </a:lnTo>
                  <a:lnTo>
                    <a:pt x="1300919" y="0"/>
                  </a:lnTo>
                  <a:lnTo>
                    <a:pt x="1343252" y="0"/>
                  </a:lnTo>
                  <a:lnTo>
                    <a:pt x="1350029" y="12700"/>
                  </a:lnTo>
                  <a:lnTo>
                    <a:pt x="1374550" y="12700"/>
                  </a:lnTo>
                  <a:lnTo>
                    <a:pt x="1368251" y="25400"/>
                  </a:lnTo>
                  <a:close/>
                </a:path>
                <a:path w="3568700" h="2552700">
                  <a:moveTo>
                    <a:pt x="1380973" y="12700"/>
                  </a:moveTo>
                  <a:lnTo>
                    <a:pt x="1350029" y="12700"/>
                  </a:lnTo>
                  <a:lnTo>
                    <a:pt x="1351363" y="0"/>
                  </a:lnTo>
                  <a:lnTo>
                    <a:pt x="1387563" y="0"/>
                  </a:lnTo>
                  <a:lnTo>
                    <a:pt x="1380973" y="12700"/>
                  </a:lnTo>
                  <a:close/>
                </a:path>
                <a:path w="3568700" h="2552700">
                  <a:moveTo>
                    <a:pt x="1393362" y="38100"/>
                  </a:moveTo>
                  <a:lnTo>
                    <a:pt x="1321030" y="38100"/>
                  </a:lnTo>
                  <a:lnTo>
                    <a:pt x="1325919" y="25400"/>
                  </a:lnTo>
                  <a:lnTo>
                    <a:pt x="1376029" y="25400"/>
                  </a:lnTo>
                  <a:lnTo>
                    <a:pt x="1408075" y="0"/>
                  </a:lnTo>
                  <a:lnTo>
                    <a:pt x="1437814" y="0"/>
                  </a:lnTo>
                  <a:lnTo>
                    <a:pt x="1393362" y="38100"/>
                  </a:lnTo>
                  <a:close/>
                </a:path>
                <a:path w="3568700" h="2552700">
                  <a:moveTo>
                    <a:pt x="1455360" y="63500"/>
                  </a:moveTo>
                  <a:lnTo>
                    <a:pt x="1429250" y="63500"/>
                  </a:lnTo>
                  <a:lnTo>
                    <a:pt x="1445057" y="50800"/>
                  </a:lnTo>
                  <a:lnTo>
                    <a:pt x="1460958" y="25400"/>
                  </a:lnTo>
                  <a:lnTo>
                    <a:pt x="1476171" y="12700"/>
                  </a:lnTo>
                  <a:lnTo>
                    <a:pt x="1489915" y="0"/>
                  </a:lnTo>
                  <a:lnTo>
                    <a:pt x="1525803" y="0"/>
                  </a:lnTo>
                  <a:lnTo>
                    <a:pt x="1508404" y="12700"/>
                  </a:lnTo>
                  <a:lnTo>
                    <a:pt x="1491360" y="25400"/>
                  </a:lnTo>
                  <a:lnTo>
                    <a:pt x="1474648" y="50800"/>
                  </a:lnTo>
                  <a:lnTo>
                    <a:pt x="1455360" y="63500"/>
                  </a:lnTo>
                  <a:close/>
                </a:path>
                <a:path w="3568700" h="2552700">
                  <a:moveTo>
                    <a:pt x="1566914" y="12700"/>
                  </a:moveTo>
                  <a:lnTo>
                    <a:pt x="1538011" y="12700"/>
                  </a:lnTo>
                  <a:lnTo>
                    <a:pt x="1531933" y="0"/>
                  </a:lnTo>
                  <a:lnTo>
                    <a:pt x="1561692" y="0"/>
                  </a:lnTo>
                  <a:lnTo>
                    <a:pt x="1566914" y="12700"/>
                  </a:lnTo>
                  <a:close/>
                </a:path>
                <a:path w="3568700" h="2552700">
                  <a:moveTo>
                    <a:pt x="1672467" y="38100"/>
                  </a:moveTo>
                  <a:lnTo>
                    <a:pt x="1629617" y="38100"/>
                  </a:lnTo>
                  <a:lnTo>
                    <a:pt x="1619801" y="25400"/>
                  </a:lnTo>
                  <a:lnTo>
                    <a:pt x="1595469" y="12700"/>
                  </a:lnTo>
                  <a:lnTo>
                    <a:pt x="1566914" y="12700"/>
                  </a:lnTo>
                  <a:lnTo>
                    <a:pt x="1570358" y="0"/>
                  </a:lnTo>
                  <a:lnTo>
                    <a:pt x="1613135" y="0"/>
                  </a:lnTo>
                  <a:lnTo>
                    <a:pt x="1657634" y="25400"/>
                  </a:lnTo>
                  <a:lnTo>
                    <a:pt x="1672467" y="38100"/>
                  </a:lnTo>
                  <a:close/>
                </a:path>
                <a:path w="3568700" h="2552700">
                  <a:moveTo>
                    <a:pt x="1689911" y="50800"/>
                  </a:moveTo>
                  <a:lnTo>
                    <a:pt x="1659023" y="50800"/>
                  </a:lnTo>
                  <a:lnTo>
                    <a:pt x="1649207" y="38100"/>
                  </a:lnTo>
                  <a:lnTo>
                    <a:pt x="1672467" y="38100"/>
                  </a:lnTo>
                  <a:lnTo>
                    <a:pt x="1681533" y="25400"/>
                  </a:lnTo>
                  <a:lnTo>
                    <a:pt x="1708688" y="0"/>
                  </a:lnTo>
                  <a:lnTo>
                    <a:pt x="1753021" y="0"/>
                  </a:lnTo>
                  <a:lnTo>
                    <a:pt x="1761015" y="6574"/>
                  </a:lnTo>
                  <a:lnTo>
                    <a:pt x="1763909" y="12700"/>
                  </a:lnTo>
                  <a:lnTo>
                    <a:pt x="1716910" y="12700"/>
                  </a:lnTo>
                  <a:lnTo>
                    <a:pt x="1689911" y="50800"/>
                  </a:lnTo>
                  <a:close/>
                </a:path>
                <a:path w="3568700" h="2552700">
                  <a:moveTo>
                    <a:pt x="1761015" y="6574"/>
                  </a:moveTo>
                  <a:lnTo>
                    <a:pt x="1753021" y="0"/>
                  </a:lnTo>
                  <a:lnTo>
                    <a:pt x="1757910" y="0"/>
                  </a:lnTo>
                  <a:lnTo>
                    <a:pt x="1761015" y="6574"/>
                  </a:lnTo>
                  <a:close/>
                </a:path>
                <a:path w="3568700" h="2552700">
                  <a:moveTo>
                    <a:pt x="1740743" y="50800"/>
                  </a:moveTo>
                  <a:lnTo>
                    <a:pt x="1711386" y="50800"/>
                  </a:lnTo>
                  <a:lnTo>
                    <a:pt x="1734629" y="25400"/>
                  </a:lnTo>
                  <a:lnTo>
                    <a:pt x="1746354" y="25400"/>
                  </a:lnTo>
                  <a:lnTo>
                    <a:pt x="1739577" y="12700"/>
                  </a:lnTo>
                  <a:lnTo>
                    <a:pt x="1768465" y="12700"/>
                  </a:lnTo>
                  <a:lnTo>
                    <a:pt x="1761015" y="6574"/>
                  </a:lnTo>
                  <a:lnTo>
                    <a:pt x="1757910" y="0"/>
                  </a:lnTo>
                  <a:lnTo>
                    <a:pt x="1814672" y="0"/>
                  </a:lnTo>
                  <a:lnTo>
                    <a:pt x="1801686" y="12700"/>
                  </a:lnTo>
                  <a:lnTo>
                    <a:pt x="1829130" y="38100"/>
                  </a:lnTo>
                  <a:lnTo>
                    <a:pt x="1752239" y="38100"/>
                  </a:lnTo>
                  <a:lnTo>
                    <a:pt x="1740743" y="50800"/>
                  </a:lnTo>
                  <a:close/>
                </a:path>
                <a:path w="3568700" h="2552700">
                  <a:moveTo>
                    <a:pt x="1932017" y="50800"/>
                  </a:moveTo>
                  <a:lnTo>
                    <a:pt x="1891865" y="50800"/>
                  </a:lnTo>
                  <a:lnTo>
                    <a:pt x="1867129" y="25400"/>
                  </a:lnTo>
                  <a:lnTo>
                    <a:pt x="1835463" y="25400"/>
                  </a:lnTo>
                  <a:lnTo>
                    <a:pt x="1851463" y="12700"/>
                  </a:lnTo>
                  <a:lnTo>
                    <a:pt x="1845611" y="12700"/>
                  </a:lnTo>
                  <a:lnTo>
                    <a:pt x="1839727" y="0"/>
                  </a:lnTo>
                  <a:lnTo>
                    <a:pt x="1887018" y="0"/>
                  </a:lnTo>
                  <a:lnTo>
                    <a:pt x="1909726" y="25400"/>
                  </a:lnTo>
                  <a:lnTo>
                    <a:pt x="1920939" y="38100"/>
                  </a:lnTo>
                  <a:lnTo>
                    <a:pt x="1932017" y="50800"/>
                  </a:lnTo>
                  <a:close/>
                </a:path>
                <a:path w="3568700" h="2552700">
                  <a:moveTo>
                    <a:pt x="2092236" y="38100"/>
                  </a:moveTo>
                  <a:lnTo>
                    <a:pt x="2056486" y="38100"/>
                  </a:lnTo>
                  <a:lnTo>
                    <a:pt x="2045237" y="25400"/>
                  </a:lnTo>
                  <a:lnTo>
                    <a:pt x="2009255" y="25400"/>
                  </a:lnTo>
                  <a:lnTo>
                    <a:pt x="2032459" y="12700"/>
                  </a:lnTo>
                  <a:lnTo>
                    <a:pt x="2028237" y="0"/>
                  </a:lnTo>
                  <a:lnTo>
                    <a:pt x="2081236" y="0"/>
                  </a:lnTo>
                  <a:lnTo>
                    <a:pt x="2078791" y="12700"/>
                  </a:lnTo>
                  <a:lnTo>
                    <a:pt x="2073792" y="12700"/>
                  </a:lnTo>
                  <a:lnTo>
                    <a:pt x="2092236" y="38100"/>
                  </a:lnTo>
                  <a:close/>
                </a:path>
                <a:path w="3568700" h="2552700">
                  <a:moveTo>
                    <a:pt x="2184789" y="50800"/>
                  </a:moveTo>
                  <a:lnTo>
                    <a:pt x="2153679" y="50800"/>
                  </a:lnTo>
                  <a:lnTo>
                    <a:pt x="2148309" y="38100"/>
                  </a:lnTo>
                  <a:lnTo>
                    <a:pt x="2137445" y="25400"/>
                  </a:lnTo>
                  <a:lnTo>
                    <a:pt x="2098458" y="25400"/>
                  </a:lnTo>
                  <a:lnTo>
                    <a:pt x="2089888" y="12700"/>
                  </a:lnTo>
                  <a:lnTo>
                    <a:pt x="2081236" y="0"/>
                  </a:lnTo>
                  <a:lnTo>
                    <a:pt x="2099458" y="0"/>
                  </a:lnTo>
                  <a:lnTo>
                    <a:pt x="2107388" y="12700"/>
                  </a:lnTo>
                  <a:lnTo>
                    <a:pt x="2147568" y="12700"/>
                  </a:lnTo>
                  <a:lnTo>
                    <a:pt x="2171123" y="38100"/>
                  </a:lnTo>
                  <a:lnTo>
                    <a:pt x="2203311" y="38100"/>
                  </a:lnTo>
                  <a:lnTo>
                    <a:pt x="2184789" y="50800"/>
                  </a:lnTo>
                  <a:close/>
                </a:path>
                <a:path w="3568700" h="2552700">
                  <a:moveTo>
                    <a:pt x="2154458" y="12700"/>
                  </a:moveTo>
                  <a:lnTo>
                    <a:pt x="2120679" y="12700"/>
                  </a:lnTo>
                  <a:lnTo>
                    <a:pt x="2102569" y="0"/>
                  </a:lnTo>
                  <a:lnTo>
                    <a:pt x="2161442" y="0"/>
                  </a:lnTo>
                  <a:lnTo>
                    <a:pt x="2154458" y="12700"/>
                  </a:lnTo>
                  <a:close/>
                </a:path>
                <a:path w="3568700" h="2552700">
                  <a:moveTo>
                    <a:pt x="2221886" y="38100"/>
                  </a:moveTo>
                  <a:lnTo>
                    <a:pt x="2171123" y="38100"/>
                  </a:lnTo>
                  <a:lnTo>
                    <a:pt x="2190223" y="25400"/>
                  </a:lnTo>
                  <a:lnTo>
                    <a:pt x="2228465" y="12700"/>
                  </a:lnTo>
                  <a:lnTo>
                    <a:pt x="2247566" y="0"/>
                  </a:lnTo>
                  <a:lnTo>
                    <a:pt x="2283009" y="0"/>
                  </a:lnTo>
                  <a:lnTo>
                    <a:pt x="2284787" y="12700"/>
                  </a:lnTo>
                  <a:lnTo>
                    <a:pt x="2259232" y="12700"/>
                  </a:lnTo>
                  <a:lnTo>
                    <a:pt x="2221886" y="38100"/>
                  </a:lnTo>
                  <a:close/>
                </a:path>
                <a:path w="3568700" h="2552700">
                  <a:moveTo>
                    <a:pt x="2371230" y="50800"/>
                  </a:moveTo>
                  <a:lnTo>
                    <a:pt x="2332230" y="50800"/>
                  </a:lnTo>
                  <a:lnTo>
                    <a:pt x="2326863" y="38100"/>
                  </a:lnTo>
                  <a:lnTo>
                    <a:pt x="2316043" y="25400"/>
                  </a:lnTo>
                  <a:lnTo>
                    <a:pt x="2310675" y="12700"/>
                  </a:lnTo>
                  <a:lnTo>
                    <a:pt x="2290565" y="12700"/>
                  </a:lnTo>
                  <a:lnTo>
                    <a:pt x="2294565" y="0"/>
                  </a:lnTo>
                  <a:lnTo>
                    <a:pt x="2327119" y="0"/>
                  </a:lnTo>
                  <a:lnTo>
                    <a:pt x="2339525" y="25400"/>
                  </a:lnTo>
                  <a:lnTo>
                    <a:pt x="2345675" y="25400"/>
                  </a:lnTo>
                  <a:lnTo>
                    <a:pt x="2347897" y="38100"/>
                  </a:lnTo>
                  <a:lnTo>
                    <a:pt x="2375674" y="38100"/>
                  </a:lnTo>
                  <a:lnTo>
                    <a:pt x="2371230" y="50800"/>
                  </a:lnTo>
                  <a:close/>
                </a:path>
                <a:path w="3568700" h="2552700">
                  <a:moveTo>
                    <a:pt x="2412534" y="25400"/>
                  </a:moveTo>
                  <a:lnTo>
                    <a:pt x="2363452" y="25400"/>
                  </a:lnTo>
                  <a:lnTo>
                    <a:pt x="2357386" y="12700"/>
                  </a:lnTo>
                  <a:lnTo>
                    <a:pt x="2345296" y="0"/>
                  </a:lnTo>
                  <a:lnTo>
                    <a:pt x="2372493" y="0"/>
                  </a:lnTo>
                  <a:lnTo>
                    <a:pt x="2380674" y="12700"/>
                  </a:lnTo>
                  <a:lnTo>
                    <a:pt x="2419117" y="12700"/>
                  </a:lnTo>
                  <a:lnTo>
                    <a:pt x="2412534" y="25400"/>
                  </a:lnTo>
                  <a:close/>
                </a:path>
                <a:path w="3568700" h="2552700">
                  <a:moveTo>
                    <a:pt x="2461894" y="25400"/>
                  </a:moveTo>
                  <a:lnTo>
                    <a:pt x="2425326" y="25400"/>
                  </a:lnTo>
                  <a:lnTo>
                    <a:pt x="2419117" y="12700"/>
                  </a:lnTo>
                  <a:lnTo>
                    <a:pt x="2387191" y="12700"/>
                  </a:lnTo>
                  <a:lnTo>
                    <a:pt x="2400267" y="0"/>
                  </a:lnTo>
                  <a:lnTo>
                    <a:pt x="2440006" y="0"/>
                  </a:lnTo>
                  <a:lnTo>
                    <a:pt x="2445488" y="12700"/>
                  </a:lnTo>
                  <a:lnTo>
                    <a:pt x="2461894" y="25400"/>
                  </a:lnTo>
                  <a:close/>
                </a:path>
                <a:path w="3568700" h="2552700">
                  <a:moveTo>
                    <a:pt x="2537872" y="38100"/>
                  </a:moveTo>
                  <a:lnTo>
                    <a:pt x="2501197" y="38100"/>
                  </a:lnTo>
                  <a:lnTo>
                    <a:pt x="2495116" y="25400"/>
                  </a:lnTo>
                  <a:lnTo>
                    <a:pt x="2461894" y="25400"/>
                  </a:lnTo>
                  <a:lnTo>
                    <a:pt x="2483672" y="12700"/>
                  </a:lnTo>
                  <a:lnTo>
                    <a:pt x="2481894" y="0"/>
                  </a:lnTo>
                  <a:lnTo>
                    <a:pt x="2517893" y="0"/>
                  </a:lnTo>
                  <a:lnTo>
                    <a:pt x="2512560" y="12700"/>
                  </a:lnTo>
                  <a:lnTo>
                    <a:pt x="2521039" y="12700"/>
                  </a:lnTo>
                  <a:lnTo>
                    <a:pt x="2537872" y="38100"/>
                  </a:lnTo>
                  <a:close/>
                </a:path>
                <a:path w="3568700" h="2552700">
                  <a:moveTo>
                    <a:pt x="2601780" y="152400"/>
                  </a:moveTo>
                  <a:lnTo>
                    <a:pt x="2567448" y="152400"/>
                  </a:lnTo>
                  <a:lnTo>
                    <a:pt x="2575781" y="139700"/>
                  </a:lnTo>
                  <a:lnTo>
                    <a:pt x="2552934" y="114300"/>
                  </a:lnTo>
                  <a:lnTo>
                    <a:pt x="2541485" y="88900"/>
                  </a:lnTo>
                  <a:lnTo>
                    <a:pt x="2530004" y="76200"/>
                  </a:lnTo>
                  <a:lnTo>
                    <a:pt x="2505449" y="76200"/>
                  </a:lnTo>
                  <a:lnTo>
                    <a:pt x="2512338" y="63500"/>
                  </a:lnTo>
                  <a:lnTo>
                    <a:pt x="2519338" y="63500"/>
                  </a:lnTo>
                  <a:lnTo>
                    <a:pt x="2513319" y="50800"/>
                  </a:lnTo>
                  <a:lnTo>
                    <a:pt x="2507268" y="38100"/>
                  </a:lnTo>
                  <a:lnTo>
                    <a:pt x="2546226" y="38100"/>
                  </a:lnTo>
                  <a:lnTo>
                    <a:pt x="2577225" y="25400"/>
                  </a:lnTo>
                  <a:lnTo>
                    <a:pt x="2588579" y="12700"/>
                  </a:lnTo>
                  <a:lnTo>
                    <a:pt x="2599975" y="12700"/>
                  </a:lnTo>
                  <a:lnTo>
                    <a:pt x="2622891" y="0"/>
                  </a:lnTo>
                  <a:lnTo>
                    <a:pt x="2646668" y="0"/>
                  </a:lnTo>
                  <a:lnTo>
                    <a:pt x="2603141" y="25400"/>
                  </a:lnTo>
                  <a:lnTo>
                    <a:pt x="2559781" y="63500"/>
                  </a:lnTo>
                  <a:lnTo>
                    <a:pt x="2572453" y="76200"/>
                  </a:lnTo>
                  <a:lnTo>
                    <a:pt x="2584989" y="88900"/>
                  </a:lnTo>
                  <a:lnTo>
                    <a:pt x="2564559" y="88900"/>
                  </a:lnTo>
                  <a:lnTo>
                    <a:pt x="2584199" y="127000"/>
                  </a:lnTo>
                  <a:lnTo>
                    <a:pt x="2627002" y="127000"/>
                  </a:lnTo>
                  <a:lnTo>
                    <a:pt x="2631224" y="139700"/>
                  </a:lnTo>
                  <a:lnTo>
                    <a:pt x="2608669" y="139700"/>
                  </a:lnTo>
                  <a:lnTo>
                    <a:pt x="2601780" y="152400"/>
                  </a:lnTo>
                  <a:close/>
                </a:path>
                <a:path w="3568700" h="2552700">
                  <a:moveTo>
                    <a:pt x="2622891" y="127000"/>
                  </a:moveTo>
                  <a:lnTo>
                    <a:pt x="2595891" y="127000"/>
                  </a:lnTo>
                  <a:lnTo>
                    <a:pt x="2588152" y="114300"/>
                  </a:lnTo>
                  <a:lnTo>
                    <a:pt x="2609780" y="114300"/>
                  </a:lnTo>
                  <a:lnTo>
                    <a:pt x="2626337" y="101600"/>
                  </a:lnTo>
                  <a:lnTo>
                    <a:pt x="2642821" y="76200"/>
                  </a:lnTo>
                  <a:lnTo>
                    <a:pt x="2675445" y="50800"/>
                  </a:lnTo>
                  <a:lnTo>
                    <a:pt x="2677556" y="50800"/>
                  </a:lnTo>
                  <a:lnTo>
                    <a:pt x="2681890" y="38100"/>
                  </a:lnTo>
                  <a:lnTo>
                    <a:pt x="2664321" y="25400"/>
                  </a:lnTo>
                  <a:lnTo>
                    <a:pt x="2655531" y="12700"/>
                  </a:lnTo>
                  <a:lnTo>
                    <a:pt x="2646668" y="0"/>
                  </a:lnTo>
                  <a:lnTo>
                    <a:pt x="2672556" y="0"/>
                  </a:lnTo>
                  <a:lnTo>
                    <a:pt x="2692462" y="12700"/>
                  </a:lnTo>
                  <a:lnTo>
                    <a:pt x="2699111" y="25400"/>
                  </a:lnTo>
                  <a:lnTo>
                    <a:pt x="2727208" y="25400"/>
                  </a:lnTo>
                  <a:lnTo>
                    <a:pt x="2711667" y="38100"/>
                  </a:lnTo>
                  <a:lnTo>
                    <a:pt x="2728037" y="63500"/>
                  </a:lnTo>
                  <a:lnTo>
                    <a:pt x="2694556" y="63500"/>
                  </a:lnTo>
                  <a:lnTo>
                    <a:pt x="2658807" y="88900"/>
                  </a:lnTo>
                  <a:lnTo>
                    <a:pt x="2640870" y="114300"/>
                  </a:lnTo>
                  <a:lnTo>
                    <a:pt x="2622891" y="127000"/>
                  </a:lnTo>
                  <a:close/>
                </a:path>
                <a:path w="3568700" h="2552700">
                  <a:moveTo>
                    <a:pt x="2727208" y="25400"/>
                  </a:moveTo>
                  <a:lnTo>
                    <a:pt x="2699111" y="25400"/>
                  </a:lnTo>
                  <a:lnTo>
                    <a:pt x="2730222" y="0"/>
                  </a:lnTo>
                  <a:lnTo>
                    <a:pt x="2747666" y="0"/>
                  </a:lnTo>
                  <a:lnTo>
                    <a:pt x="2742666" y="12700"/>
                  </a:lnTo>
                  <a:lnTo>
                    <a:pt x="2734963" y="12700"/>
                  </a:lnTo>
                  <a:lnTo>
                    <a:pt x="2727208" y="25400"/>
                  </a:lnTo>
                  <a:close/>
                </a:path>
                <a:path w="3568700" h="2552700">
                  <a:moveTo>
                    <a:pt x="2770221" y="76200"/>
                  </a:moveTo>
                  <a:lnTo>
                    <a:pt x="2736222" y="76200"/>
                  </a:lnTo>
                  <a:lnTo>
                    <a:pt x="2752940" y="63500"/>
                  </a:lnTo>
                  <a:lnTo>
                    <a:pt x="2786877" y="38100"/>
                  </a:lnTo>
                  <a:lnTo>
                    <a:pt x="2804220" y="25400"/>
                  </a:lnTo>
                  <a:lnTo>
                    <a:pt x="2774999" y="0"/>
                  </a:lnTo>
                  <a:lnTo>
                    <a:pt x="2806635" y="0"/>
                  </a:lnTo>
                  <a:lnTo>
                    <a:pt x="2816756" y="12700"/>
                  </a:lnTo>
                  <a:lnTo>
                    <a:pt x="2863775" y="12700"/>
                  </a:lnTo>
                  <a:lnTo>
                    <a:pt x="2834109" y="38100"/>
                  </a:lnTo>
                  <a:lnTo>
                    <a:pt x="2816664" y="38100"/>
                  </a:lnTo>
                  <a:lnTo>
                    <a:pt x="2804939" y="50800"/>
                  </a:lnTo>
                  <a:lnTo>
                    <a:pt x="2793276" y="50800"/>
                  </a:lnTo>
                  <a:lnTo>
                    <a:pt x="2770221" y="76200"/>
                  </a:lnTo>
                  <a:close/>
                </a:path>
                <a:path w="3568700" h="2552700">
                  <a:moveTo>
                    <a:pt x="2863775" y="12700"/>
                  </a:moveTo>
                  <a:lnTo>
                    <a:pt x="2821775" y="12700"/>
                  </a:lnTo>
                  <a:lnTo>
                    <a:pt x="2863886" y="0"/>
                  </a:lnTo>
                  <a:lnTo>
                    <a:pt x="2878733" y="0"/>
                  </a:lnTo>
                  <a:lnTo>
                    <a:pt x="2863775" y="12700"/>
                  </a:lnTo>
                  <a:close/>
                </a:path>
                <a:path w="3568700" h="2552700">
                  <a:moveTo>
                    <a:pt x="2908459" y="76200"/>
                  </a:moveTo>
                  <a:lnTo>
                    <a:pt x="2874441" y="76200"/>
                  </a:lnTo>
                  <a:lnTo>
                    <a:pt x="2886397" y="63500"/>
                  </a:lnTo>
                  <a:lnTo>
                    <a:pt x="2898427" y="63500"/>
                  </a:lnTo>
                  <a:lnTo>
                    <a:pt x="2922662" y="38100"/>
                  </a:lnTo>
                  <a:lnTo>
                    <a:pt x="2915430" y="25400"/>
                  </a:lnTo>
                  <a:lnTo>
                    <a:pt x="2901006" y="12700"/>
                  </a:lnTo>
                  <a:lnTo>
                    <a:pt x="2893774" y="0"/>
                  </a:lnTo>
                  <a:lnTo>
                    <a:pt x="2917773" y="0"/>
                  </a:lnTo>
                  <a:lnTo>
                    <a:pt x="2938551" y="25400"/>
                  </a:lnTo>
                  <a:lnTo>
                    <a:pt x="2958543" y="25400"/>
                  </a:lnTo>
                  <a:lnTo>
                    <a:pt x="2950439" y="38100"/>
                  </a:lnTo>
                  <a:lnTo>
                    <a:pt x="2954328" y="38100"/>
                  </a:lnTo>
                  <a:lnTo>
                    <a:pt x="2958661" y="50800"/>
                  </a:lnTo>
                  <a:lnTo>
                    <a:pt x="2934662" y="50800"/>
                  </a:lnTo>
                  <a:lnTo>
                    <a:pt x="2917176" y="63500"/>
                  </a:lnTo>
                  <a:lnTo>
                    <a:pt x="2908459" y="76200"/>
                  </a:lnTo>
                  <a:close/>
                </a:path>
                <a:path w="3568700" h="2552700">
                  <a:moveTo>
                    <a:pt x="2966689" y="25400"/>
                  </a:moveTo>
                  <a:lnTo>
                    <a:pt x="2938551" y="25400"/>
                  </a:lnTo>
                  <a:lnTo>
                    <a:pt x="2946051" y="12700"/>
                  </a:lnTo>
                  <a:lnTo>
                    <a:pt x="2968550" y="0"/>
                  </a:lnTo>
                  <a:lnTo>
                    <a:pt x="3009771" y="0"/>
                  </a:lnTo>
                  <a:lnTo>
                    <a:pt x="3019834" y="12700"/>
                  </a:lnTo>
                  <a:lnTo>
                    <a:pt x="2974876" y="12700"/>
                  </a:lnTo>
                  <a:lnTo>
                    <a:pt x="2966689" y="25400"/>
                  </a:lnTo>
                  <a:close/>
                </a:path>
                <a:path w="3568700" h="2552700">
                  <a:moveTo>
                    <a:pt x="3085061" y="50800"/>
                  </a:moveTo>
                  <a:lnTo>
                    <a:pt x="3049771" y="50800"/>
                  </a:lnTo>
                  <a:lnTo>
                    <a:pt x="3097547" y="25400"/>
                  </a:lnTo>
                  <a:lnTo>
                    <a:pt x="3077103" y="0"/>
                  </a:lnTo>
                  <a:lnTo>
                    <a:pt x="3111325" y="0"/>
                  </a:lnTo>
                  <a:lnTo>
                    <a:pt x="3115214" y="12700"/>
                  </a:lnTo>
                  <a:lnTo>
                    <a:pt x="3153546" y="12700"/>
                  </a:lnTo>
                  <a:lnTo>
                    <a:pt x="3126880" y="25400"/>
                  </a:lnTo>
                  <a:lnTo>
                    <a:pt x="3139028" y="38100"/>
                  </a:lnTo>
                  <a:lnTo>
                    <a:pt x="3097177" y="38100"/>
                  </a:lnTo>
                  <a:lnTo>
                    <a:pt x="3085061" y="50800"/>
                  </a:lnTo>
                  <a:close/>
                </a:path>
                <a:path w="3568700" h="2552700">
                  <a:moveTo>
                    <a:pt x="3179212" y="12700"/>
                  </a:moveTo>
                  <a:lnTo>
                    <a:pt x="3115214" y="12700"/>
                  </a:lnTo>
                  <a:lnTo>
                    <a:pt x="3127269" y="0"/>
                  </a:lnTo>
                  <a:lnTo>
                    <a:pt x="3174990" y="0"/>
                  </a:lnTo>
                  <a:lnTo>
                    <a:pt x="3179212" y="12700"/>
                  </a:lnTo>
                  <a:close/>
                </a:path>
                <a:path w="3568700" h="2552700">
                  <a:moveTo>
                    <a:pt x="3295330" y="127000"/>
                  </a:moveTo>
                  <a:lnTo>
                    <a:pt x="3266544" y="127000"/>
                  </a:lnTo>
                  <a:lnTo>
                    <a:pt x="3278292" y="114300"/>
                  </a:lnTo>
                  <a:lnTo>
                    <a:pt x="3313431" y="88900"/>
                  </a:lnTo>
                  <a:lnTo>
                    <a:pt x="3297079" y="76200"/>
                  </a:lnTo>
                  <a:lnTo>
                    <a:pt x="3280529" y="50800"/>
                  </a:lnTo>
                  <a:lnTo>
                    <a:pt x="3263792" y="38100"/>
                  </a:lnTo>
                  <a:lnTo>
                    <a:pt x="3246877" y="12700"/>
                  </a:lnTo>
                  <a:lnTo>
                    <a:pt x="3220989" y="12700"/>
                  </a:lnTo>
                  <a:lnTo>
                    <a:pt x="3225545" y="0"/>
                  </a:lnTo>
                  <a:lnTo>
                    <a:pt x="3261766" y="0"/>
                  </a:lnTo>
                  <a:lnTo>
                    <a:pt x="3278953" y="25400"/>
                  </a:lnTo>
                  <a:lnTo>
                    <a:pt x="3296015" y="38100"/>
                  </a:lnTo>
                  <a:lnTo>
                    <a:pt x="3312952" y="63500"/>
                  </a:lnTo>
                  <a:lnTo>
                    <a:pt x="3329764" y="88900"/>
                  </a:lnTo>
                  <a:lnTo>
                    <a:pt x="3354250" y="88900"/>
                  </a:lnTo>
                  <a:lnTo>
                    <a:pt x="3341320" y="101600"/>
                  </a:lnTo>
                  <a:lnTo>
                    <a:pt x="3348542" y="101600"/>
                  </a:lnTo>
                  <a:lnTo>
                    <a:pt x="3352097" y="114300"/>
                  </a:lnTo>
                  <a:lnTo>
                    <a:pt x="3313228" y="114300"/>
                  </a:lnTo>
                  <a:lnTo>
                    <a:pt x="3295330" y="127000"/>
                  </a:lnTo>
                  <a:close/>
                </a:path>
                <a:path w="3568700" h="2552700">
                  <a:moveTo>
                    <a:pt x="3360679" y="88900"/>
                  </a:moveTo>
                  <a:lnTo>
                    <a:pt x="3329764" y="88900"/>
                  </a:lnTo>
                  <a:lnTo>
                    <a:pt x="3355320" y="63500"/>
                  </a:lnTo>
                  <a:lnTo>
                    <a:pt x="3311070" y="12700"/>
                  </a:lnTo>
                  <a:lnTo>
                    <a:pt x="3296321" y="0"/>
                  </a:lnTo>
                  <a:lnTo>
                    <a:pt x="3328900" y="0"/>
                  </a:lnTo>
                  <a:lnTo>
                    <a:pt x="3335681" y="12700"/>
                  </a:lnTo>
                  <a:lnTo>
                    <a:pt x="3342504" y="12700"/>
                  </a:lnTo>
                  <a:lnTo>
                    <a:pt x="3349431" y="25400"/>
                  </a:lnTo>
                  <a:lnTo>
                    <a:pt x="3355293" y="38100"/>
                  </a:lnTo>
                  <a:lnTo>
                    <a:pt x="3366852" y="50800"/>
                  </a:lnTo>
                  <a:lnTo>
                    <a:pt x="3406318" y="50800"/>
                  </a:lnTo>
                  <a:lnTo>
                    <a:pt x="3411540" y="63500"/>
                  </a:lnTo>
                  <a:lnTo>
                    <a:pt x="3435061" y="63500"/>
                  </a:lnTo>
                  <a:lnTo>
                    <a:pt x="3422985" y="76200"/>
                  </a:lnTo>
                  <a:lnTo>
                    <a:pt x="3367097" y="76200"/>
                  </a:lnTo>
                  <a:lnTo>
                    <a:pt x="3360679" y="88900"/>
                  </a:lnTo>
                  <a:close/>
                </a:path>
                <a:path w="3568700" h="2552700">
                  <a:moveTo>
                    <a:pt x="3403652" y="50800"/>
                  </a:moveTo>
                  <a:lnTo>
                    <a:pt x="3376875" y="50800"/>
                  </a:lnTo>
                  <a:lnTo>
                    <a:pt x="3350828" y="12700"/>
                  </a:lnTo>
                  <a:lnTo>
                    <a:pt x="3339431" y="0"/>
                  </a:lnTo>
                  <a:lnTo>
                    <a:pt x="3359319" y="0"/>
                  </a:lnTo>
                  <a:lnTo>
                    <a:pt x="3376250" y="12700"/>
                  </a:lnTo>
                  <a:lnTo>
                    <a:pt x="3384709" y="25400"/>
                  </a:lnTo>
                  <a:lnTo>
                    <a:pt x="3393096" y="38100"/>
                  </a:lnTo>
                  <a:lnTo>
                    <a:pt x="3416813" y="38100"/>
                  </a:lnTo>
                  <a:lnTo>
                    <a:pt x="3403652" y="50800"/>
                  </a:lnTo>
                  <a:close/>
                </a:path>
                <a:path w="3568700" h="2552700">
                  <a:moveTo>
                    <a:pt x="3500330" y="12700"/>
                  </a:moveTo>
                  <a:lnTo>
                    <a:pt x="3433517" y="12700"/>
                  </a:lnTo>
                  <a:lnTo>
                    <a:pt x="3447206" y="0"/>
                  </a:lnTo>
                  <a:lnTo>
                    <a:pt x="3506946" y="0"/>
                  </a:lnTo>
                  <a:lnTo>
                    <a:pt x="3500330" y="12700"/>
                  </a:lnTo>
                  <a:close/>
                </a:path>
                <a:path w="3568700" h="2552700">
                  <a:moveTo>
                    <a:pt x="263504" y="25400"/>
                  </a:moveTo>
                  <a:lnTo>
                    <a:pt x="123167" y="25400"/>
                  </a:lnTo>
                  <a:lnTo>
                    <a:pt x="112292" y="12700"/>
                  </a:lnTo>
                  <a:lnTo>
                    <a:pt x="251386" y="12700"/>
                  </a:lnTo>
                  <a:lnTo>
                    <a:pt x="263504" y="25400"/>
                  </a:lnTo>
                  <a:close/>
                </a:path>
                <a:path w="3568700" h="2552700">
                  <a:moveTo>
                    <a:pt x="398147" y="25400"/>
                  </a:moveTo>
                  <a:lnTo>
                    <a:pt x="303705" y="25400"/>
                  </a:lnTo>
                  <a:lnTo>
                    <a:pt x="311519" y="12700"/>
                  </a:lnTo>
                  <a:lnTo>
                    <a:pt x="383495" y="12700"/>
                  </a:lnTo>
                  <a:lnTo>
                    <a:pt x="398147" y="25400"/>
                  </a:lnTo>
                  <a:close/>
                </a:path>
                <a:path w="3568700" h="2552700">
                  <a:moveTo>
                    <a:pt x="560265" y="25400"/>
                  </a:moveTo>
                  <a:lnTo>
                    <a:pt x="423605" y="25400"/>
                  </a:lnTo>
                  <a:lnTo>
                    <a:pt x="429271" y="12700"/>
                  </a:lnTo>
                  <a:lnTo>
                    <a:pt x="572435" y="12700"/>
                  </a:lnTo>
                  <a:lnTo>
                    <a:pt x="560265" y="25400"/>
                  </a:lnTo>
                  <a:close/>
                </a:path>
                <a:path w="3568700" h="2552700">
                  <a:moveTo>
                    <a:pt x="815833" y="50800"/>
                  </a:moveTo>
                  <a:lnTo>
                    <a:pt x="768042" y="50800"/>
                  </a:lnTo>
                  <a:lnTo>
                    <a:pt x="782003" y="38100"/>
                  </a:lnTo>
                  <a:lnTo>
                    <a:pt x="795486" y="38100"/>
                  </a:lnTo>
                  <a:lnTo>
                    <a:pt x="808385" y="25400"/>
                  </a:lnTo>
                  <a:lnTo>
                    <a:pt x="820596" y="12700"/>
                  </a:lnTo>
                  <a:lnTo>
                    <a:pt x="869706" y="12700"/>
                  </a:lnTo>
                  <a:lnTo>
                    <a:pt x="874706" y="25400"/>
                  </a:lnTo>
                  <a:lnTo>
                    <a:pt x="843707" y="25400"/>
                  </a:lnTo>
                  <a:lnTo>
                    <a:pt x="829973" y="38100"/>
                  </a:lnTo>
                  <a:lnTo>
                    <a:pt x="815833" y="50800"/>
                  </a:lnTo>
                  <a:close/>
                </a:path>
                <a:path w="3568700" h="2552700">
                  <a:moveTo>
                    <a:pt x="1452249" y="76200"/>
                  </a:moveTo>
                  <a:lnTo>
                    <a:pt x="1416695" y="76200"/>
                  </a:lnTo>
                  <a:lnTo>
                    <a:pt x="1387289" y="50800"/>
                  </a:lnTo>
                  <a:lnTo>
                    <a:pt x="1306141" y="50800"/>
                  </a:lnTo>
                  <a:lnTo>
                    <a:pt x="1287239" y="25400"/>
                  </a:lnTo>
                  <a:lnTo>
                    <a:pt x="1268253" y="12700"/>
                  </a:lnTo>
                  <a:lnTo>
                    <a:pt x="1303947" y="12700"/>
                  </a:lnTo>
                  <a:lnTo>
                    <a:pt x="1321030" y="38100"/>
                  </a:lnTo>
                  <a:lnTo>
                    <a:pt x="1393362" y="38100"/>
                  </a:lnTo>
                  <a:lnTo>
                    <a:pt x="1420314" y="50800"/>
                  </a:lnTo>
                  <a:lnTo>
                    <a:pt x="1429250" y="63500"/>
                  </a:lnTo>
                  <a:lnTo>
                    <a:pt x="1455360" y="63500"/>
                  </a:lnTo>
                  <a:lnTo>
                    <a:pt x="1452249" y="76200"/>
                  </a:lnTo>
                  <a:close/>
                </a:path>
                <a:path w="3568700" h="2552700">
                  <a:moveTo>
                    <a:pt x="1893463" y="355600"/>
                  </a:moveTo>
                  <a:lnTo>
                    <a:pt x="1844884" y="330200"/>
                  </a:lnTo>
                  <a:lnTo>
                    <a:pt x="1788182" y="304800"/>
                  </a:lnTo>
                  <a:lnTo>
                    <a:pt x="1738482" y="279400"/>
                  </a:lnTo>
                  <a:lnTo>
                    <a:pt x="1710911" y="254000"/>
                  </a:lnTo>
                  <a:lnTo>
                    <a:pt x="1701511" y="254000"/>
                  </a:lnTo>
                  <a:lnTo>
                    <a:pt x="1682755" y="241300"/>
                  </a:lnTo>
                  <a:lnTo>
                    <a:pt x="1632483" y="241300"/>
                  </a:lnTo>
                  <a:lnTo>
                    <a:pt x="1633468" y="228600"/>
                  </a:lnTo>
                  <a:lnTo>
                    <a:pt x="1639468" y="228600"/>
                  </a:lnTo>
                  <a:lnTo>
                    <a:pt x="1642912" y="215900"/>
                  </a:lnTo>
                  <a:lnTo>
                    <a:pt x="1508743" y="139700"/>
                  </a:lnTo>
                  <a:lnTo>
                    <a:pt x="1464471" y="101600"/>
                  </a:lnTo>
                  <a:lnTo>
                    <a:pt x="1449138" y="101600"/>
                  </a:lnTo>
                  <a:lnTo>
                    <a:pt x="1444805" y="88900"/>
                  </a:lnTo>
                  <a:lnTo>
                    <a:pt x="1463471" y="88900"/>
                  </a:lnTo>
                  <a:lnTo>
                    <a:pt x="1482082" y="63500"/>
                  </a:lnTo>
                  <a:lnTo>
                    <a:pt x="1490908" y="63500"/>
                  </a:lnTo>
                  <a:lnTo>
                    <a:pt x="1499360" y="50800"/>
                  </a:lnTo>
                  <a:lnTo>
                    <a:pt x="1512028" y="50800"/>
                  </a:lnTo>
                  <a:lnTo>
                    <a:pt x="1550136" y="12700"/>
                  </a:lnTo>
                  <a:lnTo>
                    <a:pt x="1587024" y="12700"/>
                  </a:lnTo>
                  <a:lnTo>
                    <a:pt x="1582802" y="25400"/>
                  </a:lnTo>
                  <a:lnTo>
                    <a:pt x="1566136" y="25400"/>
                  </a:lnTo>
                  <a:lnTo>
                    <a:pt x="1544095" y="50800"/>
                  </a:lnTo>
                  <a:lnTo>
                    <a:pt x="1500762" y="76200"/>
                  </a:lnTo>
                  <a:lnTo>
                    <a:pt x="1479471" y="88900"/>
                  </a:lnTo>
                  <a:lnTo>
                    <a:pt x="1522312" y="127000"/>
                  </a:lnTo>
                  <a:lnTo>
                    <a:pt x="1652356" y="203200"/>
                  </a:lnTo>
                  <a:lnTo>
                    <a:pt x="1681408" y="203200"/>
                  </a:lnTo>
                  <a:lnTo>
                    <a:pt x="1669800" y="215900"/>
                  </a:lnTo>
                  <a:lnTo>
                    <a:pt x="1701206" y="215900"/>
                  </a:lnTo>
                  <a:lnTo>
                    <a:pt x="1689133" y="228600"/>
                  </a:lnTo>
                  <a:lnTo>
                    <a:pt x="1722933" y="254000"/>
                  </a:lnTo>
                  <a:lnTo>
                    <a:pt x="1757035" y="266700"/>
                  </a:lnTo>
                  <a:lnTo>
                    <a:pt x="1791490" y="292100"/>
                  </a:lnTo>
                  <a:lnTo>
                    <a:pt x="1826352" y="304800"/>
                  </a:lnTo>
                  <a:lnTo>
                    <a:pt x="1842590" y="317500"/>
                  </a:lnTo>
                  <a:lnTo>
                    <a:pt x="1865754" y="317500"/>
                  </a:lnTo>
                  <a:lnTo>
                    <a:pt x="1887273" y="330200"/>
                  </a:lnTo>
                  <a:lnTo>
                    <a:pt x="1898573" y="342900"/>
                  </a:lnTo>
                  <a:lnTo>
                    <a:pt x="1918795" y="342900"/>
                  </a:lnTo>
                  <a:lnTo>
                    <a:pt x="1893463" y="355600"/>
                  </a:lnTo>
                  <a:close/>
                </a:path>
                <a:path w="3568700" h="2552700">
                  <a:moveTo>
                    <a:pt x="2306675" y="25400"/>
                  </a:moveTo>
                  <a:lnTo>
                    <a:pt x="2265010" y="25400"/>
                  </a:lnTo>
                  <a:lnTo>
                    <a:pt x="2259232" y="12700"/>
                  </a:lnTo>
                  <a:lnTo>
                    <a:pt x="2310675" y="12700"/>
                  </a:lnTo>
                  <a:lnTo>
                    <a:pt x="2306675" y="25400"/>
                  </a:lnTo>
                  <a:close/>
                </a:path>
                <a:path w="3568700" h="2552700">
                  <a:moveTo>
                    <a:pt x="3111103" y="139700"/>
                  </a:moveTo>
                  <a:lnTo>
                    <a:pt x="3083214" y="139700"/>
                  </a:lnTo>
                  <a:lnTo>
                    <a:pt x="3072359" y="127000"/>
                  </a:lnTo>
                  <a:lnTo>
                    <a:pt x="3061451" y="101600"/>
                  </a:lnTo>
                  <a:lnTo>
                    <a:pt x="3039437" y="76200"/>
                  </a:lnTo>
                  <a:lnTo>
                    <a:pt x="3015216" y="76200"/>
                  </a:lnTo>
                  <a:lnTo>
                    <a:pt x="3024327" y="63500"/>
                  </a:lnTo>
                  <a:lnTo>
                    <a:pt x="3027771" y="63500"/>
                  </a:lnTo>
                  <a:lnTo>
                    <a:pt x="2983105" y="12700"/>
                  </a:lnTo>
                  <a:lnTo>
                    <a:pt x="3019834" y="12700"/>
                  </a:lnTo>
                  <a:lnTo>
                    <a:pt x="3039880" y="38100"/>
                  </a:lnTo>
                  <a:lnTo>
                    <a:pt x="3049771" y="50800"/>
                  </a:lnTo>
                  <a:lnTo>
                    <a:pt x="3085061" y="50800"/>
                  </a:lnTo>
                  <a:lnTo>
                    <a:pt x="3060881" y="63500"/>
                  </a:lnTo>
                  <a:lnTo>
                    <a:pt x="3090037" y="101600"/>
                  </a:lnTo>
                  <a:lnTo>
                    <a:pt x="3099658" y="114300"/>
                  </a:lnTo>
                  <a:lnTo>
                    <a:pt x="3133463" y="114300"/>
                  </a:lnTo>
                  <a:lnTo>
                    <a:pt x="3111103" y="139700"/>
                  </a:lnTo>
                  <a:close/>
                </a:path>
                <a:path w="3568700" h="2552700">
                  <a:moveTo>
                    <a:pt x="3451429" y="419100"/>
                  </a:moveTo>
                  <a:lnTo>
                    <a:pt x="3419096" y="419100"/>
                  </a:lnTo>
                  <a:lnTo>
                    <a:pt x="3422096" y="406400"/>
                  </a:lnTo>
                  <a:lnTo>
                    <a:pt x="3420782" y="406400"/>
                  </a:lnTo>
                  <a:lnTo>
                    <a:pt x="3407985" y="381000"/>
                  </a:lnTo>
                  <a:lnTo>
                    <a:pt x="3386763" y="381000"/>
                  </a:lnTo>
                  <a:lnTo>
                    <a:pt x="3390208" y="368300"/>
                  </a:lnTo>
                  <a:lnTo>
                    <a:pt x="3397319" y="368300"/>
                  </a:lnTo>
                  <a:lnTo>
                    <a:pt x="3373875" y="330200"/>
                  </a:lnTo>
                  <a:lnTo>
                    <a:pt x="3349875" y="330200"/>
                  </a:lnTo>
                  <a:lnTo>
                    <a:pt x="3354320" y="317500"/>
                  </a:lnTo>
                  <a:lnTo>
                    <a:pt x="3363097" y="317500"/>
                  </a:lnTo>
                  <a:lnTo>
                    <a:pt x="3335098" y="266700"/>
                  </a:lnTo>
                  <a:lnTo>
                    <a:pt x="3307098" y="266700"/>
                  </a:lnTo>
                  <a:lnTo>
                    <a:pt x="3318431" y="254000"/>
                  </a:lnTo>
                  <a:lnTo>
                    <a:pt x="3324098" y="254000"/>
                  </a:lnTo>
                  <a:lnTo>
                    <a:pt x="3305723" y="228600"/>
                  </a:lnTo>
                  <a:lnTo>
                    <a:pt x="3296458" y="215900"/>
                  </a:lnTo>
                  <a:lnTo>
                    <a:pt x="3287099" y="203200"/>
                  </a:lnTo>
                  <a:lnTo>
                    <a:pt x="3257211" y="203200"/>
                  </a:lnTo>
                  <a:lnTo>
                    <a:pt x="3263544" y="190500"/>
                  </a:lnTo>
                  <a:lnTo>
                    <a:pt x="3269766" y="190500"/>
                  </a:lnTo>
                  <a:lnTo>
                    <a:pt x="3276099" y="177800"/>
                  </a:lnTo>
                  <a:lnTo>
                    <a:pt x="3260099" y="152400"/>
                  </a:lnTo>
                  <a:lnTo>
                    <a:pt x="3238211" y="152400"/>
                  </a:lnTo>
                  <a:lnTo>
                    <a:pt x="3248988" y="139700"/>
                  </a:lnTo>
                  <a:lnTo>
                    <a:pt x="3235914" y="127000"/>
                  </a:lnTo>
                  <a:lnTo>
                    <a:pt x="3222808" y="101600"/>
                  </a:lnTo>
                  <a:lnTo>
                    <a:pt x="3209599" y="88900"/>
                  </a:lnTo>
                  <a:lnTo>
                    <a:pt x="3196212" y="63500"/>
                  </a:lnTo>
                  <a:lnTo>
                    <a:pt x="3159213" y="63500"/>
                  </a:lnTo>
                  <a:lnTo>
                    <a:pt x="3170282" y="50800"/>
                  </a:lnTo>
                  <a:lnTo>
                    <a:pt x="3181434" y="50800"/>
                  </a:lnTo>
                  <a:lnTo>
                    <a:pt x="3167615" y="25400"/>
                  </a:lnTo>
                  <a:lnTo>
                    <a:pt x="3160638" y="12700"/>
                  </a:lnTo>
                  <a:lnTo>
                    <a:pt x="3187768" y="12700"/>
                  </a:lnTo>
                  <a:lnTo>
                    <a:pt x="3192212" y="25400"/>
                  </a:lnTo>
                  <a:lnTo>
                    <a:pt x="3229154" y="25400"/>
                  </a:lnTo>
                  <a:lnTo>
                    <a:pt x="3222281" y="38100"/>
                  </a:lnTo>
                  <a:lnTo>
                    <a:pt x="3215428" y="38100"/>
                  </a:lnTo>
                  <a:lnTo>
                    <a:pt x="3208545" y="50800"/>
                  </a:lnTo>
                  <a:lnTo>
                    <a:pt x="3223295" y="63500"/>
                  </a:lnTo>
                  <a:lnTo>
                    <a:pt x="3237878" y="88900"/>
                  </a:lnTo>
                  <a:lnTo>
                    <a:pt x="3252294" y="114300"/>
                  </a:lnTo>
                  <a:lnTo>
                    <a:pt x="3266544" y="127000"/>
                  </a:lnTo>
                  <a:lnTo>
                    <a:pt x="3295330" y="127000"/>
                  </a:lnTo>
                  <a:lnTo>
                    <a:pt x="3277432" y="139700"/>
                  </a:lnTo>
                  <a:lnTo>
                    <a:pt x="3288385" y="165100"/>
                  </a:lnTo>
                  <a:lnTo>
                    <a:pt x="3326153" y="165100"/>
                  </a:lnTo>
                  <a:lnTo>
                    <a:pt x="3314661" y="177800"/>
                  </a:lnTo>
                  <a:lnTo>
                    <a:pt x="3303209" y="177800"/>
                  </a:lnTo>
                  <a:lnTo>
                    <a:pt x="3312706" y="203200"/>
                  </a:lnTo>
                  <a:lnTo>
                    <a:pt x="3331615" y="228600"/>
                  </a:lnTo>
                  <a:lnTo>
                    <a:pt x="3340986" y="241300"/>
                  </a:lnTo>
                  <a:lnTo>
                    <a:pt x="3378416" y="241300"/>
                  </a:lnTo>
                  <a:lnTo>
                    <a:pt x="3351875" y="254000"/>
                  </a:lnTo>
                  <a:lnTo>
                    <a:pt x="3378875" y="304800"/>
                  </a:lnTo>
                  <a:lnTo>
                    <a:pt x="3402805" y="304800"/>
                  </a:lnTo>
                  <a:lnTo>
                    <a:pt x="3389430" y="317500"/>
                  </a:lnTo>
                  <a:lnTo>
                    <a:pt x="3401096" y="330200"/>
                  </a:lnTo>
                  <a:lnTo>
                    <a:pt x="3412763" y="355600"/>
                  </a:lnTo>
                  <a:lnTo>
                    <a:pt x="3437554" y="355600"/>
                  </a:lnTo>
                  <a:lnTo>
                    <a:pt x="3423429" y="368300"/>
                  </a:lnTo>
                  <a:lnTo>
                    <a:pt x="3427863" y="381000"/>
                  </a:lnTo>
                  <a:lnTo>
                    <a:pt x="3436773" y="393700"/>
                  </a:lnTo>
                  <a:lnTo>
                    <a:pt x="3469413" y="393700"/>
                  </a:lnTo>
                  <a:lnTo>
                    <a:pt x="3457382" y="406400"/>
                  </a:lnTo>
                  <a:lnTo>
                    <a:pt x="3451429" y="419100"/>
                  </a:lnTo>
                  <a:close/>
                </a:path>
                <a:path w="3568700" h="2552700">
                  <a:moveTo>
                    <a:pt x="3239766" y="25400"/>
                  </a:moveTo>
                  <a:lnTo>
                    <a:pt x="3202864" y="25400"/>
                  </a:lnTo>
                  <a:lnTo>
                    <a:pt x="3214892" y="12700"/>
                  </a:lnTo>
                  <a:lnTo>
                    <a:pt x="3243211" y="12700"/>
                  </a:lnTo>
                  <a:lnTo>
                    <a:pt x="3239766" y="25400"/>
                  </a:lnTo>
                  <a:close/>
                </a:path>
                <a:path w="3568700" h="2552700">
                  <a:moveTo>
                    <a:pt x="3430110" y="38100"/>
                  </a:moveTo>
                  <a:lnTo>
                    <a:pt x="3393096" y="38100"/>
                  </a:lnTo>
                  <a:lnTo>
                    <a:pt x="3419943" y="12700"/>
                  </a:lnTo>
                  <a:lnTo>
                    <a:pt x="3456984" y="12700"/>
                  </a:lnTo>
                  <a:lnTo>
                    <a:pt x="3430110" y="38100"/>
                  </a:lnTo>
                  <a:close/>
                </a:path>
                <a:path w="3568700" h="2552700">
                  <a:moveTo>
                    <a:pt x="3435061" y="63500"/>
                  </a:moveTo>
                  <a:lnTo>
                    <a:pt x="3411540" y="63500"/>
                  </a:lnTo>
                  <a:lnTo>
                    <a:pt x="3424023" y="50800"/>
                  </a:lnTo>
                  <a:lnTo>
                    <a:pt x="3436318" y="38100"/>
                  </a:lnTo>
                  <a:lnTo>
                    <a:pt x="3448446" y="25400"/>
                  </a:lnTo>
                  <a:lnTo>
                    <a:pt x="3460428" y="12700"/>
                  </a:lnTo>
                  <a:lnTo>
                    <a:pt x="3493568" y="12700"/>
                  </a:lnTo>
                  <a:lnTo>
                    <a:pt x="3486650" y="25400"/>
                  </a:lnTo>
                  <a:lnTo>
                    <a:pt x="3500900" y="38100"/>
                  </a:lnTo>
                  <a:lnTo>
                    <a:pt x="3470873" y="38100"/>
                  </a:lnTo>
                  <a:lnTo>
                    <a:pt x="3459093" y="50800"/>
                  </a:lnTo>
                  <a:lnTo>
                    <a:pt x="3447137" y="50800"/>
                  </a:lnTo>
                  <a:lnTo>
                    <a:pt x="3435061" y="63500"/>
                  </a:lnTo>
                  <a:close/>
                </a:path>
                <a:path w="3568700" h="2552700">
                  <a:moveTo>
                    <a:pt x="28860" y="50800"/>
                  </a:moveTo>
                  <a:lnTo>
                    <a:pt x="0" y="50800"/>
                  </a:lnTo>
                  <a:lnTo>
                    <a:pt x="1281" y="38100"/>
                  </a:lnTo>
                  <a:lnTo>
                    <a:pt x="7418" y="25400"/>
                  </a:lnTo>
                  <a:lnTo>
                    <a:pt x="75390" y="25400"/>
                  </a:lnTo>
                  <a:lnTo>
                    <a:pt x="60061" y="38100"/>
                  </a:lnTo>
                  <a:lnTo>
                    <a:pt x="44502" y="38100"/>
                  </a:lnTo>
                  <a:lnTo>
                    <a:pt x="28860" y="50800"/>
                  </a:lnTo>
                  <a:close/>
                </a:path>
                <a:path w="3568700" h="2552700">
                  <a:moveTo>
                    <a:pt x="137722" y="38100"/>
                  </a:moveTo>
                  <a:lnTo>
                    <a:pt x="87805" y="38100"/>
                  </a:lnTo>
                  <a:lnTo>
                    <a:pt x="75390" y="25400"/>
                  </a:lnTo>
                  <a:lnTo>
                    <a:pt x="115820" y="25400"/>
                  </a:lnTo>
                  <a:lnTo>
                    <a:pt x="137722" y="38100"/>
                  </a:lnTo>
                  <a:close/>
                </a:path>
                <a:path w="3568700" h="2552700">
                  <a:moveTo>
                    <a:pt x="214609" y="38100"/>
                  </a:moveTo>
                  <a:lnTo>
                    <a:pt x="142611" y="38100"/>
                  </a:lnTo>
                  <a:lnTo>
                    <a:pt x="145167" y="25400"/>
                  </a:lnTo>
                  <a:lnTo>
                    <a:pt x="216387" y="25400"/>
                  </a:lnTo>
                  <a:lnTo>
                    <a:pt x="214609" y="38100"/>
                  </a:lnTo>
                  <a:close/>
                </a:path>
                <a:path w="3568700" h="2552700">
                  <a:moveTo>
                    <a:pt x="345121" y="38100"/>
                  </a:moveTo>
                  <a:lnTo>
                    <a:pt x="242998" y="38100"/>
                  </a:lnTo>
                  <a:lnTo>
                    <a:pt x="222609" y="25400"/>
                  </a:lnTo>
                  <a:lnTo>
                    <a:pt x="362940" y="25400"/>
                  </a:lnTo>
                  <a:lnTo>
                    <a:pt x="345121" y="38100"/>
                  </a:lnTo>
                  <a:close/>
                </a:path>
                <a:path w="3568700" h="2552700">
                  <a:moveTo>
                    <a:pt x="578860" y="38100"/>
                  </a:moveTo>
                  <a:lnTo>
                    <a:pt x="379689" y="38100"/>
                  </a:lnTo>
                  <a:lnTo>
                    <a:pt x="371335" y="25400"/>
                  </a:lnTo>
                  <a:lnTo>
                    <a:pt x="548158" y="25400"/>
                  </a:lnTo>
                  <a:lnTo>
                    <a:pt x="578860" y="38100"/>
                  </a:lnTo>
                  <a:close/>
                </a:path>
                <a:path w="3568700" h="2552700">
                  <a:moveTo>
                    <a:pt x="630587" y="38100"/>
                  </a:moveTo>
                  <a:lnTo>
                    <a:pt x="598488" y="38100"/>
                  </a:lnTo>
                  <a:lnTo>
                    <a:pt x="607504" y="25400"/>
                  </a:lnTo>
                  <a:lnTo>
                    <a:pt x="637401" y="25400"/>
                  </a:lnTo>
                  <a:lnTo>
                    <a:pt x="630587" y="38100"/>
                  </a:lnTo>
                  <a:close/>
                </a:path>
                <a:path w="3568700" h="2552700">
                  <a:moveTo>
                    <a:pt x="1111146" y="88900"/>
                  </a:moveTo>
                  <a:lnTo>
                    <a:pt x="1077480" y="88900"/>
                  </a:lnTo>
                  <a:lnTo>
                    <a:pt x="1057600" y="63500"/>
                  </a:lnTo>
                  <a:lnTo>
                    <a:pt x="998148" y="25400"/>
                  </a:lnTo>
                  <a:lnTo>
                    <a:pt x="1036856" y="25400"/>
                  </a:lnTo>
                  <a:lnTo>
                    <a:pt x="1075355" y="50800"/>
                  </a:lnTo>
                  <a:lnTo>
                    <a:pt x="1094479" y="76200"/>
                  </a:lnTo>
                  <a:lnTo>
                    <a:pt x="1108146" y="76200"/>
                  </a:lnTo>
                  <a:lnTo>
                    <a:pt x="1111146" y="88900"/>
                  </a:lnTo>
                  <a:close/>
                </a:path>
                <a:path w="3568700" h="2552700">
                  <a:moveTo>
                    <a:pt x="1600942" y="152400"/>
                  </a:moveTo>
                  <a:lnTo>
                    <a:pt x="1594816" y="139700"/>
                  </a:lnTo>
                  <a:lnTo>
                    <a:pt x="1589802" y="139700"/>
                  </a:lnTo>
                  <a:lnTo>
                    <a:pt x="1594882" y="114300"/>
                  </a:lnTo>
                  <a:lnTo>
                    <a:pt x="1603524" y="101600"/>
                  </a:lnTo>
                  <a:lnTo>
                    <a:pt x="1614583" y="88900"/>
                  </a:lnTo>
                  <a:lnTo>
                    <a:pt x="1626912" y="76200"/>
                  </a:lnTo>
                  <a:lnTo>
                    <a:pt x="1611869" y="63500"/>
                  </a:lnTo>
                  <a:lnTo>
                    <a:pt x="1566136" y="25400"/>
                  </a:lnTo>
                  <a:lnTo>
                    <a:pt x="1582802" y="25400"/>
                  </a:lnTo>
                  <a:lnTo>
                    <a:pt x="1597512" y="38100"/>
                  </a:lnTo>
                  <a:lnTo>
                    <a:pt x="1612149" y="38100"/>
                  </a:lnTo>
                  <a:lnTo>
                    <a:pt x="1641245" y="63500"/>
                  </a:lnTo>
                  <a:lnTo>
                    <a:pt x="1669023" y="63500"/>
                  </a:lnTo>
                  <a:lnTo>
                    <a:pt x="1665134" y="76200"/>
                  </a:lnTo>
                  <a:lnTo>
                    <a:pt x="1656578" y="76200"/>
                  </a:lnTo>
                  <a:lnTo>
                    <a:pt x="1657023" y="88900"/>
                  </a:lnTo>
                  <a:lnTo>
                    <a:pt x="1679706" y="88900"/>
                  </a:lnTo>
                  <a:lnTo>
                    <a:pt x="1672689" y="101600"/>
                  </a:lnTo>
                  <a:lnTo>
                    <a:pt x="1656578" y="101600"/>
                  </a:lnTo>
                  <a:lnTo>
                    <a:pt x="1631996" y="127000"/>
                  </a:lnTo>
                  <a:lnTo>
                    <a:pt x="1607579" y="139700"/>
                  </a:lnTo>
                  <a:lnTo>
                    <a:pt x="1600942" y="152400"/>
                  </a:lnTo>
                  <a:close/>
                </a:path>
                <a:path w="3568700" h="2552700">
                  <a:moveTo>
                    <a:pt x="1856018" y="38100"/>
                  </a:moveTo>
                  <a:lnTo>
                    <a:pt x="1829130" y="38100"/>
                  </a:lnTo>
                  <a:lnTo>
                    <a:pt x="1833352" y="25400"/>
                  </a:lnTo>
                  <a:lnTo>
                    <a:pt x="1861574" y="25400"/>
                  </a:lnTo>
                  <a:lnTo>
                    <a:pt x="1856018" y="38100"/>
                  </a:lnTo>
                  <a:close/>
                </a:path>
                <a:path w="3568700" h="2552700">
                  <a:moveTo>
                    <a:pt x="2016459" y="127000"/>
                  </a:moveTo>
                  <a:lnTo>
                    <a:pt x="1969349" y="127000"/>
                  </a:lnTo>
                  <a:lnTo>
                    <a:pt x="1931128" y="76200"/>
                  </a:lnTo>
                  <a:lnTo>
                    <a:pt x="1901698" y="76200"/>
                  </a:lnTo>
                  <a:lnTo>
                    <a:pt x="1917684" y="63500"/>
                  </a:lnTo>
                  <a:lnTo>
                    <a:pt x="1936239" y="63500"/>
                  </a:lnTo>
                  <a:lnTo>
                    <a:pt x="1937683" y="50800"/>
                  </a:lnTo>
                  <a:lnTo>
                    <a:pt x="1940350" y="50800"/>
                  </a:lnTo>
                  <a:lnTo>
                    <a:pt x="1986155" y="25400"/>
                  </a:lnTo>
                  <a:lnTo>
                    <a:pt x="2045237" y="25400"/>
                  </a:lnTo>
                  <a:lnTo>
                    <a:pt x="1952239" y="76200"/>
                  </a:lnTo>
                  <a:lnTo>
                    <a:pt x="1972780" y="88900"/>
                  </a:lnTo>
                  <a:lnTo>
                    <a:pt x="1983035" y="101600"/>
                  </a:lnTo>
                  <a:lnTo>
                    <a:pt x="2031862" y="101600"/>
                  </a:lnTo>
                  <a:lnTo>
                    <a:pt x="2008126" y="114300"/>
                  </a:lnTo>
                  <a:lnTo>
                    <a:pt x="2016459" y="127000"/>
                  </a:lnTo>
                  <a:close/>
                </a:path>
                <a:path w="3568700" h="2552700">
                  <a:moveTo>
                    <a:pt x="2129327" y="38100"/>
                  </a:moveTo>
                  <a:lnTo>
                    <a:pt x="2092236" y="38100"/>
                  </a:lnTo>
                  <a:lnTo>
                    <a:pt x="2096458" y="25400"/>
                  </a:lnTo>
                  <a:lnTo>
                    <a:pt x="2125013" y="25400"/>
                  </a:lnTo>
                  <a:lnTo>
                    <a:pt x="2129327" y="38100"/>
                  </a:lnTo>
                  <a:close/>
                </a:path>
                <a:path w="3568700" h="2552700">
                  <a:moveTo>
                    <a:pt x="2303873" y="38100"/>
                  </a:moveTo>
                  <a:lnTo>
                    <a:pt x="2256942" y="38100"/>
                  </a:lnTo>
                  <a:lnTo>
                    <a:pt x="2267787" y="25400"/>
                  </a:lnTo>
                  <a:lnTo>
                    <a:pt x="2298676" y="25400"/>
                  </a:lnTo>
                  <a:lnTo>
                    <a:pt x="2303873" y="38100"/>
                  </a:lnTo>
                  <a:close/>
                </a:path>
                <a:path w="3568700" h="2552700">
                  <a:moveTo>
                    <a:pt x="2392785" y="38100"/>
                  </a:moveTo>
                  <a:lnTo>
                    <a:pt x="2354563" y="38100"/>
                  </a:lnTo>
                  <a:lnTo>
                    <a:pt x="2358897" y="25400"/>
                  </a:lnTo>
                  <a:lnTo>
                    <a:pt x="2405951" y="25400"/>
                  </a:lnTo>
                  <a:lnTo>
                    <a:pt x="2392785" y="38100"/>
                  </a:lnTo>
                  <a:close/>
                </a:path>
                <a:path w="3568700" h="2552700">
                  <a:moveTo>
                    <a:pt x="2563337" y="152400"/>
                  </a:moveTo>
                  <a:lnTo>
                    <a:pt x="2531782" y="152400"/>
                  </a:lnTo>
                  <a:lnTo>
                    <a:pt x="2522291" y="139700"/>
                  </a:lnTo>
                  <a:lnTo>
                    <a:pt x="2512518" y="127000"/>
                  </a:lnTo>
                  <a:lnTo>
                    <a:pt x="2502517" y="114300"/>
                  </a:lnTo>
                  <a:lnTo>
                    <a:pt x="2492338" y="101600"/>
                  </a:lnTo>
                  <a:lnTo>
                    <a:pt x="2464228" y="101600"/>
                  </a:lnTo>
                  <a:lnTo>
                    <a:pt x="2480227" y="88900"/>
                  </a:lnTo>
                  <a:lnTo>
                    <a:pt x="2468839" y="76200"/>
                  </a:lnTo>
                  <a:lnTo>
                    <a:pt x="2463134" y="63500"/>
                  </a:lnTo>
                  <a:lnTo>
                    <a:pt x="2427982" y="63500"/>
                  </a:lnTo>
                  <a:lnTo>
                    <a:pt x="2444450" y="50800"/>
                  </a:lnTo>
                  <a:lnTo>
                    <a:pt x="2437992" y="38100"/>
                  </a:lnTo>
                  <a:lnTo>
                    <a:pt x="2431617" y="25400"/>
                  </a:lnTo>
                  <a:lnTo>
                    <a:pt x="2495116" y="25400"/>
                  </a:lnTo>
                  <a:lnTo>
                    <a:pt x="2474450" y="50800"/>
                  </a:lnTo>
                  <a:lnTo>
                    <a:pt x="2498449" y="76200"/>
                  </a:lnTo>
                  <a:lnTo>
                    <a:pt x="2523337" y="76200"/>
                  </a:lnTo>
                  <a:lnTo>
                    <a:pt x="2516671" y="88900"/>
                  </a:lnTo>
                  <a:lnTo>
                    <a:pt x="2510004" y="88900"/>
                  </a:lnTo>
                  <a:lnTo>
                    <a:pt x="2550050" y="139700"/>
                  </a:lnTo>
                  <a:lnTo>
                    <a:pt x="2563337" y="152400"/>
                  </a:lnTo>
                  <a:close/>
                </a:path>
                <a:path w="3568700" h="2552700">
                  <a:moveTo>
                    <a:pt x="228137" y="50800"/>
                  </a:moveTo>
                  <a:lnTo>
                    <a:pt x="112593" y="50800"/>
                  </a:lnTo>
                  <a:lnTo>
                    <a:pt x="100209" y="38100"/>
                  </a:lnTo>
                  <a:lnTo>
                    <a:pt x="228797" y="38100"/>
                  </a:lnTo>
                  <a:lnTo>
                    <a:pt x="228137" y="50800"/>
                  </a:lnTo>
                  <a:close/>
                </a:path>
                <a:path w="3568700" h="2552700">
                  <a:moveTo>
                    <a:pt x="209617" y="127000"/>
                  </a:moveTo>
                  <a:lnTo>
                    <a:pt x="186751" y="127000"/>
                  </a:lnTo>
                  <a:lnTo>
                    <a:pt x="187943" y="114300"/>
                  </a:lnTo>
                  <a:lnTo>
                    <a:pt x="192165" y="101600"/>
                  </a:lnTo>
                  <a:lnTo>
                    <a:pt x="202054" y="101600"/>
                  </a:lnTo>
                  <a:lnTo>
                    <a:pt x="191667" y="88900"/>
                  </a:lnTo>
                  <a:lnTo>
                    <a:pt x="215609" y="88900"/>
                  </a:lnTo>
                  <a:lnTo>
                    <a:pt x="227750" y="76200"/>
                  </a:lnTo>
                  <a:lnTo>
                    <a:pt x="240567" y="63500"/>
                  </a:lnTo>
                  <a:lnTo>
                    <a:pt x="253905" y="50800"/>
                  </a:lnTo>
                  <a:lnTo>
                    <a:pt x="267608" y="38100"/>
                  </a:lnTo>
                  <a:lnTo>
                    <a:pt x="336237" y="38100"/>
                  </a:lnTo>
                  <a:lnTo>
                    <a:pt x="327385" y="50800"/>
                  </a:lnTo>
                  <a:lnTo>
                    <a:pt x="338201" y="50800"/>
                  </a:lnTo>
                  <a:lnTo>
                    <a:pt x="370606" y="63500"/>
                  </a:lnTo>
                  <a:lnTo>
                    <a:pt x="289432" y="63500"/>
                  </a:lnTo>
                  <a:lnTo>
                    <a:pt x="273122" y="76200"/>
                  </a:lnTo>
                  <a:lnTo>
                    <a:pt x="257082" y="88900"/>
                  </a:lnTo>
                  <a:lnTo>
                    <a:pt x="241387" y="101600"/>
                  </a:lnTo>
                  <a:lnTo>
                    <a:pt x="260786" y="114300"/>
                  </a:lnTo>
                  <a:lnTo>
                    <a:pt x="214748" y="114300"/>
                  </a:lnTo>
                  <a:lnTo>
                    <a:pt x="209617" y="127000"/>
                  </a:lnTo>
                  <a:close/>
                </a:path>
                <a:path w="3568700" h="2552700">
                  <a:moveTo>
                    <a:pt x="462160" y="63500"/>
                  </a:moveTo>
                  <a:lnTo>
                    <a:pt x="377054" y="63500"/>
                  </a:lnTo>
                  <a:lnTo>
                    <a:pt x="389949" y="50800"/>
                  </a:lnTo>
                  <a:lnTo>
                    <a:pt x="396272" y="38100"/>
                  </a:lnTo>
                  <a:lnTo>
                    <a:pt x="465757" y="38100"/>
                  </a:lnTo>
                  <a:lnTo>
                    <a:pt x="458307" y="50800"/>
                  </a:lnTo>
                  <a:lnTo>
                    <a:pt x="450827" y="50800"/>
                  </a:lnTo>
                  <a:lnTo>
                    <a:pt x="462160" y="63500"/>
                  </a:lnTo>
                  <a:close/>
                </a:path>
                <a:path w="3568700" h="2552700">
                  <a:moveTo>
                    <a:pt x="505909" y="63500"/>
                  </a:moveTo>
                  <a:lnTo>
                    <a:pt x="462160" y="63500"/>
                  </a:lnTo>
                  <a:lnTo>
                    <a:pt x="487826" y="38100"/>
                  </a:lnTo>
                  <a:lnTo>
                    <a:pt x="623752" y="38100"/>
                  </a:lnTo>
                  <a:lnTo>
                    <a:pt x="616823" y="50800"/>
                  </a:lnTo>
                  <a:lnTo>
                    <a:pt x="515891" y="50800"/>
                  </a:lnTo>
                  <a:lnTo>
                    <a:pt x="505909" y="63500"/>
                  </a:lnTo>
                  <a:close/>
                </a:path>
                <a:path w="3568700" h="2552700">
                  <a:moveTo>
                    <a:pt x="659169" y="50800"/>
                  </a:moveTo>
                  <a:lnTo>
                    <a:pt x="620267" y="50800"/>
                  </a:lnTo>
                  <a:lnTo>
                    <a:pt x="637114" y="38100"/>
                  </a:lnTo>
                  <a:lnTo>
                    <a:pt x="666490" y="38100"/>
                  </a:lnTo>
                  <a:lnTo>
                    <a:pt x="659169" y="50800"/>
                  </a:lnTo>
                  <a:close/>
                </a:path>
                <a:path w="3568700" h="2552700">
                  <a:moveTo>
                    <a:pt x="840596" y="101600"/>
                  </a:moveTo>
                  <a:lnTo>
                    <a:pt x="798152" y="101600"/>
                  </a:lnTo>
                  <a:lnTo>
                    <a:pt x="736029" y="63500"/>
                  </a:lnTo>
                  <a:lnTo>
                    <a:pt x="673822" y="38100"/>
                  </a:lnTo>
                  <a:lnTo>
                    <a:pt x="779021" y="38100"/>
                  </a:lnTo>
                  <a:lnTo>
                    <a:pt x="768042" y="50800"/>
                  </a:lnTo>
                  <a:lnTo>
                    <a:pt x="801380" y="50800"/>
                  </a:lnTo>
                  <a:lnTo>
                    <a:pt x="786708" y="63500"/>
                  </a:lnTo>
                  <a:lnTo>
                    <a:pt x="795666" y="63500"/>
                  </a:lnTo>
                  <a:lnTo>
                    <a:pt x="804958" y="76200"/>
                  </a:lnTo>
                  <a:lnTo>
                    <a:pt x="862832" y="76200"/>
                  </a:lnTo>
                  <a:lnTo>
                    <a:pt x="850747" y="88900"/>
                  </a:lnTo>
                  <a:lnTo>
                    <a:pt x="839152" y="88900"/>
                  </a:lnTo>
                  <a:lnTo>
                    <a:pt x="840596" y="101600"/>
                  </a:lnTo>
                  <a:close/>
                </a:path>
                <a:path w="3568700" h="2552700">
                  <a:moveTo>
                    <a:pt x="862832" y="76200"/>
                  </a:moveTo>
                  <a:lnTo>
                    <a:pt x="833646" y="76200"/>
                  </a:lnTo>
                  <a:lnTo>
                    <a:pt x="844888" y="63500"/>
                  </a:lnTo>
                  <a:lnTo>
                    <a:pt x="856649" y="50800"/>
                  </a:lnTo>
                  <a:lnTo>
                    <a:pt x="868818" y="38100"/>
                  </a:lnTo>
                  <a:lnTo>
                    <a:pt x="911039" y="38100"/>
                  </a:lnTo>
                  <a:lnTo>
                    <a:pt x="915150" y="50800"/>
                  </a:lnTo>
                  <a:lnTo>
                    <a:pt x="887262" y="50800"/>
                  </a:lnTo>
                  <a:lnTo>
                    <a:pt x="862832" y="76200"/>
                  </a:lnTo>
                  <a:close/>
                </a:path>
                <a:path w="3568700" h="2552700">
                  <a:moveTo>
                    <a:pt x="894067" y="88900"/>
                  </a:moveTo>
                  <a:lnTo>
                    <a:pt x="870748" y="88900"/>
                  </a:lnTo>
                  <a:lnTo>
                    <a:pt x="884055" y="76200"/>
                  </a:lnTo>
                  <a:lnTo>
                    <a:pt x="897039" y="63500"/>
                  </a:lnTo>
                  <a:lnTo>
                    <a:pt x="890595" y="63500"/>
                  </a:lnTo>
                  <a:lnTo>
                    <a:pt x="887262" y="50800"/>
                  </a:lnTo>
                  <a:lnTo>
                    <a:pt x="922150" y="50800"/>
                  </a:lnTo>
                  <a:lnTo>
                    <a:pt x="925039" y="38100"/>
                  </a:lnTo>
                  <a:lnTo>
                    <a:pt x="963482" y="38100"/>
                  </a:lnTo>
                  <a:lnTo>
                    <a:pt x="952097" y="50800"/>
                  </a:lnTo>
                  <a:lnTo>
                    <a:pt x="940816" y="63500"/>
                  </a:lnTo>
                  <a:lnTo>
                    <a:pt x="965913" y="76200"/>
                  </a:lnTo>
                  <a:lnTo>
                    <a:pt x="903886" y="76200"/>
                  </a:lnTo>
                  <a:lnTo>
                    <a:pt x="894067" y="88900"/>
                  </a:lnTo>
                  <a:close/>
                </a:path>
                <a:path w="3568700" h="2552700">
                  <a:moveTo>
                    <a:pt x="1604913" y="266700"/>
                  </a:moveTo>
                  <a:lnTo>
                    <a:pt x="1534789" y="266700"/>
                  </a:lnTo>
                  <a:lnTo>
                    <a:pt x="1507802" y="241300"/>
                  </a:lnTo>
                  <a:lnTo>
                    <a:pt x="1481138" y="228600"/>
                  </a:lnTo>
                  <a:lnTo>
                    <a:pt x="1442668" y="215900"/>
                  </a:lnTo>
                  <a:lnTo>
                    <a:pt x="1365687" y="165100"/>
                  </a:lnTo>
                  <a:lnTo>
                    <a:pt x="1328030" y="139700"/>
                  </a:lnTo>
                  <a:lnTo>
                    <a:pt x="1314870" y="139700"/>
                  </a:lnTo>
                  <a:lnTo>
                    <a:pt x="1301586" y="127000"/>
                  </a:lnTo>
                  <a:lnTo>
                    <a:pt x="1288218" y="127000"/>
                  </a:lnTo>
                  <a:lnTo>
                    <a:pt x="1274809" y="114300"/>
                  </a:lnTo>
                  <a:lnTo>
                    <a:pt x="1265365" y="114300"/>
                  </a:lnTo>
                  <a:lnTo>
                    <a:pt x="1186255" y="63500"/>
                  </a:lnTo>
                  <a:lnTo>
                    <a:pt x="1157827" y="63500"/>
                  </a:lnTo>
                  <a:lnTo>
                    <a:pt x="1165700" y="50800"/>
                  </a:lnTo>
                  <a:lnTo>
                    <a:pt x="1126368" y="50800"/>
                  </a:lnTo>
                  <a:lnTo>
                    <a:pt x="1129368" y="38100"/>
                  </a:lnTo>
                  <a:lnTo>
                    <a:pt x="1219348" y="38100"/>
                  </a:lnTo>
                  <a:lnTo>
                    <a:pt x="1203255" y="50800"/>
                  </a:lnTo>
                  <a:lnTo>
                    <a:pt x="1252660" y="76200"/>
                  </a:lnTo>
                  <a:lnTo>
                    <a:pt x="1269031" y="88900"/>
                  </a:lnTo>
                  <a:lnTo>
                    <a:pt x="1318336" y="88900"/>
                  </a:lnTo>
                  <a:lnTo>
                    <a:pt x="1306357" y="101600"/>
                  </a:lnTo>
                  <a:lnTo>
                    <a:pt x="1294253" y="101600"/>
                  </a:lnTo>
                  <a:lnTo>
                    <a:pt x="1330620" y="127000"/>
                  </a:lnTo>
                  <a:lnTo>
                    <a:pt x="1366862" y="139700"/>
                  </a:lnTo>
                  <a:lnTo>
                    <a:pt x="1439805" y="190500"/>
                  </a:lnTo>
                  <a:lnTo>
                    <a:pt x="1470601" y="203200"/>
                  </a:lnTo>
                  <a:lnTo>
                    <a:pt x="1504512" y="228600"/>
                  </a:lnTo>
                  <a:lnTo>
                    <a:pt x="1576802" y="254000"/>
                  </a:lnTo>
                  <a:lnTo>
                    <a:pt x="1597455" y="254000"/>
                  </a:lnTo>
                  <a:lnTo>
                    <a:pt x="1604913" y="266700"/>
                  </a:lnTo>
                  <a:close/>
                </a:path>
                <a:path w="3568700" h="2552700">
                  <a:moveTo>
                    <a:pt x="1843908" y="50800"/>
                  </a:moveTo>
                  <a:lnTo>
                    <a:pt x="1782798" y="50800"/>
                  </a:lnTo>
                  <a:lnTo>
                    <a:pt x="1763798" y="38100"/>
                  </a:lnTo>
                  <a:lnTo>
                    <a:pt x="1850574" y="38100"/>
                  </a:lnTo>
                  <a:lnTo>
                    <a:pt x="1843908" y="50800"/>
                  </a:lnTo>
                  <a:close/>
                </a:path>
                <a:path w="3568700" h="2552700">
                  <a:moveTo>
                    <a:pt x="2106902" y="50800"/>
                  </a:moveTo>
                  <a:lnTo>
                    <a:pt x="2067903" y="50800"/>
                  </a:lnTo>
                  <a:lnTo>
                    <a:pt x="2062174" y="38100"/>
                  </a:lnTo>
                  <a:lnTo>
                    <a:pt x="2108791" y="38100"/>
                  </a:lnTo>
                  <a:lnTo>
                    <a:pt x="2106902" y="50800"/>
                  </a:lnTo>
                  <a:close/>
                </a:path>
                <a:path w="3568700" h="2552700">
                  <a:moveTo>
                    <a:pt x="2226441" y="101600"/>
                  </a:moveTo>
                  <a:lnTo>
                    <a:pt x="2172789" y="101600"/>
                  </a:lnTo>
                  <a:lnTo>
                    <a:pt x="2177678" y="88900"/>
                  </a:lnTo>
                  <a:lnTo>
                    <a:pt x="2187678" y="88900"/>
                  </a:lnTo>
                  <a:lnTo>
                    <a:pt x="2167234" y="63500"/>
                  </a:lnTo>
                  <a:lnTo>
                    <a:pt x="2124235" y="63500"/>
                  </a:lnTo>
                  <a:lnTo>
                    <a:pt x="2108791" y="38100"/>
                  </a:lnTo>
                  <a:lnTo>
                    <a:pt x="2133610" y="38100"/>
                  </a:lnTo>
                  <a:lnTo>
                    <a:pt x="2142123" y="50800"/>
                  </a:lnTo>
                  <a:lnTo>
                    <a:pt x="2184789" y="50800"/>
                  </a:lnTo>
                  <a:lnTo>
                    <a:pt x="2203122" y="76200"/>
                  </a:lnTo>
                  <a:lnTo>
                    <a:pt x="2225854" y="76200"/>
                  </a:lnTo>
                  <a:lnTo>
                    <a:pt x="2217011" y="88900"/>
                  </a:lnTo>
                  <a:lnTo>
                    <a:pt x="2226441" y="101600"/>
                  </a:lnTo>
                  <a:close/>
                </a:path>
                <a:path w="3568700" h="2552700">
                  <a:moveTo>
                    <a:pt x="2253010" y="63500"/>
                  </a:moveTo>
                  <a:lnTo>
                    <a:pt x="2223677" y="63500"/>
                  </a:lnTo>
                  <a:lnTo>
                    <a:pt x="2234960" y="50800"/>
                  </a:lnTo>
                  <a:lnTo>
                    <a:pt x="2246024" y="38100"/>
                  </a:lnTo>
                  <a:lnTo>
                    <a:pt x="2280565" y="38100"/>
                  </a:lnTo>
                  <a:lnTo>
                    <a:pt x="2273791" y="50800"/>
                  </a:lnTo>
                  <a:lnTo>
                    <a:pt x="2260034" y="50800"/>
                  </a:lnTo>
                  <a:lnTo>
                    <a:pt x="2253010" y="63500"/>
                  </a:lnTo>
                  <a:close/>
                </a:path>
                <a:path w="3568700" h="2552700">
                  <a:moveTo>
                    <a:pt x="2314269" y="50800"/>
                  </a:moveTo>
                  <a:lnTo>
                    <a:pt x="2285709" y="50800"/>
                  </a:lnTo>
                  <a:lnTo>
                    <a:pt x="2280565" y="38100"/>
                  </a:lnTo>
                  <a:lnTo>
                    <a:pt x="2309092" y="38100"/>
                  </a:lnTo>
                  <a:lnTo>
                    <a:pt x="2314269" y="50800"/>
                  </a:lnTo>
                  <a:close/>
                </a:path>
                <a:path w="3568700" h="2552700">
                  <a:moveTo>
                    <a:pt x="2431562" y="88900"/>
                  </a:moveTo>
                  <a:lnTo>
                    <a:pt x="2405118" y="88900"/>
                  </a:lnTo>
                  <a:lnTo>
                    <a:pt x="2402896" y="76200"/>
                  </a:lnTo>
                  <a:lnTo>
                    <a:pt x="2398673" y="76200"/>
                  </a:lnTo>
                  <a:lnTo>
                    <a:pt x="2387174" y="63500"/>
                  </a:lnTo>
                  <a:lnTo>
                    <a:pt x="2375674" y="38100"/>
                  </a:lnTo>
                  <a:lnTo>
                    <a:pt x="2397340" y="38100"/>
                  </a:lnTo>
                  <a:lnTo>
                    <a:pt x="2402007" y="50800"/>
                  </a:lnTo>
                  <a:lnTo>
                    <a:pt x="2410895" y="50800"/>
                  </a:lnTo>
                  <a:lnTo>
                    <a:pt x="2415451" y="63500"/>
                  </a:lnTo>
                  <a:lnTo>
                    <a:pt x="2451450" y="63500"/>
                  </a:lnTo>
                  <a:lnTo>
                    <a:pt x="2431562" y="88900"/>
                  </a:lnTo>
                  <a:close/>
                </a:path>
                <a:path w="3568700" h="2552700">
                  <a:moveTo>
                    <a:pt x="2828366" y="152400"/>
                  </a:moveTo>
                  <a:lnTo>
                    <a:pt x="2801220" y="152400"/>
                  </a:lnTo>
                  <a:lnTo>
                    <a:pt x="2815888" y="139700"/>
                  </a:lnTo>
                  <a:lnTo>
                    <a:pt x="2859997" y="88900"/>
                  </a:lnTo>
                  <a:lnTo>
                    <a:pt x="2827607" y="50800"/>
                  </a:lnTo>
                  <a:lnTo>
                    <a:pt x="2816664" y="38100"/>
                  </a:lnTo>
                  <a:lnTo>
                    <a:pt x="2844238" y="38100"/>
                  </a:lnTo>
                  <a:lnTo>
                    <a:pt x="2874441" y="76200"/>
                  </a:lnTo>
                  <a:lnTo>
                    <a:pt x="2908459" y="76200"/>
                  </a:lnTo>
                  <a:lnTo>
                    <a:pt x="2899774" y="88900"/>
                  </a:lnTo>
                  <a:lnTo>
                    <a:pt x="2891218" y="88900"/>
                  </a:lnTo>
                  <a:lnTo>
                    <a:pt x="2886885" y="101600"/>
                  </a:lnTo>
                  <a:lnTo>
                    <a:pt x="2894932" y="101600"/>
                  </a:lnTo>
                  <a:lnTo>
                    <a:pt x="2902916" y="114300"/>
                  </a:lnTo>
                  <a:lnTo>
                    <a:pt x="2872552" y="114300"/>
                  </a:lnTo>
                  <a:lnTo>
                    <a:pt x="2828366" y="152400"/>
                  </a:lnTo>
                  <a:close/>
                </a:path>
                <a:path w="3568700" h="2552700">
                  <a:moveTo>
                    <a:pt x="3133463" y="114300"/>
                  </a:moveTo>
                  <a:lnTo>
                    <a:pt x="3110696" y="114300"/>
                  </a:lnTo>
                  <a:lnTo>
                    <a:pt x="3144102" y="76200"/>
                  </a:lnTo>
                  <a:lnTo>
                    <a:pt x="3135527" y="63500"/>
                  </a:lnTo>
                  <a:lnTo>
                    <a:pt x="3126838" y="50800"/>
                  </a:lnTo>
                  <a:lnTo>
                    <a:pt x="3109325" y="38100"/>
                  </a:lnTo>
                  <a:lnTo>
                    <a:pt x="3139028" y="38100"/>
                  </a:lnTo>
                  <a:lnTo>
                    <a:pt x="3151176" y="50800"/>
                  </a:lnTo>
                  <a:lnTo>
                    <a:pt x="3159213" y="63500"/>
                  </a:lnTo>
                  <a:lnTo>
                    <a:pt x="3193212" y="63500"/>
                  </a:lnTo>
                  <a:lnTo>
                    <a:pt x="3171101" y="76200"/>
                  </a:lnTo>
                  <a:lnTo>
                    <a:pt x="3178197" y="88900"/>
                  </a:lnTo>
                  <a:lnTo>
                    <a:pt x="3155990" y="88900"/>
                  </a:lnTo>
                  <a:lnTo>
                    <a:pt x="3133463" y="114300"/>
                  </a:lnTo>
                  <a:close/>
                </a:path>
                <a:path w="3568700" h="2552700">
                  <a:moveTo>
                    <a:pt x="3548315" y="127000"/>
                  </a:moveTo>
                  <a:lnTo>
                    <a:pt x="3489081" y="127000"/>
                  </a:lnTo>
                  <a:lnTo>
                    <a:pt x="3510094" y="101600"/>
                  </a:lnTo>
                  <a:lnTo>
                    <a:pt x="3500403" y="88900"/>
                  </a:lnTo>
                  <a:lnTo>
                    <a:pt x="3490650" y="63500"/>
                  </a:lnTo>
                  <a:lnTo>
                    <a:pt x="3480813" y="50800"/>
                  </a:lnTo>
                  <a:lnTo>
                    <a:pt x="3470873" y="38100"/>
                  </a:lnTo>
                  <a:lnTo>
                    <a:pt x="3500900" y="38100"/>
                  </a:lnTo>
                  <a:lnTo>
                    <a:pt x="3507993" y="50800"/>
                  </a:lnTo>
                  <a:lnTo>
                    <a:pt x="3514983" y="63500"/>
                  </a:lnTo>
                  <a:lnTo>
                    <a:pt x="3519094" y="76200"/>
                  </a:lnTo>
                  <a:lnTo>
                    <a:pt x="3522871" y="76200"/>
                  </a:lnTo>
                  <a:lnTo>
                    <a:pt x="3526982" y="88900"/>
                  </a:lnTo>
                  <a:lnTo>
                    <a:pt x="3561320" y="88900"/>
                  </a:lnTo>
                  <a:lnTo>
                    <a:pt x="3553940" y="101600"/>
                  </a:lnTo>
                  <a:lnTo>
                    <a:pt x="3546414" y="101600"/>
                  </a:lnTo>
                  <a:lnTo>
                    <a:pt x="3538649" y="114300"/>
                  </a:lnTo>
                  <a:lnTo>
                    <a:pt x="3548315" y="127000"/>
                  </a:lnTo>
                  <a:close/>
                </a:path>
                <a:path w="3568700" h="2552700">
                  <a:moveTo>
                    <a:pt x="176166" y="63500"/>
                  </a:moveTo>
                  <a:lnTo>
                    <a:pt x="118688" y="63500"/>
                  </a:lnTo>
                  <a:lnTo>
                    <a:pt x="124945" y="50800"/>
                  </a:lnTo>
                  <a:lnTo>
                    <a:pt x="181388" y="50800"/>
                  </a:lnTo>
                  <a:lnTo>
                    <a:pt x="176166" y="63500"/>
                  </a:lnTo>
                  <a:close/>
                </a:path>
                <a:path w="3568700" h="2552700">
                  <a:moveTo>
                    <a:pt x="655963" y="165100"/>
                  </a:moveTo>
                  <a:lnTo>
                    <a:pt x="620712" y="165100"/>
                  </a:lnTo>
                  <a:lnTo>
                    <a:pt x="601785" y="152400"/>
                  </a:lnTo>
                  <a:lnTo>
                    <a:pt x="562932" y="127000"/>
                  </a:lnTo>
                  <a:lnTo>
                    <a:pt x="524158" y="127000"/>
                  </a:lnTo>
                  <a:lnTo>
                    <a:pt x="522875" y="125613"/>
                  </a:lnTo>
                  <a:lnTo>
                    <a:pt x="522381" y="114300"/>
                  </a:lnTo>
                  <a:lnTo>
                    <a:pt x="516905" y="114300"/>
                  </a:lnTo>
                  <a:lnTo>
                    <a:pt x="510159" y="101600"/>
                  </a:lnTo>
                  <a:lnTo>
                    <a:pt x="531603" y="101600"/>
                  </a:lnTo>
                  <a:lnTo>
                    <a:pt x="539137" y="88900"/>
                  </a:lnTo>
                  <a:lnTo>
                    <a:pt x="548297" y="76200"/>
                  </a:lnTo>
                  <a:lnTo>
                    <a:pt x="558665" y="63500"/>
                  </a:lnTo>
                  <a:lnTo>
                    <a:pt x="569824" y="50800"/>
                  </a:lnTo>
                  <a:lnTo>
                    <a:pt x="651869" y="50800"/>
                  </a:lnTo>
                  <a:lnTo>
                    <a:pt x="644600" y="63500"/>
                  </a:lnTo>
                  <a:lnTo>
                    <a:pt x="681959" y="63500"/>
                  </a:lnTo>
                  <a:lnTo>
                    <a:pt x="716866" y="76200"/>
                  </a:lnTo>
                  <a:lnTo>
                    <a:pt x="607198" y="76200"/>
                  </a:lnTo>
                  <a:lnTo>
                    <a:pt x="560824" y="114300"/>
                  </a:lnTo>
                  <a:lnTo>
                    <a:pt x="625059" y="139700"/>
                  </a:lnTo>
                  <a:lnTo>
                    <a:pt x="655963" y="165100"/>
                  </a:lnTo>
                  <a:close/>
                </a:path>
                <a:path w="3568700" h="2552700">
                  <a:moveTo>
                    <a:pt x="1108146" y="76200"/>
                  </a:moveTo>
                  <a:lnTo>
                    <a:pt x="1094479" y="76200"/>
                  </a:lnTo>
                  <a:lnTo>
                    <a:pt x="1102634" y="63500"/>
                  </a:lnTo>
                  <a:lnTo>
                    <a:pt x="1110715" y="63500"/>
                  </a:lnTo>
                  <a:lnTo>
                    <a:pt x="1118651" y="50800"/>
                  </a:lnTo>
                  <a:lnTo>
                    <a:pt x="1142098" y="50800"/>
                  </a:lnTo>
                  <a:lnTo>
                    <a:pt x="1130881" y="63500"/>
                  </a:lnTo>
                  <a:lnTo>
                    <a:pt x="1108146" y="76200"/>
                  </a:lnTo>
                  <a:close/>
                </a:path>
                <a:path w="3568700" h="2552700">
                  <a:moveTo>
                    <a:pt x="1318336" y="88900"/>
                  </a:moveTo>
                  <a:lnTo>
                    <a:pt x="1269031" y="88900"/>
                  </a:lnTo>
                  <a:lnTo>
                    <a:pt x="1275845" y="76200"/>
                  </a:lnTo>
                  <a:lnTo>
                    <a:pt x="1284628" y="63500"/>
                  </a:lnTo>
                  <a:lnTo>
                    <a:pt x="1294890" y="50800"/>
                  </a:lnTo>
                  <a:lnTo>
                    <a:pt x="1365029" y="50800"/>
                  </a:lnTo>
                  <a:lnTo>
                    <a:pt x="1358807" y="63500"/>
                  </a:lnTo>
                  <a:lnTo>
                    <a:pt x="1369222" y="63500"/>
                  </a:lnTo>
                  <a:lnTo>
                    <a:pt x="1379626" y="76200"/>
                  </a:lnTo>
                  <a:lnTo>
                    <a:pt x="1330190" y="76200"/>
                  </a:lnTo>
                  <a:lnTo>
                    <a:pt x="1318336" y="88900"/>
                  </a:lnTo>
                  <a:close/>
                </a:path>
                <a:path w="3568700" h="2552700">
                  <a:moveTo>
                    <a:pt x="1679706" y="88900"/>
                  </a:moveTo>
                  <a:lnTo>
                    <a:pt x="1657578" y="88900"/>
                  </a:lnTo>
                  <a:lnTo>
                    <a:pt x="1676281" y="63500"/>
                  </a:lnTo>
                  <a:lnTo>
                    <a:pt x="1647801" y="63500"/>
                  </a:lnTo>
                  <a:lnTo>
                    <a:pt x="1653356" y="50800"/>
                  </a:lnTo>
                  <a:lnTo>
                    <a:pt x="1729330" y="50800"/>
                  </a:lnTo>
                  <a:lnTo>
                    <a:pt x="1718021" y="63500"/>
                  </a:lnTo>
                  <a:lnTo>
                    <a:pt x="1742174" y="76200"/>
                  </a:lnTo>
                  <a:lnTo>
                    <a:pt x="1700800" y="76200"/>
                  </a:lnTo>
                  <a:lnTo>
                    <a:pt x="1679706" y="88900"/>
                  </a:lnTo>
                  <a:close/>
                </a:path>
                <a:path w="3568700" h="2552700">
                  <a:moveTo>
                    <a:pt x="1800909" y="88900"/>
                  </a:moveTo>
                  <a:lnTo>
                    <a:pt x="1766243" y="88900"/>
                  </a:lnTo>
                  <a:lnTo>
                    <a:pt x="1801797" y="63500"/>
                  </a:lnTo>
                  <a:lnTo>
                    <a:pt x="1792298" y="50800"/>
                  </a:lnTo>
                  <a:lnTo>
                    <a:pt x="1854406" y="50800"/>
                  </a:lnTo>
                  <a:lnTo>
                    <a:pt x="1875344" y="76200"/>
                  </a:lnTo>
                  <a:lnTo>
                    <a:pt x="1818353" y="76200"/>
                  </a:lnTo>
                  <a:lnTo>
                    <a:pt x="1800909" y="88900"/>
                  </a:lnTo>
                  <a:close/>
                </a:path>
                <a:path w="3568700" h="2552700">
                  <a:moveTo>
                    <a:pt x="1936239" y="63500"/>
                  </a:moveTo>
                  <a:lnTo>
                    <a:pt x="1916351" y="63500"/>
                  </a:lnTo>
                  <a:lnTo>
                    <a:pt x="1904144" y="50800"/>
                  </a:lnTo>
                  <a:lnTo>
                    <a:pt x="1934906" y="50800"/>
                  </a:lnTo>
                  <a:lnTo>
                    <a:pt x="1936239" y="63500"/>
                  </a:lnTo>
                  <a:close/>
                </a:path>
                <a:path w="3568700" h="2552700">
                  <a:moveTo>
                    <a:pt x="2115141" y="63500"/>
                  </a:moveTo>
                  <a:lnTo>
                    <a:pt x="2054028" y="63500"/>
                  </a:lnTo>
                  <a:lnTo>
                    <a:pt x="2060929" y="50800"/>
                  </a:lnTo>
                  <a:lnTo>
                    <a:pt x="2107218" y="50800"/>
                  </a:lnTo>
                  <a:lnTo>
                    <a:pt x="2115141" y="63500"/>
                  </a:lnTo>
                  <a:close/>
                </a:path>
                <a:path w="3568700" h="2552700">
                  <a:moveTo>
                    <a:pt x="2405673" y="114300"/>
                  </a:moveTo>
                  <a:lnTo>
                    <a:pt x="2378341" y="114300"/>
                  </a:lnTo>
                  <a:lnTo>
                    <a:pt x="2344564" y="63500"/>
                  </a:lnTo>
                  <a:lnTo>
                    <a:pt x="2295830" y="63500"/>
                  </a:lnTo>
                  <a:lnTo>
                    <a:pt x="2290801" y="50800"/>
                  </a:lnTo>
                  <a:lnTo>
                    <a:pt x="2362341" y="50800"/>
                  </a:lnTo>
                  <a:lnTo>
                    <a:pt x="2394007" y="88900"/>
                  </a:lnTo>
                  <a:lnTo>
                    <a:pt x="2435728" y="88900"/>
                  </a:lnTo>
                  <a:lnTo>
                    <a:pt x="2441978" y="101600"/>
                  </a:lnTo>
                  <a:lnTo>
                    <a:pt x="2409229" y="101600"/>
                  </a:lnTo>
                  <a:lnTo>
                    <a:pt x="2405673" y="114300"/>
                  </a:lnTo>
                  <a:close/>
                </a:path>
                <a:path w="3568700" h="2552700">
                  <a:moveTo>
                    <a:pt x="3011893" y="228600"/>
                  </a:moveTo>
                  <a:lnTo>
                    <a:pt x="2989438" y="228600"/>
                  </a:lnTo>
                  <a:lnTo>
                    <a:pt x="2998688" y="215900"/>
                  </a:lnTo>
                  <a:lnTo>
                    <a:pt x="3017188" y="203200"/>
                  </a:lnTo>
                  <a:lnTo>
                    <a:pt x="3026438" y="190500"/>
                  </a:lnTo>
                  <a:lnTo>
                    <a:pt x="3031215" y="190500"/>
                  </a:lnTo>
                  <a:lnTo>
                    <a:pt x="3006622" y="152400"/>
                  </a:lnTo>
                  <a:lnTo>
                    <a:pt x="2998327" y="139700"/>
                  </a:lnTo>
                  <a:lnTo>
                    <a:pt x="2994376" y="127000"/>
                  </a:lnTo>
                  <a:lnTo>
                    <a:pt x="2986390" y="127000"/>
                  </a:lnTo>
                  <a:lnTo>
                    <a:pt x="2982439" y="114300"/>
                  </a:lnTo>
                  <a:lnTo>
                    <a:pt x="2957665" y="114300"/>
                  </a:lnTo>
                  <a:lnTo>
                    <a:pt x="2970772" y="101600"/>
                  </a:lnTo>
                  <a:lnTo>
                    <a:pt x="2961833" y="88900"/>
                  </a:lnTo>
                  <a:lnTo>
                    <a:pt x="2943788" y="63500"/>
                  </a:lnTo>
                  <a:lnTo>
                    <a:pt x="2934662" y="50800"/>
                  </a:lnTo>
                  <a:lnTo>
                    <a:pt x="2962661" y="50800"/>
                  </a:lnTo>
                  <a:lnTo>
                    <a:pt x="2969123" y="63500"/>
                  </a:lnTo>
                  <a:lnTo>
                    <a:pt x="2975522" y="76200"/>
                  </a:lnTo>
                  <a:lnTo>
                    <a:pt x="2988216" y="88900"/>
                  </a:lnTo>
                  <a:lnTo>
                    <a:pt x="3019216" y="88900"/>
                  </a:lnTo>
                  <a:lnTo>
                    <a:pt x="3012660" y="101600"/>
                  </a:lnTo>
                  <a:lnTo>
                    <a:pt x="2999549" y="101600"/>
                  </a:lnTo>
                  <a:lnTo>
                    <a:pt x="3011259" y="127000"/>
                  </a:lnTo>
                  <a:lnTo>
                    <a:pt x="3045993" y="165100"/>
                  </a:lnTo>
                  <a:lnTo>
                    <a:pt x="3076187" y="165100"/>
                  </a:lnTo>
                  <a:lnTo>
                    <a:pt x="3066715" y="177800"/>
                  </a:lnTo>
                  <a:lnTo>
                    <a:pt x="3057326" y="190500"/>
                  </a:lnTo>
                  <a:lnTo>
                    <a:pt x="3067458" y="203200"/>
                  </a:lnTo>
                  <a:lnTo>
                    <a:pt x="3042548" y="203200"/>
                  </a:lnTo>
                  <a:lnTo>
                    <a:pt x="3032316" y="215900"/>
                  </a:lnTo>
                  <a:lnTo>
                    <a:pt x="3011893" y="228600"/>
                  </a:lnTo>
                  <a:close/>
                </a:path>
                <a:path w="3568700" h="2552700">
                  <a:moveTo>
                    <a:pt x="147055" y="88900"/>
                  </a:moveTo>
                  <a:lnTo>
                    <a:pt x="104501" y="88900"/>
                  </a:lnTo>
                  <a:lnTo>
                    <a:pt x="108258" y="76200"/>
                  </a:lnTo>
                  <a:lnTo>
                    <a:pt x="113056" y="63500"/>
                  </a:lnTo>
                  <a:lnTo>
                    <a:pt x="186063" y="63500"/>
                  </a:lnTo>
                  <a:lnTo>
                    <a:pt x="195929" y="76200"/>
                  </a:lnTo>
                  <a:lnTo>
                    <a:pt x="153722" y="76200"/>
                  </a:lnTo>
                  <a:lnTo>
                    <a:pt x="147055" y="88900"/>
                  </a:lnTo>
                  <a:close/>
                </a:path>
                <a:path w="3568700" h="2552700">
                  <a:moveTo>
                    <a:pt x="415478" y="76200"/>
                  </a:moveTo>
                  <a:lnTo>
                    <a:pt x="341549" y="76200"/>
                  </a:lnTo>
                  <a:lnTo>
                    <a:pt x="305941" y="63500"/>
                  </a:lnTo>
                  <a:lnTo>
                    <a:pt x="432494" y="63500"/>
                  </a:lnTo>
                  <a:lnTo>
                    <a:pt x="415478" y="76200"/>
                  </a:lnTo>
                  <a:close/>
                </a:path>
                <a:path w="3568700" h="2552700">
                  <a:moveTo>
                    <a:pt x="508742" y="88900"/>
                  </a:moveTo>
                  <a:lnTo>
                    <a:pt x="430049" y="88900"/>
                  </a:lnTo>
                  <a:lnTo>
                    <a:pt x="435827" y="76200"/>
                  </a:lnTo>
                  <a:lnTo>
                    <a:pt x="447271" y="76200"/>
                  </a:lnTo>
                  <a:lnTo>
                    <a:pt x="442271" y="63500"/>
                  </a:lnTo>
                  <a:lnTo>
                    <a:pt x="495968" y="63500"/>
                  </a:lnTo>
                  <a:lnTo>
                    <a:pt x="486048" y="76200"/>
                  </a:lnTo>
                  <a:lnTo>
                    <a:pt x="508742" y="88900"/>
                  </a:lnTo>
                  <a:close/>
                </a:path>
                <a:path w="3568700" h="2552700">
                  <a:moveTo>
                    <a:pt x="1172851" y="76200"/>
                  </a:moveTo>
                  <a:lnTo>
                    <a:pt x="1134812" y="76200"/>
                  </a:lnTo>
                  <a:lnTo>
                    <a:pt x="1142372" y="63500"/>
                  </a:lnTo>
                  <a:lnTo>
                    <a:pt x="1186255" y="63500"/>
                  </a:lnTo>
                  <a:lnTo>
                    <a:pt x="1172851" y="76200"/>
                  </a:lnTo>
                  <a:close/>
                </a:path>
                <a:path w="3568700" h="2552700">
                  <a:moveTo>
                    <a:pt x="2031862" y="101600"/>
                  </a:moveTo>
                  <a:lnTo>
                    <a:pt x="1993238" y="101600"/>
                  </a:lnTo>
                  <a:lnTo>
                    <a:pt x="2040570" y="76200"/>
                  </a:lnTo>
                  <a:lnTo>
                    <a:pt x="2047231" y="63500"/>
                  </a:lnTo>
                  <a:lnTo>
                    <a:pt x="2080347" y="63500"/>
                  </a:lnTo>
                  <a:lnTo>
                    <a:pt x="2055681" y="88900"/>
                  </a:lnTo>
                  <a:lnTo>
                    <a:pt x="2043735" y="88900"/>
                  </a:lnTo>
                  <a:lnTo>
                    <a:pt x="2031862" y="101600"/>
                  </a:lnTo>
                  <a:close/>
                </a:path>
                <a:path w="3568700" h="2552700">
                  <a:moveTo>
                    <a:pt x="2153345" y="76200"/>
                  </a:moveTo>
                  <a:lnTo>
                    <a:pt x="2085347" y="76200"/>
                  </a:lnTo>
                  <a:lnTo>
                    <a:pt x="2080347" y="63500"/>
                  </a:lnTo>
                  <a:lnTo>
                    <a:pt x="2158012" y="63500"/>
                  </a:lnTo>
                  <a:lnTo>
                    <a:pt x="2153345" y="76200"/>
                  </a:lnTo>
                  <a:close/>
                </a:path>
                <a:path w="3568700" h="2552700">
                  <a:moveTo>
                    <a:pt x="2234760" y="76200"/>
                  </a:moveTo>
                  <a:lnTo>
                    <a:pt x="2203122" y="76200"/>
                  </a:lnTo>
                  <a:lnTo>
                    <a:pt x="2213275" y="63500"/>
                  </a:lnTo>
                  <a:lnTo>
                    <a:pt x="2243791" y="63500"/>
                  </a:lnTo>
                  <a:lnTo>
                    <a:pt x="2234760" y="76200"/>
                  </a:lnTo>
                  <a:close/>
                </a:path>
                <a:path w="3568700" h="2552700">
                  <a:moveTo>
                    <a:pt x="2265239" y="114300"/>
                  </a:moveTo>
                  <a:lnTo>
                    <a:pt x="2235788" y="114300"/>
                  </a:lnTo>
                  <a:lnTo>
                    <a:pt x="2300787" y="63500"/>
                  </a:lnTo>
                  <a:lnTo>
                    <a:pt x="2335786" y="63500"/>
                  </a:lnTo>
                  <a:lnTo>
                    <a:pt x="2331453" y="76200"/>
                  </a:lnTo>
                  <a:lnTo>
                    <a:pt x="2340350" y="88900"/>
                  </a:lnTo>
                  <a:lnTo>
                    <a:pt x="2296952" y="88900"/>
                  </a:lnTo>
                  <a:lnTo>
                    <a:pt x="2265239" y="114300"/>
                  </a:lnTo>
                  <a:close/>
                </a:path>
                <a:path w="3568700" h="2552700">
                  <a:moveTo>
                    <a:pt x="2736222" y="76200"/>
                  </a:moveTo>
                  <a:lnTo>
                    <a:pt x="2705528" y="76200"/>
                  </a:lnTo>
                  <a:lnTo>
                    <a:pt x="2694556" y="63500"/>
                  </a:lnTo>
                  <a:lnTo>
                    <a:pt x="2728037" y="63500"/>
                  </a:lnTo>
                  <a:lnTo>
                    <a:pt x="2736222" y="76200"/>
                  </a:lnTo>
                  <a:close/>
                </a:path>
                <a:path w="3568700" h="2552700">
                  <a:moveTo>
                    <a:pt x="3568648" y="88900"/>
                  </a:moveTo>
                  <a:lnTo>
                    <a:pt x="3526982" y="88900"/>
                  </a:lnTo>
                  <a:lnTo>
                    <a:pt x="3537086" y="76200"/>
                  </a:lnTo>
                  <a:lnTo>
                    <a:pt x="3547399" y="76200"/>
                  </a:lnTo>
                  <a:lnTo>
                    <a:pt x="3557919" y="63500"/>
                  </a:lnTo>
                  <a:lnTo>
                    <a:pt x="3568648" y="63500"/>
                  </a:lnTo>
                  <a:lnTo>
                    <a:pt x="3568648" y="88900"/>
                  </a:lnTo>
                  <a:close/>
                </a:path>
                <a:path w="3568700" h="2552700">
                  <a:moveTo>
                    <a:pt x="215609" y="88900"/>
                  </a:moveTo>
                  <a:lnTo>
                    <a:pt x="181207" y="88900"/>
                  </a:lnTo>
                  <a:lnTo>
                    <a:pt x="170727" y="76200"/>
                  </a:lnTo>
                  <a:lnTo>
                    <a:pt x="195929" y="76200"/>
                  </a:lnTo>
                  <a:lnTo>
                    <a:pt x="215609" y="88900"/>
                  </a:lnTo>
                  <a:close/>
                </a:path>
                <a:path w="3568700" h="2552700">
                  <a:moveTo>
                    <a:pt x="423272" y="88900"/>
                  </a:moveTo>
                  <a:lnTo>
                    <a:pt x="343867" y="88900"/>
                  </a:lnTo>
                  <a:lnTo>
                    <a:pt x="353384" y="76200"/>
                  </a:lnTo>
                  <a:lnTo>
                    <a:pt x="416494" y="76200"/>
                  </a:lnTo>
                  <a:lnTo>
                    <a:pt x="423272" y="88900"/>
                  </a:lnTo>
                  <a:close/>
                </a:path>
                <a:path w="3568700" h="2552700">
                  <a:moveTo>
                    <a:pt x="1082480" y="228600"/>
                  </a:moveTo>
                  <a:lnTo>
                    <a:pt x="1054452" y="228600"/>
                  </a:lnTo>
                  <a:lnTo>
                    <a:pt x="1033147" y="215900"/>
                  </a:lnTo>
                  <a:lnTo>
                    <a:pt x="1013009" y="203200"/>
                  </a:lnTo>
                  <a:lnTo>
                    <a:pt x="993704" y="190500"/>
                  </a:lnTo>
                  <a:lnTo>
                    <a:pt x="963498" y="177800"/>
                  </a:lnTo>
                  <a:lnTo>
                    <a:pt x="868484" y="139700"/>
                  </a:lnTo>
                  <a:lnTo>
                    <a:pt x="861918" y="127000"/>
                  </a:lnTo>
                  <a:lnTo>
                    <a:pt x="796152" y="127000"/>
                  </a:lnTo>
                  <a:lnTo>
                    <a:pt x="795264" y="114300"/>
                  </a:lnTo>
                  <a:lnTo>
                    <a:pt x="759287" y="114300"/>
                  </a:lnTo>
                  <a:lnTo>
                    <a:pt x="688500" y="88900"/>
                  </a:lnTo>
                  <a:lnTo>
                    <a:pt x="654711" y="76200"/>
                  </a:lnTo>
                  <a:lnTo>
                    <a:pt x="716866" y="76200"/>
                  </a:lnTo>
                  <a:lnTo>
                    <a:pt x="739376" y="88900"/>
                  </a:lnTo>
                  <a:lnTo>
                    <a:pt x="761969" y="88900"/>
                  </a:lnTo>
                  <a:lnTo>
                    <a:pt x="784708" y="101600"/>
                  </a:lnTo>
                  <a:lnTo>
                    <a:pt x="865373" y="101600"/>
                  </a:lnTo>
                  <a:lnTo>
                    <a:pt x="860929" y="114300"/>
                  </a:lnTo>
                  <a:lnTo>
                    <a:pt x="963038" y="165100"/>
                  </a:lnTo>
                  <a:lnTo>
                    <a:pt x="985221" y="165100"/>
                  </a:lnTo>
                  <a:lnTo>
                    <a:pt x="1009092" y="190500"/>
                  </a:lnTo>
                  <a:lnTo>
                    <a:pt x="1033630" y="203200"/>
                  </a:lnTo>
                  <a:lnTo>
                    <a:pt x="1085088" y="203200"/>
                  </a:lnTo>
                  <a:lnTo>
                    <a:pt x="1087924" y="215900"/>
                  </a:lnTo>
                  <a:lnTo>
                    <a:pt x="1088591" y="215900"/>
                  </a:lnTo>
                  <a:lnTo>
                    <a:pt x="1082480" y="228600"/>
                  </a:lnTo>
                  <a:close/>
                </a:path>
                <a:path w="3568700" h="2552700">
                  <a:moveTo>
                    <a:pt x="1024814" y="139700"/>
                  </a:moveTo>
                  <a:lnTo>
                    <a:pt x="989704" y="139700"/>
                  </a:lnTo>
                  <a:lnTo>
                    <a:pt x="970876" y="114300"/>
                  </a:lnTo>
                  <a:lnTo>
                    <a:pt x="913705" y="76200"/>
                  </a:lnTo>
                  <a:lnTo>
                    <a:pt x="965913" y="76200"/>
                  </a:lnTo>
                  <a:lnTo>
                    <a:pt x="1016158" y="101600"/>
                  </a:lnTo>
                  <a:lnTo>
                    <a:pt x="986595" y="101600"/>
                  </a:lnTo>
                  <a:lnTo>
                    <a:pt x="987210" y="102132"/>
                  </a:lnTo>
                  <a:lnTo>
                    <a:pt x="999093" y="114300"/>
                  </a:lnTo>
                  <a:lnTo>
                    <a:pt x="1024814" y="139700"/>
                  </a:lnTo>
                  <a:close/>
                </a:path>
                <a:path w="3568700" h="2552700">
                  <a:moveTo>
                    <a:pt x="1133367" y="101600"/>
                  </a:moveTo>
                  <a:lnTo>
                    <a:pt x="1096368" y="101600"/>
                  </a:lnTo>
                  <a:lnTo>
                    <a:pt x="1094035" y="88900"/>
                  </a:lnTo>
                  <a:lnTo>
                    <a:pt x="1117146" y="88900"/>
                  </a:lnTo>
                  <a:lnTo>
                    <a:pt x="1123701" y="76200"/>
                  </a:lnTo>
                  <a:lnTo>
                    <a:pt x="1159603" y="76200"/>
                  </a:lnTo>
                  <a:lnTo>
                    <a:pt x="1133367" y="101600"/>
                  </a:lnTo>
                  <a:close/>
                </a:path>
                <a:path w="3568700" h="2552700">
                  <a:moveTo>
                    <a:pt x="1417584" y="114300"/>
                  </a:moveTo>
                  <a:lnTo>
                    <a:pt x="1390029" y="114300"/>
                  </a:lnTo>
                  <a:lnTo>
                    <a:pt x="1371473" y="101600"/>
                  </a:lnTo>
                  <a:lnTo>
                    <a:pt x="1341918" y="76200"/>
                  </a:lnTo>
                  <a:lnTo>
                    <a:pt x="1379626" y="76200"/>
                  </a:lnTo>
                  <a:lnTo>
                    <a:pt x="1400362" y="88900"/>
                  </a:lnTo>
                  <a:lnTo>
                    <a:pt x="1431286" y="88900"/>
                  </a:lnTo>
                  <a:lnTo>
                    <a:pt x="1426458" y="101600"/>
                  </a:lnTo>
                  <a:lnTo>
                    <a:pt x="1421859" y="101600"/>
                  </a:lnTo>
                  <a:lnTo>
                    <a:pt x="1417584" y="114300"/>
                  </a:lnTo>
                  <a:close/>
                </a:path>
                <a:path w="3568700" h="2552700">
                  <a:moveTo>
                    <a:pt x="1463471" y="88900"/>
                  </a:moveTo>
                  <a:lnTo>
                    <a:pt x="1408111" y="88900"/>
                  </a:lnTo>
                  <a:lnTo>
                    <a:pt x="1412299" y="76200"/>
                  </a:lnTo>
                  <a:lnTo>
                    <a:pt x="1458805" y="76200"/>
                  </a:lnTo>
                  <a:lnTo>
                    <a:pt x="1463471" y="88900"/>
                  </a:lnTo>
                  <a:close/>
                </a:path>
                <a:path w="3568700" h="2552700">
                  <a:moveTo>
                    <a:pt x="1745799" y="139700"/>
                  </a:moveTo>
                  <a:lnTo>
                    <a:pt x="1720466" y="139700"/>
                  </a:lnTo>
                  <a:lnTo>
                    <a:pt x="1751687" y="114300"/>
                  </a:lnTo>
                  <a:lnTo>
                    <a:pt x="1738971" y="101600"/>
                  </a:lnTo>
                  <a:lnTo>
                    <a:pt x="1713579" y="88900"/>
                  </a:lnTo>
                  <a:lnTo>
                    <a:pt x="1700800" y="76200"/>
                  </a:lnTo>
                  <a:lnTo>
                    <a:pt x="1742174" y="76200"/>
                  </a:lnTo>
                  <a:lnTo>
                    <a:pt x="1754224" y="88900"/>
                  </a:lnTo>
                  <a:lnTo>
                    <a:pt x="1800909" y="88900"/>
                  </a:lnTo>
                  <a:lnTo>
                    <a:pt x="1783465" y="101600"/>
                  </a:lnTo>
                  <a:lnTo>
                    <a:pt x="1791096" y="114300"/>
                  </a:lnTo>
                  <a:lnTo>
                    <a:pt x="1768798" y="114300"/>
                  </a:lnTo>
                  <a:lnTo>
                    <a:pt x="1745799" y="139700"/>
                  </a:lnTo>
                  <a:close/>
                </a:path>
                <a:path w="3568700" h="2552700">
                  <a:moveTo>
                    <a:pt x="1885796" y="88900"/>
                  </a:moveTo>
                  <a:lnTo>
                    <a:pt x="1838061" y="88900"/>
                  </a:lnTo>
                  <a:lnTo>
                    <a:pt x="1828233" y="76200"/>
                  </a:lnTo>
                  <a:lnTo>
                    <a:pt x="1875344" y="76200"/>
                  </a:lnTo>
                  <a:lnTo>
                    <a:pt x="1885796" y="88900"/>
                  </a:lnTo>
                  <a:close/>
                </a:path>
                <a:path w="3568700" h="2552700">
                  <a:moveTo>
                    <a:pt x="1916420" y="88900"/>
                  </a:moveTo>
                  <a:lnTo>
                    <a:pt x="1885796" y="88900"/>
                  </a:lnTo>
                  <a:lnTo>
                    <a:pt x="1893731" y="76200"/>
                  </a:lnTo>
                  <a:lnTo>
                    <a:pt x="1931128" y="76200"/>
                  </a:lnTo>
                  <a:lnTo>
                    <a:pt x="1916420" y="88900"/>
                  </a:lnTo>
                  <a:close/>
                </a:path>
                <a:path w="3568700" h="2552700">
                  <a:moveTo>
                    <a:pt x="2175345" y="304800"/>
                  </a:moveTo>
                  <a:lnTo>
                    <a:pt x="2128790" y="304800"/>
                  </a:lnTo>
                  <a:lnTo>
                    <a:pt x="2112648" y="279400"/>
                  </a:lnTo>
                  <a:lnTo>
                    <a:pt x="2081448" y="254000"/>
                  </a:lnTo>
                  <a:lnTo>
                    <a:pt x="2079026" y="252049"/>
                  </a:lnTo>
                  <a:lnTo>
                    <a:pt x="2060474" y="228600"/>
                  </a:lnTo>
                  <a:lnTo>
                    <a:pt x="1999460" y="152400"/>
                  </a:lnTo>
                  <a:lnTo>
                    <a:pt x="1979794" y="152400"/>
                  </a:lnTo>
                  <a:lnTo>
                    <a:pt x="1986682" y="139700"/>
                  </a:lnTo>
                  <a:lnTo>
                    <a:pt x="1947239" y="139700"/>
                  </a:lnTo>
                  <a:lnTo>
                    <a:pt x="1958252" y="127000"/>
                  </a:lnTo>
                  <a:lnTo>
                    <a:pt x="2016459" y="127000"/>
                  </a:lnTo>
                  <a:lnTo>
                    <a:pt x="2095236" y="76200"/>
                  </a:lnTo>
                  <a:lnTo>
                    <a:pt x="2133901" y="76200"/>
                  </a:lnTo>
                  <a:lnTo>
                    <a:pt x="2131013" y="88900"/>
                  </a:lnTo>
                  <a:lnTo>
                    <a:pt x="2142832" y="101600"/>
                  </a:lnTo>
                  <a:lnTo>
                    <a:pt x="2108235" y="101600"/>
                  </a:lnTo>
                  <a:lnTo>
                    <a:pt x="2069750" y="114300"/>
                  </a:lnTo>
                  <a:lnTo>
                    <a:pt x="2031348" y="139700"/>
                  </a:lnTo>
                  <a:lnTo>
                    <a:pt x="2066347" y="177800"/>
                  </a:lnTo>
                  <a:lnTo>
                    <a:pt x="2155790" y="177800"/>
                  </a:lnTo>
                  <a:lnTo>
                    <a:pt x="2153123" y="190500"/>
                  </a:lnTo>
                  <a:lnTo>
                    <a:pt x="2136436" y="190500"/>
                  </a:lnTo>
                  <a:lnTo>
                    <a:pt x="2130790" y="203200"/>
                  </a:lnTo>
                  <a:lnTo>
                    <a:pt x="2134761" y="215900"/>
                  </a:lnTo>
                  <a:lnTo>
                    <a:pt x="2080125" y="215900"/>
                  </a:lnTo>
                  <a:lnTo>
                    <a:pt x="2104249" y="241300"/>
                  </a:lnTo>
                  <a:lnTo>
                    <a:pt x="2116452" y="266700"/>
                  </a:lnTo>
                  <a:lnTo>
                    <a:pt x="2128790" y="279400"/>
                  </a:lnTo>
                  <a:lnTo>
                    <a:pt x="2139485" y="279400"/>
                  </a:lnTo>
                  <a:lnTo>
                    <a:pt x="2144946" y="292100"/>
                  </a:lnTo>
                  <a:lnTo>
                    <a:pt x="2174234" y="292100"/>
                  </a:lnTo>
                  <a:lnTo>
                    <a:pt x="2175345" y="304800"/>
                  </a:lnTo>
                  <a:close/>
                </a:path>
                <a:path w="3568700" h="2552700">
                  <a:moveTo>
                    <a:pt x="2163123" y="88900"/>
                  </a:moveTo>
                  <a:lnTo>
                    <a:pt x="2138457" y="88900"/>
                  </a:lnTo>
                  <a:lnTo>
                    <a:pt x="2135457" y="76200"/>
                  </a:lnTo>
                  <a:lnTo>
                    <a:pt x="2159901" y="76200"/>
                  </a:lnTo>
                  <a:lnTo>
                    <a:pt x="2163123" y="88900"/>
                  </a:lnTo>
                  <a:close/>
                </a:path>
                <a:path w="3568700" h="2552700">
                  <a:moveTo>
                    <a:pt x="2726111" y="254000"/>
                  </a:moveTo>
                  <a:lnTo>
                    <a:pt x="2699778" y="254000"/>
                  </a:lnTo>
                  <a:lnTo>
                    <a:pt x="2682945" y="228600"/>
                  </a:lnTo>
                  <a:lnTo>
                    <a:pt x="2665945" y="203200"/>
                  </a:lnTo>
                  <a:lnTo>
                    <a:pt x="2648779" y="190500"/>
                  </a:lnTo>
                  <a:lnTo>
                    <a:pt x="2631446" y="165100"/>
                  </a:lnTo>
                  <a:lnTo>
                    <a:pt x="2613558" y="165100"/>
                  </a:lnTo>
                  <a:lnTo>
                    <a:pt x="2616558" y="152400"/>
                  </a:lnTo>
                  <a:lnTo>
                    <a:pt x="2615891" y="152400"/>
                  </a:lnTo>
                  <a:lnTo>
                    <a:pt x="2612336" y="139700"/>
                  </a:lnTo>
                  <a:lnTo>
                    <a:pt x="2635446" y="139700"/>
                  </a:lnTo>
                  <a:lnTo>
                    <a:pt x="2655366" y="127000"/>
                  </a:lnTo>
                  <a:lnTo>
                    <a:pt x="2716333" y="88900"/>
                  </a:lnTo>
                  <a:lnTo>
                    <a:pt x="2710962" y="76200"/>
                  </a:lnTo>
                  <a:lnTo>
                    <a:pt x="2753971" y="76200"/>
                  </a:lnTo>
                  <a:lnTo>
                    <a:pt x="2748555" y="88900"/>
                  </a:lnTo>
                  <a:lnTo>
                    <a:pt x="2761831" y="101600"/>
                  </a:lnTo>
                  <a:lnTo>
                    <a:pt x="2728777" y="101600"/>
                  </a:lnTo>
                  <a:lnTo>
                    <a:pt x="2687514" y="127000"/>
                  </a:lnTo>
                  <a:lnTo>
                    <a:pt x="2667263" y="139700"/>
                  </a:lnTo>
                  <a:lnTo>
                    <a:pt x="2647335" y="152400"/>
                  </a:lnTo>
                  <a:lnTo>
                    <a:pt x="2664270" y="177800"/>
                  </a:lnTo>
                  <a:lnTo>
                    <a:pt x="2681070" y="190500"/>
                  </a:lnTo>
                  <a:lnTo>
                    <a:pt x="2697724" y="215900"/>
                  </a:lnTo>
                  <a:lnTo>
                    <a:pt x="2714222" y="241300"/>
                  </a:lnTo>
                  <a:lnTo>
                    <a:pt x="2734208" y="241300"/>
                  </a:lnTo>
                  <a:lnTo>
                    <a:pt x="2726111" y="254000"/>
                  </a:lnTo>
                  <a:close/>
                </a:path>
                <a:path w="3568700" h="2552700">
                  <a:moveTo>
                    <a:pt x="3032771" y="88900"/>
                  </a:moveTo>
                  <a:lnTo>
                    <a:pt x="2988216" y="88900"/>
                  </a:lnTo>
                  <a:lnTo>
                    <a:pt x="3006188" y="76200"/>
                  </a:lnTo>
                  <a:lnTo>
                    <a:pt x="3039437" y="76200"/>
                  </a:lnTo>
                  <a:lnTo>
                    <a:pt x="3032771" y="88900"/>
                  </a:lnTo>
                  <a:close/>
                </a:path>
                <a:path w="3568700" h="2552700">
                  <a:moveTo>
                    <a:pt x="3382562" y="114300"/>
                  </a:moveTo>
                  <a:lnTo>
                    <a:pt x="3352097" y="114300"/>
                  </a:lnTo>
                  <a:lnTo>
                    <a:pt x="3370488" y="101600"/>
                  </a:lnTo>
                  <a:lnTo>
                    <a:pt x="3376763" y="88900"/>
                  </a:lnTo>
                  <a:lnTo>
                    <a:pt x="3370319" y="88900"/>
                  </a:lnTo>
                  <a:lnTo>
                    <a:pt x="3367097" y="76200"/>
                  </a:lnTo>
                  <a:lnTo>
                    <a:pt x="3422985" y="76200"/>
                  </a:lnTo>
                  <a:lnTo>
                    <a:pt x="3434464" y="88900"/>
                  </a:lnTo>
                  <a:lnTo>
                    <a:pt x="3440182" y="101600"/>
                  </a:lnTo>
                  <a:lnTo>
                    <a:pt x="3388874" y="101600"/>
                  </a:lnTo>
                  <a:lnTo>
                    <a:pt x="3382562" y="114300"/>
                  </a:lnTo>
                  <a:close/>
                </a:path>
                <a:path w="3568700" h="2552700">
                  <a:moveTo>
                    <a:pt x="124167" y="101600"/>
                  </a:moveTo>
                  <a:lnTo>
                    <a:pt x="101167" y="101600"/>
                  </a:lnTo>
                  <a:lnTo>
                    <a:pt x="101167" y="88900"/>
                  </a:lnTo>
                  <a:lnTo>
                    <a:pt x="138944" y="88900"/>
                  </a:lnTo>
                  <a:lnTo>
                    <a:pt x="124167" y="101600"/>
                  </a:lnTo>
                  <a:close/>
                </a:path>
                <a:path w="3568700" h="2552700">
                  <a:moveTo>
                    <a:pt x="338051" y="127000"/>
                  </a:moveTo>
                  <a:lnTo>
                    <a:pt x="320473" y="127000"/>
                  </a:lnTo>
                  <a:lnTo>
                    <a:pt x="321274" y="114300"/>
                  </a:lnTo>
                  <a:lnTo>
                    <a:pt x="327541" y="101600"/>
                  </a:lnTo>
                  <a:lnTo>
                    <a:pt x="335162" y="88900"/>
                  </a:lnTo>
                  <a:lnTo>
                    <a:pt x="389939" y="88900"/>
                  </a:lnTo>
                  <a:lnTo>
                    <a:pt x="376785" y="101600"/>
                  </a:lnTo>
                  <a:lnTo>
                    <a:pt x="363703" y="101600"/>
                  </a:lnTo>
                  <a:lnTo>
                    <a:pt x="350768" y="114300"/>
                  </a:lnTo>
                  <a:lnTo>
                    <a:pt x="338051" y="127000"/>
                  </a:lnTo>
                  <a:close/>
                </a:path>
                <a:path w="3568700" h="2552700">
                  <a:moveTo>
                    <a:pt x="522936" y="127000"/>
                  </a:moveTo>
                  <a:lnTo>
                    <a:pt x="472493" y="127000"/>
                  </a:lnTo>
                  <a:lnTo>
                    <a:pt x="447160" y="114300"/>
                  </a:lnTo>
                  <a:lnTo>
                    <a:pt x="434494" y="101600"/>
                  </a:lnTo>
                  <a:lnTo>
                    <a:pt x="405272" y="101600"/>
                  </a:lnTo>
                  <a:lnTo>
                    <a:pt x="397717" y="88900"/>
                  </a:lnTo>
                  <a:lnTo>
                    <a:pt x="453160" y="88900"/>
                  </a:lnTo>
                  <a:lnTo>
                    <a:pt x="477159" y="101600"/>
                  </a:lnTo>
                  <a:lnTo>
                    <a:pt x="488909" y="114300"/>
                  </a:lnTo>
                  <a:lnTo>
                    <a:pt x="512409" y="114300"/>
                  </a:lnTo>
                  <a:lnTo>
                    <a:pt x="522875" y="125613"/>
                  </a:lnTo>
                  <a:lnTo>
                    <a:pt x="522936" y="127000"/>
                  </a:lnTo>
                  <a:close/>
                </a:path>
                <a:path w="3568700" h="2552700">
                  <a:moveTo>
                    <a:pt x="531603" y="101600"/>
                  </a:moveTo>
                  <a:lnTo>
                    <a:pt x="489855" y="101600"/>
                  </a:lnTo>
                  <a:lnTo>
                    <a:pt x="468715" y="88900"/>
                  </a:lnTo>
                  <a:lnTo>
                    <a:pt x="520141" y="88900"/>
                  </a:lnTo>
                  <a:lnTo>
                    <a:pt x="531603" y="101600"/>
                  </a:lnTo>
                  <a:close/>
                </a:path>
                <a:path w="3568700" h="2552700">
                  <a:moveTo>
                    <a:pt x="869818" y="101600"/>
                  </a:moveTo>
                  <a:lnTo>
                    <a:pt x="843040" y="101600"/>
                  </a:lnTo>
                  <a:lnTo>
                    <a:pt x="857087" y="88900"/>
                  </a:lnTo>
                  <a:lnTo>
                    <a:pt x="884206" y="88900"/>
                  </a:lnTo>
                  <a:lnTo>
                    <a:pt x="869818" y="101600"/>
                  </a:lnTo>
                  <a:close/>
                </a:path>
                <a:path w="3568700" h="2552700">
                  <a:moveTo>
                    <a:pt x="1083794" y="101600"/>
                  </a:moveTo>
                  <a:lnTo>
                    <a:pt x="1060008" y="101600"/>
                  </a:lnTo>
                  <a:lnTo>
                    <a:pt x="1068640" y="88900"/>
                  </a:lnTo>
                  <a:lnTo>
                    <a:pt x="1091813" y="88900"/>
                  </a:lnTo>
                  <a:lnTo>
                    <a:pt x="1083794" y="101600"/>
                  </a:lnTo>
                  <a:close/>
                </a:path>
                <a:path w="3568700" h="2552700">
                  <a:moveTo>
                    <a:pt x="1901795" y="101600"/>
                  </a:moveTo>
                  <a:lnTo>
                    <a:pt x="1857685" y="101600"/>
                  </a:lnTo>
                  <a:lnTo>
                    <a:pt x="1847868" y="88900"/>
                  </a:lnTo>
                  <a:lnTo>
                    <a:pt x="1909082" y="88900"/>
                  </a:lnTo>
                  <a:lnTo>
                    <a:pt x="1901795" y="101600"/>
                  </a:lnTo>
                  <a:close/>
                </a:path>
                <a:path w="3568700" h="2552700">
                  <a:moveTo>
                    <a:pt x="2172789" y="101600"/>
                  </a:moveTo>
                  <a:lnTo>
                    <a:pt x="2148901" y="101600"/>
                  </a:lnTo>
                  <a:lnTo>
                    <a:pt x="2144679" y="88900"/>
                  </a:lnTo>
                  <a:lnTo>
                    <a:pt x="2166345" y="88900"/>
                  </a:lnTo>
                  <a:lnTo>
                    <a:pt x="2172789" y="101600"/>
                  </a:lnTo>
                  <a:close/>
                </a:path>
                <a:path w="3568700" h="2552700">
                  <a:moveTo>
                    <a:pt x="2378007" y="139700"/>
                  </a:moveTo>
                  <a:lnTo>
                    <a:pt x="2352452" y="139700"/>
                  </a:lnTo>
                  <a:lnTo>
                    <a:pt x="2346254" y="127000"/>
                  </a:lnTo>
                  <a:lnTo>
                    <a:pt x="2333984" y="114300"/>
                  </a:lnTo>
                  <a:lnTo>
                    <a:pt x="2323231" y="101600"/>
                  </a:lnTo>
                  <a:lnTo>
                    <a:pt x="2313675" y="88900"/>
                  </a:lnTo>
                  <a:lnTo>
                    <a:pt x="2340350" y="88900"/>
                  </a:lnTo>
                  <a:lnTo>
                    <a:pt x="2366896" y="127000"/>
                  </a:lnTo>
                  <a:lnTo>
                    <a:pt x="2385896" y="127000"/>
                  </a:lnTo>
                  <a:lnTo>
                    <a:pt x="2378007" y="139700"/>
                  </a:lnTo>
                  <a:close/>
                </a:path>
                <a:path w="3568700" h="2552700">
                  <a:moveTo>
                    <a:pt x="2609780" y="114300"/>
                  </a:moveTo>
                  <a:lnTo>
                    <a:pt x="2580308" y="114300"/>
                  </a:lnTo>
                  <a:lnTo>
                    <a:pt x="2564559" y="88900"/>
                  </a:lnTo>
                  <a:lnTo>
                    <a:pt x="2584989" y="88900"/>
                  </a:lnTo>
                  <a:lnTo>
                    <a:pt x="2609780" y="114300"/>
                  </a:lnTo>
                  <a:close/>
                </a:path>
                <a:path w="3568700" h="2552700">
                  <a:moveTo>
                    <a:pt x="3196823" y="203200"/>
                  </a:moveTo>
                  <a:lnTo>
                    <a:pt x="3159435" y="203200"/>
                  </a:lnTo>
                  <a:lnTo>
                    <a:pt x="3172351" y="190500"/>
                  </a:lnTo>
                  <a:lnTo>
                    <a:pt x="3185268" y="190500"/>
                  </a:lnTo>
                  <a:lnTo>
                    <a:pt x="3211100" y="165100"/>
                  </a:lnTo>
                  <a:lnTo>
                    <a:pt x="3197458" y="152400"/>
                  </a:lnTo>
                  <a:lnTo>
                    <a:pt x="3183712" y="127000"/>
                  </a:lnTo>
                  <a:lnTo>
                    <a:pt x="3169883" y="114300"/>
                  </a:lnTo>
                  <a:lnTo>
                    <a:pt x="3155990" y="88900"/>
                  </a:lnTo>
                  <a:lnTo>
                    <a:pt x="3178197" y="88900"/>
                  </a:lnTo>
                  <a:lnTo>
                    <a:pt x="3185294" y="101600"/>
                  </a:lnTo>
                  <a:lnTo>
                    <a:pt x="3199392" y="114300"/>
                  </a:lnTo>
                  <a:lnTo>
                    <a:pt x="3213428" y="139700"/>
                  </a:lnTo>
                  <a:lnTo>
                    <a:pt x="3227433" y="152400"/>
                  </a:lnTo>
                  <a:lnTo>
                    <a:pt x="3260099" y="152400"/>
                  </a:lnTo>
                  <a:lnTo>
                    <a:pt x="3254785" y="165100"/>
                  </a:lnTo>
                  <a:lnTo>
                    <a:pt x="3244240" y="165100"/>
                  </a:lnTo>
                  <a:lnTo>
                    <a:pt x="3238989" y="177800"/>
                  </a:lnTo>
                  <a:lnTo>
                    <a:pt x="3222767" y="177800"/>
                  </a:lnTo>
                  <a:lnTo>
                    <a:pt x="3196823" y="203200"/>
                  </a:lnTo>
                  <a:close/>
                </a:path>
                <a:path w="3568700" h="2552700">
                  <a:moveTo>
                    <a:pt x="432605" y="114300"/>
                  </a:moveTo>
                  <a:lnTo>
                    <a:pt x="413702" y="114300"/>
                  </a:lnTo>
                  <a:lnTo>
                    <a:pt x="410263" y="101600"/>
                  </a:lnTo>
                  <a:lnTo>
                    <a:pt x="434494" y="101600"/>
                  </a:lnTo>
                  <a:lnTo>
                    <a:pt x="432605" y="114300"/>
                  </a:lnTo>
                  <a:close/>
                </a:path>
                <a:path w="3568700" h="2552700">
                  <a:moveTo>
                    <a:pt x="1041369" y="114300"/>
                  </a:moveTo>
                  <a:lnTo>
                    <a:pt x="1001273" y="114300"/>
                  </a:lnTo>
                  <a:lnTo>
                    <a:pt x="987210" y="102132"/>
                  </a:lnTo>
                  <a:lnTo>
                    <a:pt x="986690" y="101600"/>
                  </a:lnTo>
                  <a:lnTo>
                    <a:pt x="1016158" y="101600"/>
                  </a:lnTo>
                  <a:lnTo>
                    <a:pt x="1041369" y="114300"/>
                  </a:lnTo>
                  <a:close/>
                </a:path>
                <a:path w="3568700" h="2552700">
                  <a:moveTo>
                    <a:pt x="1061591" y="127000"/>
                  </a:moveTo>
                  <a:lnTo>
                    <a:pt x="1030703" y="127000"/>
                  </a:lnTo>
                  <a:lnTo>
                    <a:pt x="1015972" y="114300"/>
                  </a:lnTo>
                  <a:lnTo>
                    <a:pt x="1043703" y="114300"/>
                  </a:lnTo>
                  <a:lnTo>
                    <a:pt x="1051668" y="101600"/>
                  </a:lnTo>
                  <a:lnTo>
                    <a:pt x="1076077" y="101600"/>
                  </a:lnTo>
                  <a:lnTo>
                    <a:pt x="1068673" y="114300"/>
                  </a:lnTo>
                  <a:lnTo>
                    <a:pt x="1061591" y="127000"/>
                  </a:lnTo>
                  <a:close/>
                </a:path>
                <a:path w="3568700" h="2552700">
                  <a:moveTo>
                    <a:pt x="1278757" y="228600"/>
                  </a:moveTo>
                  <a:lnTo>
                    <a:pt x="1259142" y="228600"/>
                  </a:lnTo>
                  <a:lnTo>
                    <a:pt x="1245681" y="203200"/>
                  </a:lnTo>
                  <a:lnTo>
                    <a:pt x="1227449" y="190500"/>
                  </a:lnTo>
                  <a:lnTo>
                    <a:pt x="1207425" y="177800"/>
                  </a:lnTo>
                  <a:lnTo>
                    <a:pt x="1188588" y="165100"/>
                  </a:lnTo>
                  <a:lnTo>
                    <a:pt x="1115923" y="114300"/>
                  </a:lnTo>
                  <a:lnTo>
                    <a:pt x="1083577" y="114300"/>
                  </a:lnTo>
                  <a:lnTo>
                    <a:pt x="1092405" y="101600"/>
                  </a:lnTo>
                  <a:lnTo>
                    <a:pt x="1143437" y="101600"/>
                  </a:lnTo>
                  <a:lnTo>
                    <a:pt x="1153589" y="114300"/>
                  </a:lnTo>
                  <a:lnTo>
                    <a:pt x="1189828" y="139700"/>
                  </a:lnTo>
                  <a:lnTo>
                    <a:pt x="1231088" y="165100"/>
                  </a:lnTo>
                  <a:lnTo>
                    <a:pt x="1266431" y="203200"/>
                  </a:lnTo>
                  <a:lnTo>
                    <a:pt x="1278757" y="228600"/>
                  </a:lnTo>
                  <a:close/>
                </a:path>
                <a:path w="3568700" h="2552700">
                  <a:moveTo>
                    <a:pt x="1451694" y="114300"/>
                  </a:moveTo>
                  <a:lnTo>
                    <a:pt x="1430670" y="114300"/>
                  </a:lnTo>
                  <a:lnTo>
                    <a:pt x="1436916" y="101600"/>
                  </a:lnTo>
                  <a:lnTo>
                    <a:pt x="1463471" y="101600"/>
                  </a:lnTo>
                  <a:lnTo>
                    <a:pt x="1451694" y="114300"/>
                  </a:lnTo>
                  <a:close/>
                </a:path>
                <a:path w="3568700" h="2552700">
                  <a:moveTo>
                    <a:pt x="1681408" y="203200"/>
                  </a:moveTo>
                  <a:lnTo>
                    <a:pt x="1652356" y="203200"/>
                  </a:lnTo>
                  <a:lnTo>
                    <a:pt x="1664806" y="190500"/>
                  </a:lnTo>
                  <a:lnTo>
                    <a:pt x="1678203" y="177800"/>
                  </a:lnTo>
                  <a:lnTo>
                    <a:pt x="1706133" y="152400"/>
                  </a:lnTo>
                  <a:lnTo>
                    <a:pt x="1656578" y="101600"/>
                  </a:lnTo>
                  <a:lnTo>
                    <a:pt x="1684685" y="101600"/>
                  </a:lnTo>
                  <a:lnTo>
                    <a:pt x="1720466" y="139700"/>
                  </a:lnTo>
                  <a:lnTo>
                    <a:pt x="1742354" y="139700"/>
                  </a:lnTo>
                  <a:lnTo>
                    <a:pt x="1735132" y="152400"/>
                  </a:lnTo>
                  <a:lnTo>
                    <a:pt x="1739354" y="152400"/>
                  </a:lnTo>
                  <a:lnTo>
                    <a:pt x="1743354" y="165100"/>
                  </a:lnTo>
                  <a:lnTo>
                    <a:pt x="1720688" y="165100"/>
                  </a:lnTo>
                  <a:lnTo>
                    <a:pt x="1707206" y="177800"/>
                  </a:lnTo>
                  <a:lnTo>
                    <a:pt x="1693994" y="190500"/>
                  </a:lnTo>
                  <a:lnTo>
                    <a:pt x="1681408" y="203200"/>
                  </a:lnTo>
                  <a:close/>
                </a:path>
                <a:path w="3568700" h="2552700">
                  <a:moveTo>
                    <a:pt x="1841040" y="127000"/>
                  </a:moveTo>
                  <a:lnTo>
                    <a:pt x="1813908" y="127000"/>
                  </a:lnTo>
                  <a:lnTo>
                    <a:pt x="1846720" y="101600"/>
                  </a:lnTo>
                  <a:lnTo>
                    <a:pt x="1900684" y="101600"/>
                  </a:lnTo>
                  <a:lnTo>
                    <a:pt x="1912396" y="114300"/>
                  </a:lnTo>
                  <a:lnTo>
                    <a:pt x="1863359" y="114300"/>
                  </a:lnTo>
                  <a:lnTo>
                    <a:pt x="1841040" y="127000"/>
                  </a:lnTo>
                  <a:close/>
                </a:path>
                <a:path w="3568700" h="2552700">
                  <a:moveTo>
                    <a:pt x="2188678" y="127000"/>
                  </a:moveTo>
                  <a:lnTo>
                    <a:pt x="2128558" y="127000"/>
                  </a:lnTo>
                  <a:lnTo>
                    <a:pt x="2125040" y="114300"/>
                  </a:lnTo>
                  <a:lnTo>
                    <a:pt x="2117902" y="101600"/>
                  </a:lnTo>
                  <a:lnTo>
                    <a:pt x="2148715" y="101600"/>
                  </a:lnTo>
                  <a:lnTo>
                    <a:pt x="2154568" y="114300"/>
                  </a:lnTo>
                  <a:lnTo>
                    <a:pt x="2184456" y="114300"/>
                  </a:lnTo>
                  <a:lnTo>
                    <a:pt x="2188678" y="127000"/>
                  </a:lnTo>
                  <a:close/>
                </a:path>
                <a:path w="3568700" h="2552700">
                  <a:moveTo>
                    <a:pt x="2190122" y="114300"/>
                  </a:moveTo>
                  <a:lnTo>
                    <a:pt x="2157234" y="114300"/>
                  </a:lnTo>
                  <a:lnTo>
                    <a:pt x="2153012" y="101600"/>
                  </a:lnTo>
                  <a:lnTo>
                    <a:pt x="2195678" y="101600"/>
                  </a:lnTo>
                  <a:lnTo>
                    <a:pt x="2190122" y="114300"/>
                  </a:lnTo>
                  <a:close/>
                </a:path>
                <a:path w="3568700" h="2552700">
                  <a:moveTo>
                    <a:pt x="2320564" y="203200"/>
                  </a:moveTo>
                  <a:lnTo>
                    <a:pt x="2293453" y="203200"/>
                  </a:lnTo>
                  <a:lnTo>
                    <a:pt x="2232233" y="139700"/>
                  </a:lnTo>
                  <a:lnTo>
                    <a:pt x="2114513" y="139700"/>
                  </a:lnTo>
                  <a:lnTo>
                    <a:pt x="2119791" y="127000"/>
                  </a:lnTo>
                  <a:lnTo>
                    <a:pt x="2213481" y="127000"/>
                  </a:lnTo>
                  <a:lnTo>
                    <a:pt x="2218900" y="114300"/>
                  </a:lnTo>
                  <a:lnTo>
                    <a:pt x="2205806" y="101600"/>
                  </a:lnTo>
                  <a:lnTo>
                    <a:pt x="2231151" y="101600"/>
                  </a:lnTo>
                  <a:lnTo>
                    <a:pt x="2235788" y="114300"/>
                  </a:lnTo>
                  <a:lnTo>
                    <a:pt x="2265239" y="114300"/>
                  </a:lnTo>
                  <a:lnTo>
                    <a:pt x="2249343" y="127000"/>
                  </a:lnTo>
                  <a:lnTo>
                    <a:pt x="2306342" y="190500"/>
                  </a:lnTo>
                  <a:lnTo>
                    <a:pt x="2331555" y="190500"/>
                  </a:lnTo>
                  <a:lnTo>
                    <a:pt x="2320564" y="203200"/>
                  </a:lnTo>
                  <a:close/>
                </a:path>
                <a:path w="3568700" h="2552700">
                  <a:moveTo>
                    <a:pt x="2535670" y="228600"/>
                  </a:moveTo>
                  <a:lnTo>
                    <a:pt x="2495338" y="228600"/>
                  </a:lnTo>
                  <a:lnTo>
                    <a:pt x="2498227" y="215900"/>
                  </a:lnTo>
                  <a:lnTo>
                    <a:pt x="2501116" y="215900"/>
                  </a:lnTo>
                  <a:lnTo>
                    <a:pt x="2486347" y="190500"/>
                  </a:lnTo>
                  <a:lnTo>
                    <a:pt x="2471547" y="177800"/>
                  </a:lnTo>
                  <a:lnTo>
                    <a:pt x="2441895" y="139700"/>
                  </a:lnTo>
                  <a:lnTo>
                    <a:pt x="2397451" y="139700"/>
                  </a:lnTo>
                  <a:lnTo>
                    <a:pt x="2393674" y="127000"/>
                  </a:lnTo>
                  <a:lnTo>
                    <a:pt x="2427228" y="127000"/>
                  </a:lnTo>
                  <a:lnTo>
                    <a:pt x="2431339" y="114300"/>
                  </a:lnTo>
                  <a:lnTo>
                    <a:pt x="2416673" y="101600"/>
                  </a:lnTo>
                  <a:lnTo>
                    <a:pt x="2441978" y="101600"/>
                  </a:lnTo>
                  <a:lnTo>
                    <a:pt x="2448228" y="114300"/>
                  </a:lnTo>
                  <a:lnTo>
                    <a:pt x="2475561" y="114300"/>
                  </a:lnTo>
                  <a:lnTo>
                    <a:pt x="2458783" y="127000"/>
                  </a:lnTo>
                  <a:lnTo>
                    <a:pt x="2487435" y="165100"/>
                  </a:lnTo>
                  <a:lnTo>
                    <a:pt x="2501735" y="177800"/>
                  </a:lnTo>
                  <a:lnTo>
                    <a:pt x="2516004" y="203200"/>
                  </a:lnTo>
                  <a:lnTo>
                    <a:pt x="2534952" y="203200"/>
                  </a:lnTo>
                  <a:lnTo>
                    <a:pt x="2526337" y="215900"/>
                  </a:lnTo>
                  <a:lnTo>
                    <a:pt x="2535670" y="228600"/>
                  </a:lnTo>
                  <a:close/>
                </a:path>
                <a:path w="3568700" h="2552700">
                  <a:moveTo>
                    <a:pt x="2475561" y="114300"/>
                  </a:moveTo>
                  <a:lnTo>
                    <a:pt x="2448228" y="114300"/>
                  </a:lnTo>
                  <a:lnTo>
                    <a:pt x="2456228" y="101600"/>
                  </a:lnTo>
                  <a:lnTo>
                    <a:pt x="2483939" y="101600"/>
                  </a:lnTo>
                  <a:lnTo>
                    <a:pt x="2475561" y="114300"/>
                  </a:lnTo>
                  <a:close/>
                </a:path>
                <a:path w="3568700" h="2552700">
                  <a:moveTo>
                    <a:pt x="2734208" y="241300"/>
                  </a:moveTo>
                  <a:lnTo>
                    <a:pt x="2714222" y="241300"/>
                  </a:lnTo>
                  <a:lnTo>
                    <a:pt x="2733078" y="215900"/>
                  </a:lnTo>
                  <a:lnTo>
                    <a:pt x="2750291" y="203200"/>
                  </a:lnTo>
                  <a:lnTo>
                    <a:pt x="2767608" y="177800"/>
                  </a:lnTo>
                  <a:lnTo>
                    <a:pt x="2784998" y="165100"/>
                  </a:lnTo>
                  <a:lnTo>
                    <a:pt x="2771027" y="152400"/>
                  </a:lnTo>
                  <a:lnTo>
                    <a:pt x="2756971" y="127000"/>
                  </a:lnTo>
                  <a:lnTo>
                    <a:pt x="2728777" y="101600"/>
                  </a:lnTo>
                  <a:lnTo>
                    <a:pt x="2761831" y="101600"/>
                  </a:lnTo>
                  <a:lnTo>
                    <a:pt x="2775013" y="114300"/>
                  </a:lnTo>
                  <a:lnTo>
                    <a:pt x="2801220" y="152400"/>
                  </a:lnTo>
                  <a:lnTo>
                    <a:pt x="2828366" y="152400"/>
                  </a:lnTo>
                  <a:lnTo>
                    <a:pt x="2813665" y="165100"/>
                  </a:lnTo>
                  <a:lnTo>
                    <a:pt x="2821998" y="177800"/>
                  </a:lnTo>
                  <a:lnTo>
                    <a:pt x="2797554" y="177800"/>
                  </a:lnTo>
                  <a:lnTo>
                    <a:pt x="2767258" y="215900"/>
                  </a:lnTo>
                  <a:lnTo>
                    <a:pt x="2757332" y="215900"/>
                  </a:lnTo>
                  <a:lnTo>
                    <a:pt x="2750017" y="228600"/>
                  </a:lnTo>
                  <a:lnTo>
                    <a:pt x="2742305" y="228600"/>
                  </a:lnTo>
                  <a:lnTo>
                    <a:pt x="2734208" y="241300"/>
                  </a:lnTo>
                  <a:close/>
                </a:path>
                <a:path w="3568700" h="2552700">
                  <a:moveTo>
                    <a:pt x="3434748" y="190500"/>
                  </a:moveTo>
                  <a:lnTo>
                    <a:pt x="3408652" y="190500"/>
                  </a:lnTo>
                  <a:lnTo>
                    <a:pt x="3436762" y="165100"/>
                  </a:lnTo>
                  <a:lnTo>
                    <a:pt x="3412902" y="139700"/>
                  </a:lnTo>
                  <a:lnTo>
                    <a:pt x="3388874" y="101600"/>
                  </a:lnTo>
                  <a:lnTo>
                    <a:pt x="3440182" y="101600"/>
                  </a:lnTo>
                  <a:lnTo>
                    <a:pt x="3445901" y="114300"/>
                  </a:lnTo>
                  <a:lnTo>
                    <a:pt x="3468650" y="139700"/>
                  </a:lnTo>
                  <a:lnTo>
                    <a:pt x="3489659" y="139700"/>
                  </a:lnTo>
                  <a:lnTo>
                    <a:pt x="3479428" y="152400"/>
                  </a:lnTo>
                  <a:lnTo>
                    <a:pt x="3489580" y="165100"/>
                  </a:lnTo>
                  <a:lnTo>
                    <a:pt x="3494631" y="177800"/>
                  </a:lnTo>
                  <a:lnTo>
                    <a:pt x="3448762" y="177800"/>
                  </a:lnTo>
                  <a:lnTo>
                    <a:pt x="3434748" y="190500"/>
                  </a:lnTo>
                  <a:close/>
                </a:path>
                <a:path w="3568700" h="2552700">
                  <a:moveTo>
                    <a:pt x="3567093" y="139700"/>
                  </a:moveTo>
                  <a:lnTo>
                    <a:pt x="3529205" y="139700"/>
                  </a:lnTo>
                  <a:lnTo>
                    <a:pt x="3525316" y="127000"/>
                  </a:lnTo>
                  <a:lnTo>
                    <a:pt x="3548315" y="127000"/>
                  </a:lnTo>
                  <a:lnTo>
                    <a:pt x="3558273" y="114300"/>
                  </a:lnTo>
                  <a:lnTo>
                    <a:pt x="3563456" y="114300"/>
                  </a:lnTo>
                  <a:lnTo>
                    <a:pt x="3568648" y="101600"/>
                  </a:lnTo>
                  <a:lnTo>
                    <a:pt x="3568648" y="127000"/>
                  </a:lnTo>
                  <a:lnTo>
                    <a:pt x="3567093" y="139700"/>
                  </a:lnTo>
                  <a:close/>
                </a:path>
                <a:path w="3568700" h="2552700">
                  <a:moveTo>
                    <a:pt x="391604" y="215900"/>
                  </a:moveTo>
                  <a:lnTo>
                    <a:pt x="383828" y="215900"/>
                  </a:lnTo>
                  <a:lnTo>
                    <a:pt x="344770" y="190500"/>
                  </a:lnTo>
                  <a:lnTo>
                    <a:pt x="225054" y="114300"/>
                  </a:lnTo>
                  <a:lnTo>
                    <a:pt x="260786" y="114300"/>
                  </a:lnTo>
                  <a:lnTo>
                    <a:pt x="280184" y="127000"/>
                  </a:lnTo>
                  <a:lnTo>
                    <a:pt x="318691" y="139700"/>
                  </a:lnTo>
                  <a:lnTo>
                    <a:pt x="394494" y="190500"/>
                  </a:lnTo>
                  <a:lnTo>
                    <a:pt x="398906" y="203200"/>
                  </a:lnTo>
                  <a:lnTo>
                    <a:pt x="397286" y="203200"/>
                  </a:lnTo>
                  <a:lnTo>
                    <a:pt x="391604" y="215900"/>
                  </a:lnTo>
                  <a:close/>
                </a:path>
                <a:path w="3568700" h="2552700">
                  <a:moveTo>
                    <a:pt x="1099924" y="127000"/>
                  </a:moveTo>
                  <a:lnTo>
                    <a:pt x="1065702" y="127000"/>
                  </a:lnTo>
                  <a:lnTo>
                    <a:pt x="1074645" y="114300"/>
                  </a:lnTo>
                  <a:lnTo>
                    <a:pt x="1105368" y="114300"/>
                  </a:lnTo>
                  <a:lnTo>
                    <a:pt x="1099924" y="127000"/>
                  </a:lnTo>
                  <a:close/>
                </a:path>
                <a:path w="3568700" h="2552700">
                  <a:moveTo>
                    <a:pt x="1597455" y="254000"/>
                  </a:moveTo>
                  <a:lnTo>
                    <a:pt x="1576802" y="254000"/>
                  </a:lnTo>
                  <a:lnTo>
                    <a:pt x="1557150" y="241300"/>
                  </a:lnTo>
                  <a:lnTo>
                    <a:pt x="1531914" y="215900"/>
                  </a:lnTo>
                  <a:lnTo>
                    <a:pt x="1506429" y="203200"/>
                  </a:lnTo>
                  <a:lnTo>
                    <a:pt x="1486026" y="190500"/>
                  </a:lnTo>
                  <a:lnTo>
                    <a:pt x="1469773" y="177800"/>
                  </a:lnTo>
                  <a:lnTo>
                    <a:pt x="1421806" y="139700"/>
                  </a:lnTo>
                  <a:lnTo>
                    <a:pt x="1381695" y="139700"/>
                  </a:lnTo>
                  <a:lnTo>
                    <a:pt x="1383140" y="127000"/>
                  </a:lnTo>
                  <a:lnTo>
                    <a:pt x="1386140" y="114300"/>
                  </a:lnTo>
                  <a:lnTo>
                    <a:pt x="1445566" y="114300"/>
                  </a:lnTo>
                  <a:lnTo>
                    <a:pt x="1439250" y="127000"/>
                  </a:lnTo>
                  <a:lnTo>
                    <a:pt x="1499248" y="177800"/>
                  </a:lnTo>
                  <a:lnTo>
                    <a:pt x="1529435" y="190500"/>
                  </a:lnTo>
                  <a:lnTo>
                    <a:pt x="1559580" y="215900"/>
                  </a:lnTo>
                  <a:lnTo>
                    <a:pt x="1573163" y="228600"/>
                  </a:lnTo>
                  <a:lnTo>
                    <a:pt x="1586330" y="241300"/>
                  </a:lnTo>
                  <a:lnTo>
                    <a:pt x="1597455" y="254000"/>
                  </a:lnTo>
                  <a:close/>
                </a:path>
                <a:path w="3568700" h="2552700">
                  <a:moveTo>
                    <a:pt x="1846689" y="152400"/>
                  </a:moveTo>
                  <a:lnTo>
                    <a:pt x="1772449" y="152400"/>
                  </a:lnTo>
                  <a:lnTo>
                    <a:pt x="1780798" y="139700"/>
                  </a:lnTo>
                  <a:lnTo>
                    <a:pt x="1794909" y="139700"/>
                  </a:lnTo>
                  <a:lnTo>
                    <a:pt x="1788454" y="127000"/>
                  </a:lnTo>
                  <a:lnTo>
                    <a:pt x="1768798" y="114300"/>
                  </a:lnTo>
                  <a:lnTo>
                    <a:pt x="1806277" y="114300"/>
                  </a:lnTo>
                  <a:lnTo>
                    <a:pt x="1813908" y="127000"/>
                  </a:lnTo>
                  <a:lnTo>
                    <a:pt x="1841040" y="127000"/>
                  </a:lnTo>
                  <a:lnTo>
                    <a:pt x="1829797" y="139700"/>
                  </a:lnTo>
                  <a:lnTo>
                    <a:pt x="1846689" y="152400"/>
                  </a:lnTo>
                  <a:close/>
                </a:path>
                <a:path w="3568700" h="2552700">
                  <a:moveTo>
                    <a:pt x="2261933" y="444500"/>
                  </a:moveTo>
                  <a:lnTo>
                    <a:pt x="2232788" y="444500"/>
                  </a:lnTo>
                  <a:lnTo>
                    <a:pt x="2208749" y="419100"/>
                  </a:lnTo>
                  <a:lnTo>
                    <a:pt x="2181220" y="393700"/>
                  </a:lnTo>
                  <a:lnTo>
                    <a:pt x="2153337" y="368300"/>
                  </a:lnTo>
                  <a:lnTo>
                    <a:pt x="2128235" y="342900"/>
                  </a:lnTo>
                  <a:lnTo>
                    <a:pt x="2097805" y="317500"/>
                  </a:lnTo>
                  <a:lnTo>
                    <a:pt x="2037112" y="254000"/>
                  </a:lnTo>
                  <a:lnTo>
                    <a:pt x="2006682" y="228600"/>
                  </a:lnTo>
                  <a:lnTo>
                    <a:pt x="1960461" y="177800"/>
                  </a:lnTo>
                  <a:lnTo>
                    <a:pt x="1905243" y="177800"/>
                  </a:lnTo>
                  <a:lnTo>
                    <a:pt x="1913601" y="165100"/>
                  </a:lnTo>
                  <a:lnTo>
                    <a:pt x="1922000" y="165100"/>
                  </a:lnTo>
                  <a:lnTo>
                    <a:pt x="1930461" y="152400"/>
                  </a:lnTo>
                  <a:lnTo>
                    <a:pt x="1902531" y="127000"/>
                  </a:lnTo>
                  <a:lnTo>
                    <a:pt x="1888478" y="127000"/>
                  </a:lnTo>
                  <a:lnTo>
                    <a:pt x="1874351" y="114300"/>
                  </a:lnTo>
                  <a:lnTo>
                    <a:pt x="1924045" y="114300"/>
                  </a:lnTo>
                  <a:lnTo>
                    <a:pt x="1947239" y="139700"/>
                  </a:lnTo>
                  <a:lnTo>
                    <a:pt x="1975905" y="139700"/>
                  </a:lnTo>
                  <a:lnTo>
                    <a:pt x="1969349" y="152400"/>
                  </a:lnTo>
                  <a:lnTo>
                    <a:pt x="1999460" y="152400"/>
                  </a:lnTo>
                  <a:lnTo>
                    <a:pt x="1982127" y="165100"/>
                  </a:lnTo>
                  <a:lnTo>
                    <a:pt x="2004041" y="190500"/>
                  </a:lnTo>
                  <a:lnTo>
                    <a:pt x="2025529" y="203200"/>
                  </a:lnTo>
                  <a:lnTo>
                    <a:pt x="2046204" y="215900"/>
                  </a:lnTo>
                  <a:lnTo>
                    <a:pt x="2065681" y="241300"/>
                  </a:lnTo>
                  <a:lnTo>
                    <a:pt x="2079026" y="252049"/>
                  </a:lnTo>
                  <a:lnTo>
                    <a:pt x="2080569" y="254000"/>
                  </a:lnTo>
                  <a:lnTo>
                    <a:pt x="2091354" y="266700"/>
                  </a:lnTo>
                  <a:lnTo>
                    <a:pt x="2103596" y="279400"/>
                  </a:lnTo>
                  <a:lnTo>
                    <a:pt x="2116381" y="292100"/>
                  </a:lnTo>
                  <a:lnTo>
                    <a:pt x="2128790" y="304800"/>
                  </a:lnTo>
                  <a:lnTo>
                    <a:pt x="2175345" y="304800"/>
                  </a:lnTo>
                  <a:lnTo>
                    <a:pt x="2199594" y="342900"/>
                  </a:lnTo>
                  <a:lnTo>
                    <a:pt x="2173789" y="342900"/>
                  </a:lnTo>
                  <a:lnTo>
                    <a:pt x="2168456" y="355600"/>
                  </a:lnTo>
                  <a:lnTo>
                    <a:pt x="2170022" y="355600"/>
                  </a:lnTo>
                  <a:lnTo>
                    <a:pt x="2184445" y="368300"/>
                  </a:lnTo>
                  <a:lnTo>
                    <a:pt x="2195122" y="381000"/>
                  </a:lnTo>
                  <a:lnTo>
                    <a:pt x="2195376" y="381000"/>
                  </a:lnTo>
                  <a:lnTo>
                    <a:pt x="2202233" y="393700"/>
                  </a:lnTo>
                  <a:lnTo>
                    <a:pt x="2232756" y="393700"/>
                  </a:lnTo>
                  <a:lnTo>
                    <a:pt x="2249524" y="419100"/>
                  </a:lnTo>
                  <a:lnTo>
                    <a:pt x="2261933" y="444500"/>
                  </a:lnTo>
                  <a:close/>
                </a:path>
                <a:path w="3568700" h="2552700">
                  <a:moveTo>
                    <a:pt x="2414562" y="127000"/>
                  </a:moveTo>
                  <a:lnTo>
                    <a:pt x="2366896" y="127000"/>
                  </a:lnTo>
                  <a:lnTo>
                    <a:pt x="2370785" y="114300"/>
                  </a:lnTo>
                  <a:lnTo>
                    <a:pt x="2410118" y="114300"/>
                  </a:lnTo>
                  <a:lnTo>
                    <a:pt x="2414562" y="127000"/>
                  </a:lnTo>
                  <a:close/>
                </a:path>
                <a:path w="3568700" h="2552700">
                  <a:moveTo>
                    <a:pt x="2951199" y="292100"/>
                  </a:moveTo>
                  <a:lnTo>
                    <a:pt x="2916996" y="292100"/>
                  </a:lnTo>
                  <a:lnTo>
                    <a:pt x="2975328" y="241300"/>
                  </a:lnTo>
                  <a:lnTo>
                    <a:pt x="2960352" y="215900"/>
                  </a:lnTo>
                  <a:lnTo>
                    <a:pt x="2945273" y="203200"/>
                  </a:lnTo>
                  <a:lnTo>
                    <a:pt x="2930110" y="177800"/>
                  </a:lnTo>
                  <a:lnTo>
                    <a:pt x="2914885" y="165100"/>
                  </a:lnTo>
                  <a:lnTo>
                    <a:pt x="2886231" y="165100"/>
                  </a:lnTo>
                  <a:lnTo>
                    <a:pt x="2902774" y="152400"/>
                  </a:lnTo>
                  <a:lnTo>
                    <a:pt x="2880165" y="114300"/>
                  </a:lnTo>
                  <a:lnTo>
                    <a:pt x="2902916" y="114300"/>
                  </a:lnTo>
                  <a:lnTo>
                    <a:pt x="2918884" y="139700"/>
                  </a:lnTo>
                  <a:lnTo>
                    <a:pt x="2943830" y="139700"/>
                  </a:lnTo>
                  <a:lnTo>
                    <a:pt x="2931106" y="152400"/>
                  </a:lnTo>
                  <a:lnTo>
                    <a:pt x="2945814" y="165100"/>
                  </a:lnTo>
                  <a:lnTo>
                    <a:pt x="2960439" y="190500"/>
                  </a:lnTo>
                  <a:lnTo>
                    <a:pt x="2974980" y="203200"/>
                  </a:lnTo>
                  <a:lnTo>
                    <a:pt x="2989438" y="228600"/>
                  </a:lnTo>
                  <a:lnTo>
                    <a:pt x="3011893" y="228600"/>
                  </a:lnTo>
                  <a:lnTo>
                    <a:pt x="3001660" y="241300"/>
                  </a:lnTo>
                  <a:lnTo>
                    <a:pt x="3010737" y="254000"/>
                  </a:lnTo>
                  <a:lnTo>
                    <a:pt x="2987327" y="254000"/>
                  </a:lnTo>
                  <a:lnTo>
                    <a:pt x="2972847" y="266700"/>
                  </a:lnTo>
                  <a:lnTo>
                    <a:pt x="2951199" y="292100"/>
                  </a:lnTo>
                  <a:close/>
                </a:path>
                <a:path w="3568700" h="2552700">
                  <a:moveTo>
                    <a:pt x="2956648" y="139700"/>
                  </a:moveTo>
                  <a:lnTo>
                    <a:pt x="2918884" y="139700"/>
                  </a:lnTo>
                  <a:lnTo>
                    <a:pt x="2944662" y="114300"/>
                  </a:lnTo>
                  <a:lnTo>
                    <a:pt x="2982439" y="114300"/>
                  </a:lnTo>
                  <a:lnTo>
                    <a:pt x="2956648" y="139700"/>
                  </a:lnTo>
                  <a:close/>
                </a:path>
                <a:path w="3568700" h="2552700">
                  <a:moveTo>
                    <a:pt x="3370062" y="127000"/>
                  </a:moveTo>
                  <a:lnTo>
                    <a:pt x="3337098" y="127000"/>
                  </a:lnTo>
                  <a:lnTo>
                    <a:pt x="3333098" y="114300"/>
                  </a:lnTo>
                  <a:lnTo>
                    <a:pt x="3376291" y="114300"/>
                  </a:lnTo>
                  <a:lnTo>
                    <a:pt x="3370062" y="127000"/>
                  </a:lnTo>
                  <a:close/>
                </a:path>
                <a:path w="3568700" h="2552700">
                  <a:moveTo>
                    <a:pt x="524158" y="127000"/>
                  </a:moveTo>
                  <a:lnTo>
                    <a:pt x="522936" y="127000"/>
                  </a:lnTo>
                  <a:lnTo>
                    <a:pt x="522875" y="125613"/>
                  </a:lnTo>
                  <a:lnTo>
                    <a:pt x="524158" y="127000"/>
                  </a:lnTo>
                  <a:close/>
                </a:path>
                <a:path w="3568700" h="2552700">
                  <a:moveTo>
                    <a:pt x="674377" y="203200"/>
                  </a:moveTo>
                  <a:lnTo>
                    <a:pt x="625156" y="177800"/>
                  </a:lnTo>
                  <a:lnTo>
                    <a:pt x="531505" y="152400"/>
                  </a:lnTo>
                  <a:lnTo>
                    <a:pt x="485159" y="127000"/>
                  </a:lnTo>
                  <a:lnTo>
                    <a:pt x="534269" y="127000"/>
                  </a:lnTo>
                  <a:lnTo>
                    <a:pt x="577157" y="152400"/>
                  </a:lnTo>
                  <a:lnTo>
                    <a:pt x="598830" y="152400"/>
                  </a:lnTo>
                  <a:lnTo>
                    <a:pt x="620712" y="165100"/>
                  </a:lnTo>
                  <a:lnTo>
                    <a:pt x="655963" y="165100"/>
                  </a:lnTo>
                  <a:lnTo>
                    <a:pt x="684710" y="177800"/>
                  </a:lnTo>
                  <a:lnTo>
                    <a:pt x="688033" y="190500"/>
                  </a:lnTo>
                  <a:lnTo>
                    <a:pt x="681304" y="190500"/>
                  </a:lnTo>
                  <a:lnTo>
                    <a:pt x="674377" y="203200"/>
                  </a:lnTo>
                  <a:close/>
                </a:path>
                <a:path w="3568700" h="2552700">
                  <a:moveTo>
                    <a:pt x="1282253" y="254000"/>
                  </a:moveTo>
                  <a:lnTo>
                    <a:pt x="1274587" y="254000"/>
                  </a:lnTo>
                  <a:lnTo>
                    <a:pt x="1229211" y="241300"/>
                  </a:lnTo>
                  <a:lnTo>
                    <a:pt x="1185493" y="215900"/>
                  </a:lnTo>
                  <a:lnTo>
                    <a:pt x="1143253" y="190500"/>
                  </a:lnTo>
                  <a:lnTo>
                    <a:pt x="1102309" y="165100"/>
                  </a:lnTo>
                  <a:lnTo>
                    <a:pt x="1062480" y="139700"/>
                  </a:lnTo>
                  <a:lnTo>
                    <a:pt x="1025036" y="139700"/>
                  </a:lnTo>
                  <a:lnTo>
                    <a:pt x="1025036" y="127000"/>
                  </a:lnTo>
                  <a:lnTo>
                    <a:pt x="1083480" y="127000"/>
                  </a:lnTo>
                  <a:lnTo>
                    <a:pt x="1157256" y="177800"/>
                  </a:lnTo>
                  <a:lnTo>
                    <a:pt x="1180550" y="190500"/>
                  </a:lnTo>
                  <a:lnTo>
                    <a:pt x="1205533" y="203200"/>
                  </a:lnTo>
                  <a:lnTo>
                    <a:pt x="1231848" y="215900"/>
                  </a:lnTo>
                  <a:lnTo>
                    <a:pt x="1259142" y="228600"/>
                  </a:lnTo>
                  <a:lnTo>
                    <a:pt x="1278757" y="228600"/>
                  </a:lnTo>
                  <a:lnTo>
                    <a:pt x="1284920" y="241300"/>
                  </a:lnTo>
                  <a:lnTo>
                    <a:pt x="1285809" y="241300"/>
                  </a:lnTo>
                  <a:lnTo>
                    <a:pt x="1282253" y="254000"/>
                  </a:lnTo>
                  <a:close/>
                </a:path>
                <a:path w="3568700" h="2552700">
                  <a:moveTo>
                    <a:pt x="3326153" y="165100"/>
                  </a:moveTo>
                  <a:lnTo>
                    <a:pt x="3291988" y="165100"/>
                  </a:lnTo>
                  <a:lnTo>
                    <a:pt x="3301819" y="152400"/>
                  </a:lnTo>
                  <a:lnTo>
                    <a:pt x="3311640" y="152400"/>
                  </a:lnTo>
                  <a:lnTo>
                    <a:pt x="3331209" y="127000"/>
                  </a:lnTo>
                  <a:lnTo>
                    <a:pt x="3363875" y="127000"/>
                  </a:lnTo>
                  <a:lnTo>
                    <a:pt x="3375111" y="139700"/>
                  </a:lnTo>
                  <a:lnTo>
                    <a:pt x="3349097" y="139700"/>
                  </a:lnTo>
                  <a:lnTo>
                    <a:pt x="3326153" y="165100"/>
                  </a:lnTo>
                  <a:close/>
                </a:path>
                <a:path w="3568700" h="2552700">
                  <a:moveTo>
                    <a:pt x="3500025" y="139700"/>
                  </a:moveTo>
                  <a:lnTo>
                    <a:pt x="3468650" y="139700"/>
                  </a:lnTo>
                  <a:lnTo>
                    <a:pt x="3478798" y="127000"/>
                  </a:lnTo>
                  <a:lnTo>
                    <a:pt x="3510537" y="127000"/>
                  </a:lnTo>
                  <a:lnTo>
                    <a:pt x="3500025" y="139700"/>
                  </a:lnTo>
                  <a:close/>
                </a:path>
                <a:path w="3568700" h="2552700">
                  <a:moveTo>
                    <a:pt x="1048369" y="152400"/>
                  </a:moveTo>
                  <a:lnTo>
                    <a:pt x="1011438" y="152400"/>
                  </a:lnTo>
                  <a:lnTo>
                    <a:pt x="1004134" y="139700"/>
                  </a:lnTo>
                  <a:lnTo>
                    <a:pt x="1055591" y="139700"/>
                  </a:lnTo>
                  <a:lnTo>
                    <a:pt x="1048369" y="152400"/>
                  </a:lnTo>
                  <a:close/>
                </a:path>
                <a:path w="3568700" h="2552700">
                  <a:moveTo>
                    <a:pt x="1394806" y="152400"/>
                  </a:moveTo>
                  <a:lnTo>
                    <a:pt x="1386251" y="152400"/>
                  </a:lnTo>
                  <a:lnTo>
                    <a:pt x="1380473" y="139700"/>
                  </a:lnTo>
                  <a:lnTo>
                    <a:pt x="1401869" y="139700"/>
                  </a:lnTo>
                  <a:lnTo>
                    <a:pt x="1394806" y="152400"/>
                  </a:lnTo>
                  <a:close/>
                </a:path>
                <a:path w="3568700" h="2552700">
                  <a:moveTo>
                    <a:pt x="2379278" y="368300"/>
                  </a:moveTo>
                  <a:lnTo>
                    <a:pt x="2280676" y="368300"/>
                  </a:lnTo>
                  <a:lnTo>
                    <a:pt x="2258765" y="330200"/>
                  </a:lnTo>
                  <a:lnTo>
                    <a:pt x="2237052" y="304800"/>
                  </a:lnTo>
                  <a:lnTo>
                    <a:pt x="2215568" y="266700"/>
                  </a:lnTo>
                  <a:lnTo>
                    <a:pt x="2194345" y="228600"/>
                  </a:lnTo>
                  <a:lnTo>
                    <a:pt x="2161567" y="177800"/>
                  </a:lnTo>
                  <a:lnTo>
                    <a:pt x="2139735" y="177800"/>
                  </a:lnTo>
                  <a:lnTo>
                    <a:pt x="2146314" y="165100"/>
                  </a:lnTo>
                  <a:lnTo>
                    <a:pt x="2152790" y="165100"/>
                  </a:lnTo>
                  <a:lnTo>
                    <a:pt x="2148568" y="152400"/>
                  </a:lnTo>
                  <a:lnTo>
                    <a:pt x="2107124" y="152400"/>
                  </a:lnTo>
                  <a:lnTo>
                    <a:pt x="2109902" y="139700"/>
                  </a:lnTo>
                  <a:lnTo>
                    <a:pt x="2232233" y="139700"/>
                  </a:lnTo>
                  <a:lnTo>
                    <a:pt x="2208455" y="152400"/>
                  </a:lnTo>
                  <a:lnTo>
                    <a:pt x="2246941" y="203200"/>
                  </a:lnTo>
                  <a:lnTo>
                    <a:pt x="2265845" y="228600"/>
                  </a:lnTo>
                  <a:lnTo>
                    <a:pt x="2284343" y="254000"/>
                  </a:lnTo>
                  <a:lnTo>
                    <a:pt x="2319421" y="292100"/>
                  </a:lnTo>
                  <a:lnTo>
                    <a:pt x="2353831" y="330200"/>
                  </a:lnTo>
                  <a:lnTo>
                    <a:pt x="2379278" y="368300"/>
                  </a:lnTo>
                  <a:close/>
                </a:path>
                <a:path w="3568700" h="2552700">
                  <a:moveTo>
                    <a:pt x="2383674" y="152400"/>
                  </a:moveTo>
                  <a:lnTo>
                    <a:pt x="2344564" y="152400"/>
                  </a:lnTo>
                  <a:lnTo>
                    <a:pt x="2347119" y="139700"/>
                  </a:lnTo>
                  <a:lnTo>
                    <a:pt x="2380896" y="139700"/>
                  </a:lnTo>
                  <a:lnTo>
                    <a:pt x="2383674" y="152400"/>
                  </a:lnTo>
                  <a:close/>
                </a:path>
                <a:path w="3568700" h="2552700">
                  <a:moveTo>
                    <a:pt x="2510116" y="254000"/>
                  </a:moveTo>
                  <a:lnTo>
                    <a:pt x="2472672" y="254000"/>
                  </a:lnTo>
                  <a:lnTo>
                    <a:pt x="2477672" y="241300"/>
                  </a:lnTo>
                  <a:lnTo>
                    <a:pt x="2461129" y="228600"/>
                  </a:lnTo>
                  <a:lnTo>
                    <a:pt x="2411895" y="152400"/>
                  </a:lnTo>
                  <a:lnTo>
                    <a:pt x="2391340" y="152400"/>
                  </a:lnTo>
                  <a:lnTo>
                    <a:pt x="2396229" y="139700"/>
                  </a:lnTo>
                  <a:lnTo>
                    <a:pt x="2429673" y="139700"/>
                  </a:lnTo>
                  <a:lnTo>
                    <a:pt x="2492560" y="228600"/>
                  </a:lnTo>
                  <a:lnTo>
                    <a:pt x="2512004" y="228600"/>
                  </a:lnTo>
                  <a:lnTo>
                    <a:pt x="2504227" y="241300"/>
                  </a:lnTo>
                  <a:lnTo>
                    <a:pt x="2507449" y="241300"/>
                  </a:lnTo>
                  <a:lnTo>
                    <a:pt x="2510116" y="254000"/>
                  </a:lnTo>
                  <a:close/>
                </a:path>
                <a:path w="3568700" h="2552700">
                  <a:moveTo>
                    <a:pt x="3076187" y="165100"/>
                  </a:moveTo>
                  <a:lnTo>
                    <a:pt x="3055277" y="165100"/>
                  </a:lnTo>
                  <a:lnTo>
                    <a:pt x="3073930" y="139700"/>
                  </a:lnTo>
                  <a:lnTo>
                    <a:pt x="3116667" y="139700"/>
                  </a:lnTo>
                  <a:lnTo>
                    <a:pt x="3124940" y="152400"/>
                  </a:lnTo>
                  <a:lnTo>
                    <a:pt x="3095214" y="152400"/>
                  </a:lnTo>
                  <a:lnTo>
                    <a:pt x="3076187" y="165100"/>
                  </a:lnTo>
                  <a:close/>
                </a:path>
                <a:path w="3568700" h="2552700">
                  <a:moveTo>
                    <a:pt x="3378416" y="241300"/>
                  </a:moveTo>
                  <a:lnTo>
                    <a:pt x="3340986" y="241300"/>
                  </a:lnTo>
                  <a:lnTo>
                    <a:pt x="3367014" y="215900"/>
                  </a:lnTo>
                  <a:lnTo>
                    <a:pt x="3392874" y="203200"/>
                  </a:lnTo>
                  <a:lnTo>
                    <a:pt x="3382003" y="190500"/>
                  </a:lnTo>
                  <a:lnTo>
                    <a:pt x="3371069" y="165100"/>
                  </a:lnTo>
                  <a:lnTo>
                    <a:pt x="3349097" y="139700"/>
                  </a:lnTo>
                  <a:lnTo>
                    <a:pt x="3375111" y="139700"/>
                  </a:lnTo>
                  <a:lnTo>
                    <a:pt x="3386347" y="152400"/>
                  </a:lnTo>
                  <a:lnTo>
                    <a:pt x="3397530" y="177800"/>
                  </a:lnTo>
                  <a:lnTo>
                    <a:pt x="3408652" y="190500"/>
                  </a:lnTo>
                  <a:lnTo>
                    <a:pt x="3434748" y="190500"/>
                  </a:lnTo>
                  <a:lnTo>
                    <a:pt x="3427716" y="203200"/>
                  </a:lnTo>
                  <a:lnTo>
                    <a:pt x="3420651" y="203200"/>
                  </a:lnTo>
                  <a:lnTo>
                    <a:pt x="3429925" y="215900"/>
                  </a:lnTo>
                  <a:lnTo>
                    <a:pt x="3404874" y="215900"/>
                  </a:lnTo>
                  <a:lnTo>
                    <a:pt x="3378416" y="241300"/>
                  </a:lnTo>
                  <a:close/>
                </a:path>
                <a:path w="3568700" h="2552700">
                  <a:moveTo>
                    <a:pt x="3534871" y="228600"/>
                  </a:moveTo>
                  <a:lnTo>
                    <a:pt x="3458859" y="228600"/>
                  </a:lnTo>
                  <a:lnTo>
                    <a:pt x="3472317" y="203200"/>
                  </a:lnTo>
                  <a:lnTo>
                    <a:pt x="3448762" y="177800"/>
                  </a:lnTo>
                  <a:lnTo>
                    <a:pt x="3508394" y="177800"/>
                  </a:lnTo>
                  <a:lnTo>
                    <a:pt x="3516941" y="165100"/>
                  </a:lnTo>
                  <a:lnTo>
                    <a:pt x="3525259" y="152400"/>
                  </a:lnTo>
                  <a:lnTo>
                    <a:pt x="3533316" y="139700"/>
                  </a:lnTo>
                  <a:lnTo>
                    <a:pt x="3558648" y="139700"/>
                  </a:lnTo>
                  <a:lnTo>
                    <a:pt x="3562093" y="152400"/>
                  </a:lnTo>
                  <a:lnTo>
                    <a:pt x="3565204" y="152400"/>
                  </a:lnTo>
                  <a:lnTo>
                    <a:pt x="3568648" y="165100"/>
                  </a:lnTo>
                  <a:lnTo>
                    <a:pt x="3535579" y="165100"/>
                  </a:lnTo>
                  <a:lnTo>
                    <a:pt x="3527566" y="177800"/>
                  </a:lnTo>
                  <a:lnTo>
                    <a:pt x="3519427" y="190500"/>
                  </a:lnTo>
                  <a:lnTo>
                    <a:pt x="3511205" y="203200"/>
                  </a:lnTo>
                  <a:lnTo>
                    <a:pt x="3517168" y="203200"/>
                  </a:lnTo>
                  <a:lnTo>
                    <a:pt x="3523080" y="215900"/>
                  </a:lnTo>
                  <a:lnTo>
                    <a:pt x="3534871" y="228600"/>
                  </a:lnTo>
                  <a:close/>
                </a:path>
                <a:path w="3568700" h="2552700">
                  <a:moveTo>
                    <a:pt x="1085088" y="203200"/>
                  </a:moveTo>
                  <a:lnTo>
                    <a:pt x="1057813" y="203200"/>
                  </a:lnTo>
                  <a:lnTo>
                    <a:pt x="1057624" y="190500"/>
                  </a:lnTo>
                  <a:lnTo>
                    <a:pt x="1054550" y="190500"/>
                  </a:lnTo>
                  <a:lnTo>
                    <a:pt x="1048579" y="177800"/>
                  </a:lnTo>
                  <a:lnTo>
                    <a:pt x="1039703" y="177800"/>
                  </a:lnTo>
                  <a:lnTo>
                    <a:pt x="1034642" y="165100"/>
                  </a:lnTo>
                  <a:lnTo>
                    <a:pt x="1024187" y="165100"/>
                  </a:lnTo>
                  <a:lnTo>
                    <a:pt x="1018814" y="152400"/>
                  </a:lnTo>
                  <a:lnTo>
                    <a:pt x="1040925" y="152400"/>
                  </a:lnTo>
                  <a:lnTo>
                    <a:pt x="1057659" y="165100"/>
                  </a:lnTo>
                  <a:lnTo>
                    <a:pt x="1071799" y="177800"/>
                  </a:lnTo>
                  <a:lnTo>
                    <a:pt x="1082252" y="190500"/>
                  </a:lnTo>
                  <a:lnTo>
                    <a:pt x="1085088" y="203200"/>
                  </a:lnTo>
                  <a:close/>
                </a:path>
                <a:path w="3568700" h="2552700">
                  <a:moveTo>
                    <a:pt x="1785048" y="165100"/>
                  </a:moveTo>
                  <a:lnTo>
                    <a:pt x="1747465" y="165100"/>
                  </a:lnTo>
                  <a:lnTo>
                    <a:pt x="1755752" y="152400"/>
                  </a:lnTo>
                  <a:lnTo>
                    <a:pt x="1797520" y="152400"/>
                  </a:lnTo>
                  <a:lnTo>
                    <a:pt x="1785048" y="165100"/>
                  </a:lnTo>
                  <a:close/>
                </a:path>
                <a:path w="3568700" h="2552700">
                  <a:moveTo>
                    <a:pt x="1862237" y="241300"/>
                  </a:moveTo>
                  <a:lnTo>
                    <a:pt x="1829686" y="241300"/>
                  </a:lnTo>
                  <a:lnTo>
                    <a:pt x="1842394" y="228600"/>
                  </a:lnTo>
                  <a:lnTo>
                    <a:pt x="1881018" y="190500"/>
                  </a:lnTo>
                  <a:lnTo>
                    <a:pt x="1828035" y="152400"/>
                  </a:lnTo>
                  <a:lnTo>
                    <a:pt x="1863518" y="152400"/>
                  </a:lnTo>
                  <a:lnTo>
                    <a:pt x="1896907" y="177800"/>
                  </a:lnTo>
                  <a:lnTo>
                    <a:pt x="1960461" y="177800"/>
                  </a:lnTo>
                  <a:lnTo>
                    <a:pt x="1926573" y="203200"/>
                  </a:lnTo>
                  <a:lnTo>
                    <a:pt x="1937017" y="203200"/>
                  </a:lnTo>
                  <a:lnTo>
                    <a:pt x="1942239" y="215900"/>
                  </a:lnTo>
                  <a:lnTo>
                    <a:pt x="1892660" y="215900"/>
                  </a:lnTo>
                  <a:lnTo>
                    <a:pt x="1862237" y="241300"/>
                  </a:lnTo>
                  <a:close/>
                </a:path>
                <a:path w="3568700" h="2552700">
                  <a:moveTo>
                    <a:pt x="2130568" y="165100"/>
                  </a:moveTo>
                  <a:lnTo>
                    <a:pt x="2097263" y="165100"/>
                  </a:lnTo>
                  <a:lnTo>
                    <a:pt x="2104124" y="152400"/>
                  </a:lnTo>
                  <a:lnTo>
                    <a:pt x="2135901" y="152400"/>
                  </a:lnTo>
                  <a:lnTo>
                    <a:pt x="2130568" y="165100"/>
                  </a:lnTo>
                  <a:close/>
                </a:path>
                <a:path w="3568700" h="2552700">
                  <a:moveTo>
                    <a:pt x="2331555" y="190500"/>
                  </a:moveTo>
                  <a:lnTo>
                    <a:pt x="2306342" y="190500"/>
                  </a:lnTo>
                  <a:lnTo>
                    <a:pt x="2316002" y="177800"/>
                  </a:lnTo>
                  <a:lnTo>
                    <a:pt x="2325953" y="165100"/>
                  </a:lnTo>
                  <a:lnTo>
                    <a:pt x="2335654" y="152400"/>
                  </a:lnTo>
                  <a:lnTo>
                    <a:pt x="2363008" y="152400"/>
                  </a:lnTo>
                  <a:lnTo>
                    <a:pt x="2353954" y="165100"/>
                  </a:lnTo>
                  <a:lnTo>
                    <a:pt x="2343077" y="177800"/>
                  </a:lnTo>
                  <a:lnTo>
                    <a:pt x="2331555" y="190500"/>
                  </a:lnTo>
                  <a:close/>
                </a:path>
                <a:path w="3568700" h="2552700">
                  <a:moveTo>
                    <a:pt x="2406896" y="165100"/>
                  </a:moveTo>
                  <a:lnTo>
                    <a:pt x="2367785" y="165100"/>
                  </a:lnTo>
                  <a:lnTo>
                    <a:pt x="2365896" y="152400"/>
                  </a:lnTo>
                  <a:lnTo>
                    <a:pt x="2411895" y="152400"/>
                  </a:lnTo>
                  <a:lnTo>
                    <a:pt x="2406896" y="165100"/>
                  </a:lnTo>
                  <a:close/>
                </a:path>
                <a:path w="3568700" h="2552700">
                  <a:moveTo>
                    <a:pt x="2610669" y="165100"/>
                  </a:moveTo>
                  <a:lnTo>
                    <a:pt x="2545594" y="165100"/>
                  </a:lnTo>
                  <a:lnTo>
                    <a:pt x="2536414" y="152400"/>
                  </a:lnTo>
                  <a:lnTo>
                    <a:pt x="2607669" y="152400"/>
                  </a:lnTo>
                  <a:lnTo>
                    <a:pt x="2610669" y="165100"/>
                  </a:lnTo>
                  <a:close/>
                </a:path>
                <a:path w="3568700" h="2552700">
                  <a:moveTo>
                    <a:pt x="3183830" y="215900"/>
                  </a:moveTo>
                  <a:lnTo>
                    <a:pt x="3141880" y="215900"/>
                  </a:lnTo>
                  <a:lnTo>
                    <a:pt x="3116991" y="177800"/>
                  </a:lnTo>
                  <a:lnTo>
                    <a:pt x="3100695" y="165100"/>
                  </a:lnTo>
                  <a:lnTo>
                    <a:pt x="3095214" y="152400"/>
                  </a:lnTo>
                  <a:lnTo>
                    <a:pt x="3124940" y="152400"/>
                  </a:lnTo>
                  <a:lnTo>
                    <a:pt x="3133213" y="165100"/>
                  </a:lnTo>
                  <a:lnTo>
                    <a:pt x="3146366" y="190500"/>
                  </a:lnTo>
                  <a:lnTo>
                    <a:pt x="3159435" y="203200"/>
                  </a:lnTo>
                  <a:lnTo>
                    <a:pt x="3196823" y="203200"/>
                  </a:lnTo>
                  <a:lnTo>
                    <a:pt x="3183830" y="215900"/>
                  </a:lnTo>
                  <a:close/>
                </a:path>
                <a:path w="3568700" h="2552700">
                  <a:moveTo>
                    <a:pt x="1712883" y="215900"/>
                  </a:moveTo>
                  <a:lnTo>
                    <a:pt x="1670245" y="215900"/>
                  </a:lnTo>
                  <a:lnTo>
                    <a:pt x="1683392" y="203200"/>
                  </a:lnTo>
                  <a:lnTo>
                    <a:pt x="1695925" y="203200"/>
                  </a:lnTo>
                  <a:lnTo>
                    <a:pt x="1708228" y="190500"/>
                  </a:lnTo>
                  <a:lnTo>
                    <a:pt x="1720688" y="177800"/>
                  </a:lnTo>
                  <a:lnTo>
                    <a:pt x="1730132" y="177800"/>
                  </a:lnTo>
                  <a:lnTo>
                    <a:pt x="1727021" y="165100"/>
                  </a:lnTo>
                  <a:lnTo>
                    <a:pt x="1772868" y="165100"/>
                  </a:lnTo>
                  <a:lnTo>
                    <a:pt x="1761021" y="177800"/>
                  </a:lnTo>
                  <a:lnTo>
                    <a:pt x="1782062" y="190500"/>
                  </a:lnTo>
                  <a:lnTo>
                    <a:pt x="1735799" y="190500"/>
                  </a:lnTo>
                  <a:lnTo>
                    <a:pt x="1712883" y="215900"/>
                  </a:lnTo>
                  <a:close/>
                </a:path>
                <a:path w="3568700" h="2552700">
                  <a:moveTo>
                    <a:pt x="2125124" y="177800"/>
                  </a:moveTo>
                  <a:lnTo>
                    <a:pt x="2084125" y="177800"/>
                  </a:lnTo>
                  <a:lnTo>
                    <a:pt x="2090569" y="165100"/>
                  </a:lnTo>
                  <a:lnTo>
                    <a:pt x="2124679" y="165100"/>
                  </a:lnTo>
                  <a:lnTo>
                    <a:pt x="2125124" y="177800"/>
                  </a:lnTo>
                  <a:close/>
                </a:path>
                <a:path w="3568700" h="2552700">
                  <a:moveTo>
                    <a:pt x="2607310" y="482600"/>
                  </a:moveTo>
                  <a:lnTo>
                    <a:pt x="2584669" y="482600"/>
                  </a:lnTo>
                  <a:lnTo>
                    <a:pt x="2565918" y="462843"/>
                  </a:lnTo>
                  <a:lnTo>
                    <a:pt x="2540577" y="419100"/>
                  </a:lnTo>
                  <a:lnTo>
                    <a:pt x="2497253" y="355600"/>
                  </a:lnTo>
                  <a:lnTo>
                    <a:pt x="2468478" y="304800"/>
                  </a:lnTo>
                  <a:lnTo>
                    <a:pt x="2410279" y="228600"/>
                  </a:lnTo>
                  <a:lnTo>
                    <a:pt x="2380896" y="177800"/>
                  </a:lnTo>
                  <a:lnTo>
                    <a:pt x="2356940" y="177800"/>
                  </a:lnTo>
                  <a:lnTo>
                    <a:pt x="2368896" y="165100"/>
                  </a:lnTo>
                  <a:lnTo>
                    <a:pt x="2397118" y="165100"/>
                  </a:lnTo>
                  <a:lnTo>
                    <a:pt x="2464561" y="266700"/>
                  </a:lnTo>
                  <a:lnTo>
                    <a:pt x="2521004" y="266700"/>
                  </a:lnTo>
                  <a:lnTo>
                    <a:pt x="2530507" y="279400"/>
                  </a:lnTo>
                  <a:lnTo>
                    <a:pt x="2484248" y="279400"/>
                  </a:lnTo>
                  <a:lnTo>
                    <a:pt x="2478227" y="292100"/>
                  </a:lnTo>
                  <a:lnTo>
                    <a:pt x="2499951" y="317500"/>
                  </a:lnTo>
                  <a:lnTo>
                    <a:pt x="2521601" y="355600"/>
                  </a:lnTo>
                  <a:lnTo>
                    <a:pt x="2543148" y="381000"/>
                  </a:lnTo>
                  <a:lnTo>
                    <a:pt x="2564559" y="419100"/>
                  </a:lnTo>
                  <a:lnTo>
                    <a:pt x="2607310" y="482600"/>
                  </a:lnTo>
                  <a:close/>
                </a:path>
                <a:path w="3568700" h="2552700">
                  <a:moveTo>
                    <a:pt x="2574892" y="177800"/>
                  </a:moveTo>
                  <a:lnTo>
                    <a:pt x="2548892" y="177800"/>
                  </a:lnTo>
                  <a:lnTo>
                    <a:pt x="2549559" y="165100"/>
                  </a:lnTo>
                  <a:lnTo>
                    <a:pt x="2578892" y="165100"/>
                  </a:lnTo>
                  <a:lnTo>
                    <a:pt x="2574892" y="177800"/>
                  </a:lnTo>
                  <a:close/>
                </a:path>
                <a:path w="3568700" h="2552700">
                  <a:moveTo>
                    <a:pt x="2701139" y="279400"/>
                  </a:moveTo>
                  <a:lnTo>
                    <a:pt x="2666001" y="279400"/>
                  </a:lnTo>
                  <a:lnTo>
                    <a:pt x="2605225" y="190500"/>
                  </a:lnTo>
                  <a:lnTo>
                    <a:pt x="2584669" y="190500"/>
                  </a:lnTo>
                  <a:lnTo>
                    <a:pt x="2591780" y="177800"/>
                  </a:lnTo>
                  <a:lnTo>
                    <a:pt x="2595336" y="177800"/>
                  </a:lnTo>
                  <a:lnTo>
                    <a:pt x="2592558" y="165100"/>
                  </a:lnTo>
                  <a:lnTo>
                    <a:pt x="2631446" y="165100"/>
                  </a:lnTo>
                  <a:lnTo>
                    <a:pt x="2620669" y="177800"/>
                  </a:lnTo>
                  <a:lnTo>
                    <a:pt x="2650696" y="228600"/>
                  </a:lnTo>
                  <a:lnTo>
                    <a:pt x="2680556" y="266700"/>
                  </a:lnTo>
                  <a:lnTo>
                    <a:pt x="2706281" y="266700"/>
                  </a:lnTo>
                  <a:lnTo>
                    <a:pt x="2701139" y="279400"/>
                  </a:lnTo>
                  <a:close/>
                </a:path>
                <a:path w="3568700" h="2552700">
                  <a:moveTo>
                    <a:pt x="2881802" y="190500"/>
                  </a:moveTo>
                  <a:lnTo>
                    <a:pt x="2836997" y="190500"/>
                  </a:lnTo>
                  <a:lnTo>
                    <a:pt x="2869761" y="165100"/>
                  </a:lnTo>
                  <a:lnTo>
                    <a:pt x="2914885" y="165100"/>
                  </a:lnTo>
                  <a:lnTo>
                    <a:pt x="2881802" y="190500"/>
                  </a:lnTo>
                  <a:close/>
                </a:path>
                <a:path w="3568700" h="2552700">
                  <a:moveTo>
                    <a:pt x="3568648" y="203200"/>
                  </a:moveTo>
                  <a:lnTo>
                    <a:pt x="3562426" y="190500"/>
                  </a:lnTo>
                  <a:lnTo>
                    <a:pt x="3556121" y="190500"/>
                  </a:lnTo>
                  <a:lnTo>
                    <a:pt x="3543427" y="165100"/>
                  </a:lnTo>
                  <a:lnTo>
                    <a:pt x="3568648" y="165100"/>
                  </a:lnTo>
                  <a:lnTo>
                    <a:pt x="3568648" y="203200"/>
                  </a:lnTo>
                  <a:close/>
                </a:path>
                <a:path w="3568700" h="2552700">
                  <a:moveTo>
                    <a:pt x="2358508" y="203200"/>
                  </a:moveTo>
                  <a:lnTo>
                    <a:pt x="2321675" y="203200"/>
                  </a:lnTo>
                  <a:lnTo>
                    <a:pt x="2333819" y="190500"/>
                  </a:lnTo>
                  <a:lnTo>
                    <a:pt x="2345411" y="177800"/>
                  </a:lnTo>
                  <a:lnTo>
                    <a:pt x="2380896" y="177800"/>
                  </a:lnTo>
                  <a:lnTo>
                    <a:pt x="2358508" y="203200"/>
                  </a:lnTo>
                  <a:close/>
                </a:path>
                <a:path w="3568700" h="2552700">
                  <a:moveTo>
                    <a:pt x="2543754" y="203200"/>
                  </a:moveTo>
                  <a:lnTo>
                    <a:pt x="2516004" y="203200"/>
                  </a:lnTo>
                  <a:lnTo>
                    <a:pt x="2524179" y="190500"/>
                  </a:lnTo>
                  <a:lnTo>
                    <a:pt x="2540363" y="177800"/>
                  </a:lnTo>
                  <a:lnTo>
                    <a:pt x="2578225" y="177800"/>
                  </a:lnTo>
                  <a:lnTo>
                    <a:pt x="2584669" y="190500"/>
                  </a:lnTo>
                  <a:lnTo>
                    <a:pt x="2552681" y="190500"/>
                  </a:lnTo>
                  <a:lnTo>
                    <a:pt x="2543754" y="203200"/>
                  </a:lnTo>
                  <a:close/>
                </a:path>
                <a:path w="3568700" h="2552700">
                  <a:moveTo>
                    <a:pt x="2763351" y="279400"/>
                  </a:moveTo>
                  <a:lnTo>
                    <a:pt x="2719667" y="279400"/>
                  </a:lnTo>
                  <a:lnTo>
                    <a:pt x="2715556" y="266700"/>
                  </a:lnTo>
                  <a:lnTo>
                    <a:pt x="2739999" y="266700"/>
                  </a:lnTo>
                  <a:lnTo>
                    <a:pt x="2799451" y="228600"/>
                  </a:lnTo>
                  <a:lnTo>
                    <a:pt x="2819331" y="203200"/>
                  </a:lnTo>
                  <a:lnTo>
                    <a:pt x="2797554" y="177800"/>
                  </a:lnTo>
                  <a:lnTo>
                    <a:pt x="2826998" y="177800"/>
                  </a:lnTo>
                  <a:lnTo>
                    <a:pt x="2831997" y="190500"/>
                  </a:lnTo>
                  <a:lnTo>
                    <a:pt x="2881802" y="190500"/>
                  </a:lnTo>
                  <a:lnTo>
                    <a:pt x="2848886" y="215900"/>
                  </a:lnTo>
                  <a:lnTo>
                    <a:pt x="2863346" y="228600"/>
                  </a:lnTo>
                  <a:lnTo>
                    <a:pt x="2831664" y="228600"/>
                  </a:lnTo>
                  <a:lnTo>
                    <a:pt x="2793554" y="254000"/>
                  </a:lnTo>
                  <a:lnTo>
                    <a:pt x="2783486" y="254000"/>
                  </a:lnTo>
                  <a:lnTo>
                    <a:pt x="2763351" y="279400"/>
                  </a:lnTo>
                  <a:close/>
                </a:path>
                <a:path w="3568700" h="2552700">
                  <a:moveTo>
                    <a:pt x="3230031" y="254000"/>
                  </a:moveTo>
                  <a:lnTo>
                    <a:pt x="3194323" y="254000"/>
                  </a:lnTo>
                  <a:lnTo>
                    <a:pt x="3230369" y="215900"/>
                  </a:lnTo>
                  <a:lnTo>
                    <a:pt x="3242322" y="215900"/>
                  </a:lnTo>
                  <a:lnTo>
                    <a:pt x="3222767" y="177800"/>
                  </a:lnTo>
                  <a:lnTo>
                    <a:pt x="3238989" y="177800"/>
                  </a:lnTo>
                  <a:lnTo>
                    <a:pt x="3257211" y="203200"/>
                  </a:lnTo>
                  <a:lnTo>
                    <a:pt x="3275099" y="203200"/>
                  </a:lnTo>
                  <a:lnTo>
                    <a:pt x="3268988" y="215900"/>
                  </a:lnTo>
                  <a:lnTo>
                    <a:pt x="3278536" y="228600"/>
                  </a:lnTo>
                  <a:lnTo>
                    <a:pt x="3253988" y="228600"/>
                  </a:lnTo>
                  <a:lnTo>
                    <a:pt x="3230031" y="254000"/>
                  </a:lnTo>
                  <a:close/>
                </a:path>
                <a:path w="3568700" h="2552700">
                  <a:moveTo>
                    <a:pt x="1918795" y="342900"/>
                  </a:moveTo>
                  <a:lnTo>
                    <a:pt x="1898573" y="342900"/>
                  </a:lnTo>
                  <a:lnTo>
                    <a:pt x="1892624" y="330200"/>
                  </a:lnTo>
                  <a:lnTo>
                    <a:pt x="1885060" y="317500"/>
                  </a:lnTo>
                  <a:lnTo>
                    <a:pt x="1876558" y="304800"/>
                  </a:lnTo>
                  <a:lnTo>
                    <a:pt x="1867796" y="304800"/>
                  </a:lnTo>
                  <a:lnTo>
                    <a:pt x="1857637" y="292100"/>
                  </a:lnTo>
                  <a:lnTo>
                    <a:pt x="1836984" y="266700"/>
                  </a:lnTo>
                  <a:lnTo>
                    <a:pt x="1819242" y="266700"/>
                  </a:lnTo>
                  <a:lnTo>
                    <a:pt x="1812464" y="254000"/>
                  </a:lnTo>
                  <a:lnTo>
                    <a:pt x="1814019" y="254000"/>
                  </a:lnTo>
                  <a:lnTo>
                    <a:pt x="1794426" y="228600"/>
                  </a:lnTo>
                  <a:lnTo>
                    <a:pt x="1777074" y="215900"/>
                  </a:lnTo>
                  <a:lnTo>
                    <a:pt x="1755363" y="190500"/>
                  </a:lnTo>
                  <a:lnTo>
                    <a:pt x="1782062" y="190500"/>
                  </a:lnTo>
                  <a:lnTo>
                    <a:pt x="1803020" y="215900"/>
                  </a:lnTo>
                  <a:lnTo>
                    <a:pt x="1807686" y="215900"/>
                  </a:lnTo>
                  <a:lnTo>
                    <a:pt x="1813853" y="228600"/>
                  </a:lnTo>
                  <a:lnTo>
                    <a:pt x="1821269" y="228600"/>
                  </a:lnTo>
                  <a:lnTo>
                    <a:pt x="1829686" y="241300"/>
                  </a:lnTo>
                  <a:lnTo>
                    <a:pt x="1862237" y="241300"/>
                  </a:lnTo>
                  <a:lnTo>
                    <a:pt x="1847130" y="254000"/>
                  </a:lnTo>
                  <a:lnTo>
                    <a:pt x="1875077" y="279400"/>
                  </a:lnTo>
                  <a:lnTo>
                    <a:pt x="1899962" y="304800"/>
                  </a:lnTo>
                  <a:lnTo>
                    <a:pt x="1916347" y="330200"/>
                  </a:lnTo>
                  <a:lnTo>
                    <a:pt x="1918795" y="342900"/>
                  </a:lnTo>
                  <a:close/>
                </a:path>
                <a:path w="3568700" h="2552700">
                  <a:moveTo>
                    <a:pt x="2555118" y="241300"/>
                  </a:moveTo>
                  <a:lnTo>
                    <a:pt x="2514560" y="241300"/>
                  </a:lnTo>
                  <a:lnTo>
                    <a:pt x="2512004" y="228600"/>
                  </a:lnTo>
                  <a:lnTo>
                    <a:pt x="2545004" y="228600"/>
                  </a:lnTo>
                  <a:lnTo>
                    <a:pt x="2554170" y="215900"/>
                  </a:lnTo>
                  <a:lnTo>
                    <a:pt x="2563170" y="203200"/>
                  </a:lnTo>
                  <a:lnTo>
                    <a:pt x="2572003" y="203200"/>
                  </a:lnTo>
                  <a:lnTo>
                    <a:pt x="2561670" y="190500"/>
                  </a:lnTo>
                  <a:lnTo>
                    <a:pt x="2598558" y="190500"/>
                  </a:lnTo>
                  <a:lnTo>
                    <a:pt x="2595225" y="203200"/>
                  </a:lnTo>
                  <a:lnTo>
                    <a:pt x="2612035" y="215900"/>
                  </a:lnTo>
                  <a:lnTo>
                    <a:pt x="2573388" y="215900"/>
                  </a:lnTo>
                  <a:lnTo>
                    <a:pt x="2564337" y="228600"/>
                  </a:lnTo>
                  <a:lnTo>
                    <a:pt x="2555118" y="241300"/>
                  </a:lnTo>
                  <a:close/>
                </a:path>
                <a:path w="3568700" h="2552700">
                  <a:moveTo>
                    <a:pt x="2930884" y="965200"/>
                  </a:moveTo>
                  <a:lnTo>
                    <a:pt x="2902218" y="965200"/>
                  </a:lnTo>
                  <a:lnTo>
                    <a:pt x="2884019" y="939800"/>
                  </a:lnTo>
                  <a:lnTo>
                    <a:pt x="2866038" y="914400"/>
                  </a:lnTo>
                  <a:lnTo>
                    <a:pt x="2830442" y="863600"/>
                  </a:lnTo>
                  <a:lnTo>
                    <a:pt x="2805791" y="863600"/>
                  </a:lnTo>
                  <a:lnTo>
                    <a:pt x="2806998" y="850900"/>
                  </a:lnTo>
                  <a:lnTo>
                    <a:pt x="2814331" y="850900"/>
                  </a:lnTo>
                  <a:lnTo>
                    <a:pt x="2817998" y="838200"/>
                  </a:lnTo>
                  <a:lnTo>
                    <a:pt x="2789522" y="800100"/>
                  </a:lnTo>
                  <a:lnTo>
                    <a:pt x="2761295" y="762000"/>
                  </a:lnTo>
                  <a:lnTo>
                    <a:pt x="2733291" y="711200"/>
                  </a:lnTo>
                  <a:lnTo>
                    <a:pt x="2677839" y="635000"/>
                  </a:lnTo>
                  <a:lnTo>
                    <a:pt x="2650335" y="584200"/>
                  </a:lnTo>
                  <a:lnTo>
                    <a:pt x="2551180" y="482600"/>
                  </a:lnTo>
                  <a:lnTo>
                    <a:pt x="2418774" y="330200"/>
                  </a:lnTo>
                  <a:lnTo>
                    <a:pt x="2385625" y="304800"/>
                  </a:lnTo>
                  <a:lnTo>
                    <a:pt x="2343638" y="254000"/>
                  </a:lnTo>
                  <a:lnTo>
                    <a:pt x="2334855" y="241300"/>
                  </a:lnTo>
                  <a:lnTo>
                    <a:pt x="2317342" y="228600"/>
                  </a:lnTo>
                  <a:lnTo>
                    <a:pt x="2281787" y="228600"/>
                  </a:lnTo>
                  <a:lnTo>
                    <a:pt x="2285009" y="215900"/>
                  </a:lnTo>
                  <a:lnTo>
                    <a:pt x="2288676" y="203200"/>
                  </a:lnTo>
                  <a:lnTo>
                    <a:pt x="2347053" y="203200"/>
                  </a:lnTo>
                  <a:lnTo>
                    <a:pt x="2335119" y="215900"/>
                  </a:lnTo>
                  <a:lnTo>
                    <a:pt x="2351286" y="228600"/>
                  </a:lnTo>
                  <a:lnTo>
                    <a:pt x="2303787" y="228600"/>
                  </a:lnTo>
                  <a:lnTo>
                    <a:pt x="2288009" y="241300"/>
                  </a:lnTo>
                  <a:lnTo>
                    <a:pt x="2361778" y="241300"/>
                  </a:lnTo>
                  <a:lnTo>
                    <a:pt x="2403750" y="292100"/>
                  </a:lnTo>
                  <a:lnTo>
                    <a:pt x="2565918" y="462843"/>
                  </a:lnTo>
                  <a:lnTo>
                    <a:pt x="2570000" y="469900"/>
                  </a:lnTo>
                  <a:lnTo>
                    <a:pt x="2584669" y="482600"/>
                  </a:lnTo>
                  <a:lnTo>
                    <a:pt x="2607310" y="482600"/>
                  </a:lnTo>
                  <a:lnTo>
                    <a:pt x="2667223" y="571500"/>
                  </a:lnTo>
                  <a:lnTo>
                    <a:pt x="2770986" y="685800"/>
                  </a:lnTo>
                  <a:lnTo>
                    <a:pt x="2734666" y="685800"/>
                  </a:lnTo>
                  <a:lnTo>
                    <a:pt x="2758567" y="711200"/>
                  </a:lnTo>
                  <a:lnTo>
                    <a:pt x="2782624" y="749300"/>
                  </a:lnTo>
                  <a:lnTo>
                    <a:pt x="2806868" y="787400"/>
                  </a:lnTo>
                  <a:lnTo>
                    <a:pt x="2831331" y="825500"/>
                  </a:lnTo>
                  <a:lnTo>
                    <a:pt x="2865219" y="825500"/>
                  </a:lnTo>
                  <a:lnTo>
                    <a:pt x="2855150" y="838200"/>
                  </a:lnTo>
                  <a:lnTo>
                    <a:pt x="2844997" y="838200"/>
                  </a:lnTo>
                  <a:lnTo>
                    <a:pt x="2866167" y="876300"/>
                  </a:lnTo>
                  <a:lnTo>
                    <a:pt x="2887524" y="901700"/>
                  </a:lnTo>
                  <a:lnTo>
                    <a:pt x="2909090" y="939800"/>
                  </a:lnTo>
                  <a:lnTo>
                    <a:pt x="2930884" y="965200"/>
                  </a:lnTo>
                  <a:close/>
                </a:path>
                <a:path w="3568700" h="2552700">
                  <a:moveTo>
                    <a:pt x="3195642" y="381000"/>
                  </a:moveTo>
                  <a:lnTo>
                    <a:pt x="3158213" y="381000"/>
                  </a:lnTo>
                  <a:lnTo>
                    <a:pt x="3137666" y="342900"/>
                  </a:lnTo>
                  <a:lnTo>
                    <a:pt x="3130769" y="330200"/>
                  </a:lnTo>
                  <a:lnTo>
                    <a:pt x="3110606" y="330200"/>
                  </a:lnTo>
                  <a:lnTo>
                    <a:pt x="3119769" y="317500"/>
                  </a:lnTo>
                  <a:lnTo>
                    <a:pt x="3105867" y="292100"/>
                  </a:lnTo>
                  <a:lnTo>
                    <a:pt x="3091881" y="279400"/>
                  </a:lnTo>
                  <a:lnTo>
                    <a:pt x="3059590" y="279400"/>
                  </a:lnTo>
                  <a:lnTo>
                    <a:pt x="3081214" y="254000"/>
                  </a:lnTo>
                  <a:lnTo>
                    <a:pt x="3062006" y="228600"/>
                  </a:lnTo>
                  <a:lnTo>
                    <a:pt x="3052324" y="215900"/>
                  </a:lnTo>
                  <a:lnTo>
                    <a:pt x="3042548" y="203200"/>
                  </a:lnTo>
                  <a:lnTo>
                    <a:pt x="3067458" y="203200"/>
                  </a:lnTo>
                  <a:lnTo>
                    <a:pt x="3077589" y="215900"/>
                  </a:lnTo>
                  <a:lnTo>
                    <a:pt x="3097769" y="254000"/>
                  </a:lnTo>
                  <a:lnTo>
                    <a:pt x="3117214" y="254000"/>
                  </a:lnTo>
                  <a:lnTo>
                    <a:pt x="3114214" y="266700"/>
                  </a:lnTo>
                  <a:lnTo>
                    <a:pt x="3108436" y="266700"/>
                  </a:lnTo>
                  <a:lnTo>
                    <a:pt x="3134991" y="304800"/>
                  </a:lnTo>
                  <a:lnTo>
                    <a:pt x="3163546" y="304800"/>
                  </a:lnTo>
                  <a:lnTo>
                    <a:pt x="3157657" y="317500"/>
                  </a:lnTo>
                  <a:lnTo>
                    <a:pt x="3145991" y="317500"/>
                  </a:lnTo>
                  <a:lnTo>
                    <a:pt x="3174546" y="368300"/>
                  </a:lnTo>
                  <a:lnTo>
                    <a:pt x="3200943" y="368300"/>
                  </a:lnTo>
                  <a:lnTo>
                    <a:pt x="3195642" y="381000"/>
                  </a:lnTo>
                  <a:close/>
                </a:path>
                <a:path w="3568700" h="2552700">
                  <a:moveTo>
                    <a:pt x="3568648" y="228600"/>
                  </a:moveTo>
                  <a:lnTo>
                    <a:pt x="3534871" y="228600"/>
                  </a:lnTo>
                  <a:lnTo>
                    <a:pt x="3545232" y="215900"/>
                  </a:lnTo>
                  <a:lnTo>
                    <a:pt x="3550371" y="215900"/>
                  </a:lnTo>
                  <a:lnTo>
                    <a:pt x="3559537" y="203200"/>
                  </a:lnTo>
                  <a:lnTo>
                    <a:pt x="3568648" y="203200"/>
                  </a:lnTo>
                  <a:lnTo>
                    <a:pt x="3568648" y="228600"/>
                  </a:lnTo>
                  <a:close/>
                </a:path>
                <a:path w="3568700" h="2552700">
                  <a:moveTo>
                    <a:pt x="2512512" y="863600"/>
                  </a:moveTo>
                  <a:lnTo>
                    <a:pt x="2491560" y="863600"/>
                  </a:lnTo>
                  <a:lnTo>
                    <a:pt x="2475245" y="838200"/>
                  </a:lnTo>
                  <a:lnTo>
                    <a:pt x="2458783" y="812800"/>
                  </a:lnTo>
                  <a:lnTo>
                    <a:pt x="2452729" y="803551"/>
                  </a:lnTo>
                  <a:lnTo>
                    <a:pt x="2437563" y="774700"/>
                  </a:lnTo>
                  <a:lnTo>
                    <a:pt x="2411336" y="736600"/>
                  </a:lnTo>
                  <a:lnTo>
                    <a:pt x="2385468" y="698500"/>
                  </a:lnTo>
                  <a:lnTo>
                    <a:pt x="2359843" y="647700"/>
                  </a:lnTo>
                  <a:lnTo>
                    <a:pt x="2308859" y="558800"/>
                  </a:lnTo>
                  <a:lnTo>
                    <a:pt x="2283267" y="520700"/>
                  </a:lnTo>
                  <a:lnTo>
                    <a:pt x="2257454" y="482600"/>
                  </a:lnTo>
                  <a:lnTo>
                    <a:pt x="2256121" y="482600"/>
                  </a:lnTo>
                  <a:lnTo>
                    <a:pt x="2218724" y="457200"/>
                  </a:lnTo>
                  <a:lnTo>
                    <a:pt x="2184859" y="431800"/>
                  </a:lnTo>
                  <a:lnTo>
                    <a:pt x="2153014" y="406400"/>
                  </a:lnTo>
                  <a:lnTo>
                    <a:pt x="2121679" y="368300"/>
                  </a:lnTo>
                  <a:lnTo>
                    <a:pt x="2085189" y="342900"/>
                  </a:lnTo>
                  <a:lnTo>
                    <a:pt x="2011041" y="292100"/>
                  </a:lnTo>
                  <a:lnTo>
                    <a:pt x="1973238" y="254000"/>
                  </a:lnTo>
                  <a:lnTo>
                    <a:pt x="1940794" y="228600"/>
                  </a:lnTo>
                  <a:lnTo>
                    <a:pt x="1924427" y="228600"/>
                  </a:lnTo>
                  <a:lnTo>
                    <a:pt x="1908017" y="215900"/>
                  </a:lnTo>
                  <a:lnTo>
                    <a:pt x="1942239" y="215900"/>
                  </a:lnTo>
                  <a:lnTo>
                    <a:pt x="1984688" y="241300"/>
                  </a:lnTo>
                  <a:lnTo>
                    <a:pt x="2026418" y="279400"/>
                  </a:lnTo>
                  <a:lnTo>
                    <a:pt x="2067752" y="304800"/>
                  </a:lnTo>
                  <a:lnTo>
                    <a:pt x="2109013" y="342900"/>
                  </a:lnTo>
                  <a:lnTo>
                    <a:pt x="2168901" y="393700"/>
                  </a:lnTo>
                  <a:lnTo>
                    <a:pt x="2200011" y="419100"/>
                  </a:lnTo>
                  <a:lnTo>
                    <a:pt x="2232788" y="444500"/>
                  </a:lnTo>
                  <a:lnTo>
                    <a:pt x="2261933" y="444500"/>
                  </a:lnTo>
                  <a:lnTo>
                    <a:pt x="2274343" y="469900"/>
                  </a:lnTo>
                  <a:lnTo>
                    <a:pt x="2299216" y="508000"/>
                  </a:lnTo>
                  <a:lnTo>
                    <a:pt x="2323921" y="546100"/>
                  </a:lnTo>
                  <a:lnTo>
                    <a:pt x="2348588" y="596900"/>
                  </a:lnTo>
                  <a:lnTo>
                    <a:pt x="2373346" y="635000"/>
                  </a:lnTo>
                  <a:lnTo>
                    <a:pt x="2398323" y="673100"/>
                  </a:lnTo>
                  <a:lnTo>
                    <a:pt x="2423648" y="723900"/>
                  </a:lnTo>
                  <a:lnTo>
                    <a:pt x="2449451" y="762000"/>
                  </a:lnTo>
                  <a:lnTo>
                    <a:pt x="2475860" y="800100"/>
                  </a:lnTo>
                  <a:lnTo>
                    <a:pt x="2503005" y="850900"/>
                  </a:lnTo>
                  <a:lnTo>
                    <a:pt x="2512512" y="863600"/>
                  </a:lnTo>
                  <a:close/>
                </a:path>
                <a:path w="3568700" h="2552700">
                  <a:moveTo>
                    <a:pt x="2375007" y="431800"/>
                  </a:moveTo>
                  <a:lnTo>
                    <a:pt x="2319453" y="431800"/>
                  </a:lnTo>
                  <a:lnTo>
                    <a:pt x="2312259" y="419100"/>
                  </a:lnTo>
                  <a:lnTo>
                    <a:pt x="2298453" y="406400"/>
                  </a:lnTo>
                  <a:lnTo>
                    <a:pt x="2272612" y="381000"/>
                  </a:lnTo>
                  <a:lnTo>
                    <a:pt x="2220471" y="342900"/>
                  </a:lnTo>
                  <a:lnTo>
                    <a:pt x="2194567" y="317500"/>
                  </a:lnTo>
                  <a:lnTo>
                    <a:pt x="2174234" y="292100"/>
                  </a:lnTo>
                  <a:lnTo>
                    <a:pt x="2148457" y="292100"/>
                  </a:lnTo>
                  <a:lnTo>
                    <a:pt x="2144089" y="279400"/>
                  </a:lnTo>
                  <a:lnTo>
                    <a:pt x="2139262" y="279400"/>
                  </a:lnTo>
                  <a:lnTo>
                    <a:pt x="2134144" y="266700"/>
                  </a:lnTo>
                  <a:lnTo>
                    <a:pt x="2128901" y="254000"/>
                  </a:lnTo>
                  <a:lnTo>
                    <a:pt x="2108235" y="241300"/>
                  </a:lnTo>
                  <a:lnTo>
                    <a:pt x="2087569" y="215900"/>
                  </a:lnTo>
                  <a:lnTo>
                    <a:pt x="2134761" y="215900"/>
                  </a:lnTo>
                  <a:lnTo>
                    <a:pt x="2139137" y="228600"/>
                  </a:lnTo>
                  <a:lnTo>
                    <a:pt x="2143868" y="241300"/>
                  </a:lnTo>
                  <a:lnTo>
                    <a:pt x="2148901" y="241300"/>
                  </a:lnTo>
                  <a:lnTo>
                    <a:pt x="2181725" y="279400"/>
                  </a:lnTo>
                  <a:lnTo>
                    <a:pt x="2214580" y="304800"/>
                  </a:lnTo>
                  <a:lnTo>
                    <a:pt x="2247540" y="342900"/>
                  </a:lnTo>
                  <a:lnTo>
                    <a:pt x="2280676" y="368300"/>
                  </a:lnTo>
                  <a:lnTo>
                    <a:pt x="2379278" y="368300"/>
                  </a:lnTo>
                  <a:lnTo>
                    <a:pt x="2387760" y="381000"/>
                  </a:lnTo>
                  <a:lnTo>
                    <a:pt x="2410186" y="406400"/>
                  </a:lnTo>
                  <a:lnTo>
                    <a:pt x="2387674" y="406400"/>
                  </a:lnTo>
                  <a:lnTo>
                    <a:pt x="2396804" y="419100"/>
                  </a:lnTo>
                  <a:lnTo>
                    <a:pt x="2373118" y="419100"/>
                  </a:lnTo>
                  <a:lnTo>
                    <a:pt x="2375007" y="431800"/>
                  </a:lnTo>
                  <a:close/>
                </a:path>
                <a:path w="3568700" h="2552700">
                  <a:moveTo>
                    <a:pt x="2712000" y="317500"/>
                  </a:moveTo>
                  <a:lnTo>
                    <a:pt x="2640956" y="317500"/>
                  </a:lnTo>
                  <a:lnTo>
                    <a:pt x="2651112" y="304800"/>
                  </a:lnTo>
                  <a:lnTo>
                    <a:pt x="2634116" y="279400"/>
                  </a:lnTo>
                  <a:lnTo>
                    <a:pt x="2616974" y="254000"/>
                  </a:lnTo>
                  <a:lnTo>
                    <a:pt x="2599707" y="228600"/>
                  </a:lnTo>
                  <a:lnTo>
                    <a:pt x="2582336" y="215900"/>
                  </a:lnTo>
                  <a:lnTo>
                    <a:pt x="2612035" y="215900"/>
                  </a:lnTo>
                  <a:lnTo>
                    <a:pt x="2662112" y="292100"/>
                  </a:lnTo>
                  <a:lnTo>
                    <a:pt x="2737555" y="292100"/>
                  </a:lnTo>
                  <a:lnTo>
                    <a:pt x="2731218" y="304800"/>
                  </a:lnTo>
                  <a:lnTo>
                    <a:pt x="2718462" y="304800"/>
                  </a:lnTo>
                  <a:lnTo>
                    <a:pt x="2712000" y="317500"/>
                  </a:lnTo>
                  <a:close/>
                </a:path>
                <a:path w="3568700" h="2552700">
                  <a:moveTo>
                    <a:pt x="3181717" y="292100"/>
                  </a:moveTo>
                  <a:lnTo>
                    <a:pt x="3155810" y="292100"/>
                  </a:lnTo>
                  <a:lnTo>
                    <a:pt x="3176546" y="266700"/>
                  </a:lnTo>
                  <a:lnTo>
                    <a:pt x="3152546" y="228600"/>
                  </a:lnTo>
                  <a:lnTo>
                    <a:pt x="3134102" y="228600"/>
                  </a:lnTo>
                  <a:lnTo>
                    <a:pt x="3139213" y="215900"/>
                  </a:lnTo>
                  <a:lnTo>
                    <a:pt x="3170879" y="215900"/>
                  </a:lnTo>
                  <a:lnTo>
                    <a:pt x="3176761" y="228600"/>
                  </a:lnTo>
                  <a:lnTo>
                    <a:pt x="3188441" y="241300"/>
                  </a:lnTo>
                  <a:lnTo>
                    <a:pt x="3194323" y="254000"/>
                  </a:lnTo>
                  <a:lnTo>
                    <a:pt x="3230031" y="254000"/>
                  </a:lnTo>
                  <a:lnTo>
                    <a:pt x="3205989" y="266700"/>
                  </a:lnTo>
                  <a:lnTo>
                    <a:pt x="3214607" y="279400"/>
                  </a:lnTo>
                  <a:lnTo>
                    <a:pt x="3187768" y="279400"/>
                  </a:lnTo>
                  <a:lnTo>
                    <a:pt x="3181717" y="292100"/>
                  </a:lnTo>
                  <a:close/>
                </a:path>
                <a:path w="3568700" h="2552700">
                  <a:moveTo>
                    <a:pt x="3457095" y="254000"/>
                  </a:moveTo>
                  <a:lnTo>
                    <a:pt x="3430762" y="254000"/>
                  </a:lnTo>
                  <a:lnTo>
                    <a:pt x="3411310" y="228600"/>
                  </a:lnTo>
                  <a:lnTo>
                    <a:pt x="3404874" y="215900"/>
                  </a:lnTo>
                  <a:lnTo>
                    <a:pt x="3429925" y="215900"/>
                  </a:lnTo>
                  <a:lnTo>
                    <a:pt x="3439198" y="228600"/>
                  </a:lnTo>
                  <a:lnTo>
                    <a:pt x="3445318" y="241300"/>
                  </a:lnTo>
                  <a:lnTo>
                    <a:pt x="3463130" y="241300"/>
                  </a:lnTo>
                  <a:lnTo>
                    <a:pt x="3457095" y="254000"/>
                  </a:lnTo>
                  <a:close/>
                </a:path>
                <a:path w="3568700" h="2552700">
                  <a:moveTo>
                    <a:pt x="2864622" y="381000"/>
                  </a:moveTo>
                  <a:lnTo>
                    <a:pt x="2840220" y="381000"/>
                  </a:lnTo>
                  <a:lnTo>
                    <a:pt x="2843886" y="368300"/>
                  </a:lnTo>
                  <a:lnTo>
                    <a:pt x="2902551" y="317500"/>
                  </a:lnTo>
                  <a:lnTo>
                    <a:pt x="2897329" y="304800"/>
                  </a:lnTo>
                  <a:lnTo>
                    <a:pt x="2894774" y="304800"/>
                  </a:lnTo>
                  <a:lnTo>
                    <a:pt x="2882224" y="292100"/>
                  </a:lnTo>
                  <a:lnTo>
                    <a:pt x="2857165" y="254000"/>
                  </a:lnTo>
                  <a:lnTo>
                    <a:pt x="2844553" y="241300"/>
                  </a:lnTo>
                  <a:lnTo>
                    <a:pt x="2840331" y="228600"/>
                  </a:lnTo>
                  <a:lnTo>
                    <a:pt x="2863346" y="228600"/>
                  </a:lnTo>
                  <a:lnTo>
                    <a:pt x="2877733" y="241300"/>
                  </a:lnTo>
                  <a:lnTo>
                    <a:pt x="2892057" y="266700"/>
                  </a:lnTo>
                  <a:lnTo>
                    <a:pt x="2906329" y="279400"/>
                  </a:lnTo>
                  <a:lnTo>
                    <a:pt x="2916996" y="292100"/>
                  </a:lnTo>
                  <a:lnTo>
                    <a:pt x="2951199" y="292100"/>
                  </a:lnTo>
                  <a:lnTo>
                    <a:pt x="2929551" y="317500"/>
                  </a:lnTo>
                  <a:lnTo>
                    <a:pt x="2942815" y="330200"/>
                  </a:lnTo>
                  <a:lnTo>
                    <a:pt x="2914551" y="330200"/>
                  </a:lnTo>
                  <a:lnTo>
                    <a:pt x="2891708" y="355600"/>
                  </a:lnTo>
                  <a:lnTo>
                    <a:pt x="2884107" y="355600"/>
                  </a:lnTo>
                  <a:lnTo>
                    <a:pt x="2864622" y="381000"/>
                  </a:lnTo>
                  <a:close/>
                </a:path>
                <a:path w="3568700" h="2552700">
                  <a:moveTo>
                    <a:pt x="3126031" y="254000"/>
                  </a:moveTo>
                  <a:lnTo>
                    <a:pt x="3097769" y="254000"/>
                  </a:lnTo>
                  <a:lnTo>
                    <a:pt x="3115977" y="241300"/>
                  </a:lnTo>
                  <a:lnTo>
                    <a:pt x="3125066" y="228600"/>
                  </a:lnTo>
                  <a:lnTo>
                    <a:pt x="3152546" y="228600"/>
                  </a:lnTo>
                  <a:lnTo>
                    <a:pt x="3143666" y="241300"/>
                  </a:lnTo>
                  <a:lnTo>
                    <a:pt x="3126031" y="254000"/>
                  </a:lnTo>
                  <a:close/>
                </a:path>
                <a:path w="3568700" h="2552700">
                  <a:moveTo>
                    <a:pt x="3271063" y="317500"/>
                  </a:moveTo>
                  <a:lnTo>
                    <a:pt x="3240544" y="317500"/>
                  </a:lnTo>
                  <a:lnTo>
                    <a:pt x="3253277" y="304800"/>
                  </a:lnTo>
                  <a:lnTo>
                    <a:pt x="3278700" y="292100"/>
                  </a:lnTo>
                  <a:lnTo>
                    <a:pt x="3291432" y="279400"/>
                  </a:lnTo>
                  <a:lnTo>
                    <a:pt x="3253988" y="228600"/>
                  </a:lnTo>
                  <a:lnTo>
                    <a:pt x="3278536" y="228600"/>
                  </a:lnTo>
                  <a:lnTo>
                    <a:pt x="3307098" y="266700"/>
                  </a:lnTo>
                  <a:lnTo>
                    <a:pt x="3335098" y="266700"/>
                  </a:lnTo>
                  <a:lnTo>
                    <a:pt x="3318987" y="279400"/>
                  </a:lnTo>
                  <a:lnTo>
                    <a:pt x="3326673" y="292100"/>
                  </a:lnTo>
                  <a:lnTo>
                    <a:pt x="3303209" y="292100"/>
                  </a:lnTo>
                  <a:lnTo>
                    <a:pt x="3290359" y="304800"/>
                  </a:lnTo>
                  <a:lnTo>
                    <a:pt x="3271063" y="317500"/>
                  </a:lnTo>
                  <a:close/>
                </a:path>
                <a:path w="3568700" h="2552700">
                  <a:moveTo>
                    <a:pt x="3463130" y="241300"/>
                  </a:moveTo>
                  <a:lnTo>
                    <a:pt x="3445318" y="241300"/>
                  </a:lnTo>
                  <a:lnTo>
                    <a:pt x="3452114" y="228600"/>
                  </a:lnTo>
                  <a:lnTo>
                    <a:pt x="3475282" y="228600"/>
                  </a:lnTo>
                  <a:lnTo>
                    <a:pt x="3463130" y="241300"/>
                  </a:lnTo>
                  <a:close/>
                </a:path>
                <a:path w="3568700" h="2552700">
                  <a:moveTo>
                    <a:pt x="3557579" y="266700"/>
                  </a:moveTo>
                  <a:lnTo>
                    <a:pt x="3503111" y="266700"/>
                  </a:lnTo>
                  <a:lnTo>
                    <a:pt x="3509983" y="254000"/>
                  </a:lnTo>
                  <a:lnTo>
                    <a:pt x="3503679" y="254000"/>
                  </a:lnTo>
                  <a:lnTo>
                    <a:pt x="3497303" y="241300"/>
                  </a:lnTo>
                  <a:lnTo>
                    <a:pt x="3484539" y="228600"/>
                  </a:lnTo>
                  <a:lnTo>
                    <a:pt x="3563129" y="228600"/>
                  </a:lnTo>
                  <a:lnTo>
                    <a:pt x="3557579" y="241300"/>
                  </a:lnTo>
                  <a:lnTo>
                    <a:pt x="3546426" y="241300"/>
                  </a:lnTo>
                  <a:lnTo>
                    <a:pt x="3557579" y="266700"/>
                  </a:lnTo>
                  <a:close/>
                </a:path>
                <a:path w="3568700" h="2552700">
                  <a:moveTo>
                    <a:pt x="1645467" y="254000"/>
                  </a:moveTo>
                  <a:lnTo>
                    <a:pt x="1639014" y="254000"/>
                  </a:lnTo>
                  <a:lnTo>
                    <a:pt x="1634509" y="241300"/>
                  </a:lnTo>
                  <a:lnTo>
                    <a:pt x="1652825" y="241300"/>
                  </a:lnTo>
                  <a:lnTo>
                    <a:pt x="1645467" y="254000"/>
                  </a:lnTo>
                  <a:close/>
                </a:path>
                <a:path w="3568700" h="2552700">
                  <a:moveTo>
                    <a:pt x="2689454" y="457200"/>
                  </a:moveTo>
                  <a:lnTo>
                    <a:pt x="2663446" y="457200"/>
                  </a:lnTo>
                  <a:lnTo>
                    <a:pt x="2638617" y="423978"/>
                  </a:lnTo>
                  <a:lnTo>
                    <a:pt x="2618558" y="393700"/>
                  </a:lnTo>
                  <a:lnTo>
                    <a:pt x="2596732" y="355600"/>
                  </a:lnTo>
                  <a:lnTo>
                    <a:pt x="2574614" y="317500"/>
                  </a:lnTo>
                  <a:lnTo>
                    <a:pt x="2552247" y="292100"/>
                  </a:lnTo>
                  <a:lnTo>
                    <a:pt x="2529671" y="254000"/>
                  </a:lnTo>
                  <a:lnTo>
                    <a:pt x="2513338" y="254000"/>
                  </a:lnTo>
                  <a:lnTo>
                    <a:pt x="2516338" y="241300"/>
                  </a:lnTo>
                  <a:lnTo>
                    <a:pt x="2545670" y="241300"/>
                  </a:lnTo>
                  <a:lnTo>
                    <a:pt x="2563771" y="266700"/>
                  </a:lnTo>
                  <a:lnTo>
                    <a:pt x="2581725" y="292100"/>
                  </a:lnTo>
                  <a:lnTo>
                    <a:pt x="2599513" y="317500"/>
                  </a:lnTo>
                  <a:lnTo>
                    <a:pt x="2617113" y="355600"/>
                  </a:lnTo>
                  <a:lnTo>
                    <a:pt x="2642776" y="355600"/>
                  </a:lnTo>
                  <a:lnTo>
                    <a:pt x="2629557" y="368300"/>
                  </a:lnTo>
                  <a:lnTo>
                    <a:pt x="2628891" y="368300"/>
                  </a:lnTo>
                  <a:lnTo>
                    <a:pt x="2651576" y="406400"/>
                  </a:lnTo>
                  <a:lnTo>
                    <a:pt x="2674293" y="431800"/>
                  </a:lnTo>
                  <a:lnTo>
                    <a:pt x="2689454" y="457200"/>
                  </a:lnTo>
                  <a:close/>
                </a:path>
                <a:path w="3568700" h="2552700">
                  <a:moveTo>
                    <a:pt x="2128790" y="304800"/>
                  </a:moveTo>
                  <a:lnTo>
                    <a:pt x="2116381" y="292100"/>
                  </a:lnTo>
                  <a:lnTo>
                    <a:pt x="2103596" y="279400"/>
                  </a:lnTo>
                  <a:lnTo>
                    <a:pt x="2091354" y="266700"/>
                  </a:lnTo>
                  <a:lnTo>
                    <a:pt x="2080569" y="254000"/>
                  </a:lnTo>
                  <a:lnTo>
                    <a:pt x="2079026" y="252049"/>
                  </a:lnTo>
                  <a:lnTo>
                    <a:pt x="2081448" y="254000"/>
                  </a:lnTo>
                  <a:lnTo>
                    <a:pt x="2112648" y="279400"/>
                  </a:lnTo>
                  <a:lnTo>
                    <a:pt x="2128790" y="304800"/>
                  </a:lnTo>
                  <a:close/>
                </a:path>
                <a:path w="3568700" h="2552700">
                  <a:moveTo>
                    <a:pt x="2526893" y="266700"/>
                  </a:moveTo>
                  <a:lnTo>
                    <a:pt x="2464561" y="266700"/>
                  </a:lnTo>
                  <a:lnTo>
                    <a:pt x="2468228" y="254000"/>
                  </a:lnTo>
                  <a:lnTo>
                    <a:pt x="2529671" y="254000"/>
                  </a:lnTo>
                  <a:lnTo>
                    <a:pt x="2526893" y="266700"/>
                  </a:lnTo>
                  <a:close/>
                </a:path>
                <a:path w="3568700" h="2552700">
                  <a:moveTo>
                    <a:pt x="2739999" y="266700"/>
                  </a:moveTo>
                  <a:lnTo>
                    <a:pt x="2680556" y="266700"/>
                  </a:lnTo>
                  <a:lnTo>
                    <a:pt x="2695025" y="254000"/>
                  </a:lnTo>
                  <a:lnTo>
                    <a:pt x="2730777" y="254000"/>
                  </a:lnTo>
                  <a:lnTo>
                    <a:pt x="2739999" y="266700"/>
                  </a:lnTo>
                  <a:close/>
                </a:path>
                <a:path w="3568700" h="2552700">
                  <a:moveTo>
                    <a:pt x="3000351" y="342900"/>
                  </a:moveTo>
                  <a:lnTo>
                    <a:pt x="2955995" y="342900"/>
                  </a:lnTo>
                  <a:lnTo>
                    <a:pt x="2988772" y="330200"/>
                  </a:lnTo>
                  <a:lnTo>
                    <a:pt x="3021549" y="304800"/>
                  </a:lnTo>
                  <a:lnTo>
                    <a:pt x="2987327" y="254000"/>
                  </a:lnTo>
                  <a:lnTo>
                    <a:pt x="3010737" y="254000"/>
                  </a:lnTo>
                  <a:lnTo>
                    <a:pt x="3037882" y="292100"/>
                  </a:lnTo>
                  <a:lnTo>
                    <a:pt x="3065191" y="292100"/>
                  </a:lnTo>
                  <a:lnTo>
                    <a:pt x="3049215" y="304800"/>
                  </a:lnTo>
                  <a:lnTo>
                    <a:pt x="3057763" y="317500"/>
                  </a:lnTo>
                  <a:lnTo>
                    <a:pt x="3032882" y="317500"/>
                  </a:lnTo>
                  <a:lnTo>
                    <a:pt x="3000351" y="342900"/>
                  </a:lnTo>
                  <a:close/>
                </a:path>
                <a:path w="3568700" h="2552700">
                  <a:moveTo>
                    <a:pt x="3402805" y="304800"/>
                  </a:moveTo>
                  <a:lnTo>
                    <a:pt x="3378875" y="304800"/>
                  </a:lnTo>
                  <a:lnTo>
                    <a:pt x="3391084" y="292100"/>
                  </a:lnTo>
                  <a:lnTo>
                    <a:pt x="3427318" y="254000"/>
                  </a:lnTo>
                  <a:lnTo>
                    <a:pt x="3463394" y="254000"/>
                  </a:lnTo>
                  <a:lnTo>
                    <a:pt x="3469650" y="266700"/>
                  </a:lnTo>
                  <a:lnTo>
                    <a:pt x="3442429" y="266700"/>
                  </a:lnTo>
                  <a:lnTo>
                    <a:pt x="3402805" y="304800"/>
                  </a:lnTo>
                  <a:close/>
                </a:path>
                <a:path w="3568700" h="2552700">
                  <a:moveTo>
                    <a:pt x="1601580" y="279400"/>
                  </a:moveTo>
                  <a:lnTo>
                    <a:pt x="1594691" y="279400"/>
                  </a:lnTo>
                  <a:lnTo>
                    <a:pt x="1563339" y="266700"/>
                  </a:lnTo>
                  <a:lnTo>
                    <a:pt x="1606913" y="266700"/>
                  </a:lnTo>
                  <a:lnTo>
                    <a:pt x="1601580" y="279400"/>
                  </a:lnTo>
                  <a:close/>
                </a:path>
                <a:path w="3568700" h="2552700">
                  <a:moveTo>
                    <a:pt x="3437554" y="355600"/>
                  </a:moveTo>
                  <a:lnTo>
                    <a:pt x="3412763" y="355600"/>
                  </a:lnTo>
                  <a:lnTo>
                    <a:pt x="3440415" y="330200"/>
                  </a:lnTo>
                  <a:lnTo>
                    <a:pt x="3467650" y="304800"/>
                  </a:lnTo>
                  <a:lnTo>
                    <a:pt x="3455040" y="279400"/>
                  </a:lnTo>
                  <a:lnTo>
                    <a:pt x="3442429" y="266700"/>
                  </a:lnTo>
                  <a:lnTo>
                    <a:pt x="3469650" y="266700"/>
                  </a:lnTo>
                  <a:lnTo>
                    <a:pt x="3475907" y="279400"/>
                  </a:lnTo>
                  <a:lnTo>
                    <a:pt x="3514981" y="279400"/>
                  </a:lnTo>
                  <a:lnTo>
                    <a:pt x="3507969" y="292100"/>
                  </a:lnTo>
                  <a:lnTo>
                    <a:pt x="3500936" y="292100"/>
                  </a:lnTo>
                  <a:lnTo>
                    <a:pt x="3493872" y="304800"/>
                  </a:lnTo>
                  <a:lnTo>
                    <a:pt x="3503044" y="317500"/>
                  </a:lnTo>
                  <a:lnTo>
                    <a:pt x="3479428" y="317500"/>
                  </a:lnTo>
                  <a:lnTo>
                    <a:pt x="3437554" y="355600"/>
                  </a:lnTo>
                  <a:close/>
                </a:path>
                <a:path w="3568700" h="2552700">
                  <a:moveTo>
                    <a:pt x="3568648" y="330200"/>
                  </a:moveTo>
                  <a:lnTo>
                    <a:pt x="3518316" y="330200"/>
                  </a:lnTo>
                  <a:lnTo>
                    <a:pt x="3533607" y="317500"/>
                  </a:lnTo>
                  <a:lnTo>
                    <a:pt x="3541269" y="317500"/>
                  </a:lnTo>
                  <a:lnTo>
                    <a:pt x="3548982" y="304800"/>
                  </a:lnTo>
                  <a:lnTo>
                    <a:pt x="3535524" y="292100"/>
                  </a:lnTo>
                  <a:lnTo>
                    <a:pt x="3528779" y="279400"/>
                  </a:lnTo>
                  <a:lnTo>
                    <a:pt x="3489202" y="279400"/>
                  </a:lnTo>
                  <a:lnTo>
                    <a:pt x="3496178" y="266700"/>
                  </a:lnTo>
                  <a:lnTo>
                    <a:pt x="3563129" y="266700"/>
                  </a:lnTo>
                  <a:lnTo>
                    <a:pt x="3568648" y="279400"/>
                  </a:lnTo>
                  <a:lnTo>
                    <a:pt x="3568648" y="330200"/>
                  </a:lnTo>
                  <a:close/>
                </a:path>
                <a:path w="3568700" h="2552700">
                  <a:moveTo>
                    <a:pt x="2973248" y="787400"/>
                  </a:moveTo>
                  <a:lnTo>
                    <a:pt x="2871552" y="787400"/>
                  </a:lnTo>
                  <a:lnTo>
                    <a:pt x="2875552" y="774700"/>
                  </a:lnTo>
                  <a:lnTo>
                    <a:pt x="2679334" y="508000"/>
                  </a:lnTo>
                  <a:lnTo>
                    <a:pt x="2653001" y="482600"/>
                  </a:lnTo>
                  <a:lnTo>
                    <a:pt x="2641318" y="457200"/>
                  </a:lnTo>
                  <a:lnTo>
                    <a:pt x="2606225" y="419100"/>
                  </a:lnTo>
                  <a:lnTo>
                    <a:pt x="2553809" y="342900"/>
                  </a:lnTo>
                  <a:lnTo>
                    <a:pt x="2527632" y="317500"/>
                  </a:lnTo>
                  <a:lnTo>
                    <a:pt x="2501560" y="279400"/>
                  </a:lnTo>
                  <a:lnTo>
                    <a:pt x="2530507" y="279400"/>
                  </a:lnTo>
                  <a:lnTo>
                    <a:pt x="2638617" y="423978"/>
                  </a:lnTo>
                  <a:lnTo>
                    <a:pt x="2652213" y="444500"/>
                  </a:lnTo>
                  <a:lnTo>
                    <a:pt x="2663446" y="457200"/>
                  </a:lnTo>
                  <a:lnTo>
                    <a:pt x="2689454" y="457200"/>
                  </a:lnTo>
                  <a:lnTo>
                    <a:pt x="2719778" y="508000"/>
                  </a:lnTo>
                  <a:lnTo>
                    <a:pt x="2766027" y="508000"/>
                  </a:lnTo>
                  <a:lnTo>
                    <a:pt x="2752294" y="520700"/>
                  </a:lnTo>
                  <a:lnTo>
                    <a:pt x="2738333" y="533400"/>
                  </a:lnTo>
                  <a:lnTo>
                    <a:pt x="2769985" y="584200"/>
                  </a:lnTo>
                  <a:lnTo>
                    <a:pt x="2785910" y="596900"/>
                  </a:lnTo>
                  <a:lnTo>
                    <a:pt x="2801887" y="622300"/>
                  </a:lnTo>
                  <a:lnTo>
                    <a:pt x="2843969" y="622300"/>
                  </a:lnTo>
                  <a:lnTo>
                    <a:pt x="2815998" y="647700"/>
                  </a:lnTo>
                  <a:lnTo>
                    <a:pt x="2840914" y="685800"/>
                  </a:lnTo>
                  <a:lnTo>
                    <a:pt x="2853434" y="698500"/>
                  </a:lnTo>
                  <a:lnTo>
                    <a:pt x="2865997" y="723900"/>
                  </a:lnTo>
                  <a:lnTo>
                    <a:pt x="2887840" y="749300"/>
                  </a:lnTo>
                  <a:lnTo>
                    <a:pt x="2895107" y="762000"/>
                  </a:lnTo>
                  <a:lnTo>
                    <a:pt x="2930563" y="762000"/>
                  </a:lnTo>
                  <a:lnTo>
                    <a:pt x="2917996" y="774700"/>
                  </a:lnTo>
                  <a:lnTo>
                    <a:pt x="2983439" y="774700"/>
                  </a:lnTo>
                  <a:lnTo>
                    <a:pt x="2973248" y="787400"/>
                  </a:lnTo>
                  <a:close/>
                </a:path>
                <a:path w="3568700" h="2552700">
                  <a:moveTo>
                    <a:pt x="2693778" y="292100"/>
                  </a:moveTo>
                  <a:lnTo>
                    <a:pt x="2662112" y="292100"/>
                  </a:lnTo>
                  <a:lnTo>
                    <a:pt x="2663446" y="279400"/>
                  </a:lnTo>
                  <a:lnTo>
                    <a:pt x="2691000" y="279400"/>
                  </a:lnTo>
                  <a:lnTo>
                    <a:pt x="2693778" y="292100"/>
                  </a:lnTo>
                  <a:close/>
                </a:path>
                <a:path w="3568700" h="2552700">
                  <a:moveTo>
                    <a:pt x="2756444" y="292100"/>
                  </a:moveTo>
                  <a:lnTo>
                    <a:pt x="2711778" y="292100"/>
                  </a:lnTo>
                  <a:lnTo>
                    <a:pt x="2718000" y="279400"/>
                  </a:lnTo>
                  <a:lnTo>
                    <a:pt x="2754777" y="279400"/>
                  </a:lnTo>
                  <a:lnTo>
                    <a:pt x="2756444" y="292100"/>
                  </a:lnTo>
                  <a:close/>
                </a:path>
                <a:path w="3568700" h="2552700">
                  <a:moveTo>
                    <a:pt x="3065191" y="292100"/>
                  </a:moveTo>
                  <a:lnTo>
                    <a:pt x="3037882" y="292100"/>
                  </a:lnTo>
                  <a:lnTo>
                    <a:pt x="3048762" y="279400"/>
                  </a:lnTo>
                  <a:lnTo>
                    <a:pt x="3081167" y="279400"/>
                  </a:lnTo>
                  <a:lnTo>
                    <a:pt x="3065191" y="292100"/>
                  </a:lnTo>
                  <a:close/>
                </a:path>
                <a:path w="3568700" h="2552700">
                  <a:moveTo>
                    <a:pt x="3212343" y="368300"/>
                  </a:moveTo>
                  <a:lnTo>
                    <a:pt x="3174546" y="368300"/>
                  </a:lnTo>
                  <a:lnTo>
                    <a:pt x="3197240" y="355600"/>
                  </a:lnTo>
                  <a:lnTo>
                    <a:pt x="3219767" y="330200"/>
                  </a:lnTo>
                  <a:lnTo>
                    <a:pt x="3214267" y="330200"/>
                  </a:lnTo>
                  <a:lnTo>
                    <a:pt x="3197767" y="304800"/>
                  </a:lnTo>
                  <a:lnTo>
                    <a:pt x="3194434" y="292100"/>
                  </a:lnTo>
                  <a:lnTo>
                    <a:pt x="3190990" y="292100"/>
                  </a:lnTo>
                  <a:lnTo>
                    <a:pt x="3187768" y="279400"/>
                  </a:lnTo>
                  <a:lnTo>
                    <a:pt x="3214607" y="279400"/>
                  </a:lnTo>
                  <a:lnTo>
                    <a:pt x="3240544" y="317500"/>
                  </a:lnTo>
                  <a:lnTo>
                    <a:pt x="3271063" y="317500"/>
                  </a:lnTo>
                  <a:lnTo>
                    <a:pt x="3251766" y="330200"/>
                  </a:lnTo>
                  <a:lnTo>
                    <a:pt x="3268877" y="355600"/>
                  </a:lnTo>
                  <a:lnTo>
                    <a:pt x="3224524" y="355600"/>
                  </a:lnTo>
                  <a:lnTo>
                    <a:pt x="3212343" y="368300"/>
                  </a:lnTo>
                  <a:close/>
                </a:path>
                <a:path w="3568700" h="2552700">
                  <a:moveTo>
                    <a:pt x="2814762" y="431800"/>
                  </a:moveTo>
                  <a:lnTo>
                    <a:pt x="2785776" y="431800"/>
                  </a:lnTo>
                  <a:lnTo>
                    <a:pt x="2801818" y="406400"/>
                  </a:lnTo>
                  <a:lnTo>
                    <a:pt x="2817776" y="393700"/>
                  </a:lnTo>
                  <a:lnTo>
                    <a:pt x="2796929" y="368300"/>
                  </a:lnTo>
                  <a:lnTo>
                    <a:pt x="2737555" y="292100"/>
                  </a:lnTo>
                  <a:lnTo>
                    <a:pt x="2757999" y="292100"/>
                  </a:lnTo>
                  <a:lnTo>
                    <a:pt x="2776693" y="317500"/>
                  </a:lnTo>
                  <a:lnTo>
                    <a:pt x="2795304" y="330200"/>
                  </a:lnTo>
                  <a:lnTo>
                    <a:pt x="2832442" y="381000"/>
                  </a:lnTo>
                  <a:lnTo>
                    <a:pt x="2864622" y="381000"/>
                  </a:lnTo>
                  <a:lnTo>
                    <a:pt x="2845219" y="393700"/>
                  </a:lnTo>
                  <a:lnTo>
                    <a:pt x="2849997" y="406400"/>
                  </a:lnTo>
                  <a:lnTo>
                    <a:pt x="2854664" y="406400"/>
                  </a:lnTo>
                  <a:lnTo>
                    <a:pt x="2859330" y="419100"/>
                  </a:lnTo>
                  <a:lnTo>
                    <a:pt x="2830886" y="419100"/>
                  </a:lnTo>
                  <a:lnTo>
                    <a:pt x="2814762" y="431800"/>
                  </a:lnTo>
                  <a:close/>
                </a:path>
                <a:path w="3568700" h="2552700">
                  <a:moveTo>
                    <a:pt x="3169659" y="304800"/>
                  </a:moveTo>
                  <a:lnTo>
                    <a:pt x="3134991" y="304800"/>
                  </a:lnTo>
                  <a:lnTo>
                    <a:pt x="3145437" y="292100"/>
                  </a:lnTo>
                  <a:lnTo>
                    <a:pt x="3175698" y="292100"/>
                  </a:lnTo>
                  <a:lnTo>
                    <a:pt x="3169659" y="304800"/>
                  </a:lnTo>
                  <a:close/>
                </a:path>
                <a:path w="3568700" h="2552700">
                  <a:moveTo>
                    <a:pt x="3367875" y="355600"/>
                  </a:moveTo>
                  <a:lnTo>
                    <a:pt x="3322752" y="355600"/>
                  </a:lnTo>
                  <a:lnTo>
                    <a:pt x="3334876" y="342900"/>
                  </a:lnTo>
                  <a:lnTo>
                    <a:pt x="3303209" y="292100"/>
                  </a:lnTo>
                  <a:lnTo>
                    <a:pt x="3326673" y="292100"/>
                  </a:lnTo>
                  <a:lnTo>
                    <a:pt x="3349875" y="330200"/>
                  </a:lnTo>
                  <a:lnTo>
                    <a:pt x="3373875" y="330200"/>
                  </a:lnTo>
                  <a:lnTo>
                    <a:pt x="3365653" y="342900"/>
                  </a:lnTo>
                  <a:lnTo>
                    <a:pt x="3367875" y="355600"/>
                  </a:lnTo>
                  <a:close/>
                </a:path>
                <a:path w="3568700" h="2552700">
                  <a:moveTo>
                    <a:pt x="2655640" y="355600"/>
                  </a:moveTo>
                  <a:lnTo>
                    <a:pt x="2617113" y="355600"/>
                  </a:lnTo>
                  <a:lnTo>
                    <a:pt x="2623769" y="342900"/>
                  </a:lnTo>
                  <a:lnTo>
                    <a:pt x="2631780" y="317500"/>
                  </a:lnTo>
                  <a:lnTo>
                    <a:pt x="2657668" y="317500"/>
                  </a:lnTo>
                  <a:lnTo>
                    <a:pt x="2652668" y="330200"/>
                  </a:lnTo>
                  <a:lnTo>
                    <a:pt x="2724607" y="330200"/>
                  </a:lnTo>
                  <a:lnTo>
                    <a:pt x="2733324" y="342900"/>
                  </a:lnTo>
                  <a:lnTo>
                    <a:pt x="2668213" y="342900"/>
                  </a:lnTo>
                  <a:lnTo>
                    <a:pt x="2655640" y="355600"/>
                  </a:lnTo>
                  <a:close/>
                </a:path>
                <a:path w="3568700" h="2552700">
                  <a:moveTo>
                    <a:pt x="2724607" y="330200"/>
                  </a:moveTo>
                  <a:lnTo>
                    <a:pt x="2661557" y="330200"/>
                  </a:lnTo>
                  <a:lnTo>
                    <a:pt x="2667890" y="317500"/>
                  </a:lnTo>
                  <a:lnTo>
                    <a:pt x="2715889" y="317500"/>
                  </a:lnTo>
                  <a:lnTo>
                    <a:pt x="2724607" y="330200"/>
                  </a:lnTo>
                  <a:close/>
                </a:path>
                <a:path w="3568700" h="2552700">
                  <a:moveTo>
                    <a:pt x="3037953" y="419100"/>
                  </a:moveTo>
                  <a:lnTo>
                    <a:pt x="3011327" y="419100"/>
                  </a:lnTo>
                  <a:lnTo>
                    <a:pt x="3068437" y="368300"/>
                  </a:lnTo>
                  <a:lnTo>
                    <a:pt x="3032882" y="317500"/>
                  </a:lnTo>
                  <a:lnTo>
                    <a:pt x="3057763" y="317500"/>
                  </a:lnTo>
                  <a:lnTo>
                    <a:pt x="3083325" y="355600"/>
                  </a:lnTo>
                  <a:lnTo>
                    <a:pt x="3104160" y="355600"/>
                  </a:lnTo>
                  <a:lnTo>
                    <a:pt x="3095325" y="368300"/>
                  </a:lnTo>
                  <a:lnTo>
                    <a:pt x="3108978" y="381000"/>
                  </a:lnTo>
                  <a:lnTo>
                    <a:pt x="3080548" y="381000"/>
                  </a:lnTo>
                  <a:lnTo>
                    <a:pt x="3037953" y="419100"/>
                  </a:lnTo>
                  <a:close/>
                </a:path>
                <a:path w="3568700" h="2552700">
                  <a:moveTo>
                    <a:pt x="3544899" y="342900"/>
                  </a:moveTo>
                  <a:lnTo>
                    <a:pt x="3501316" y="342900"/>
                  </a:lnTo>
                  <a:lnTo>
                    <a:pt x="3479428" y="317500"/>
                  </a:lnTo>
                  <a:lnTo>
                    <a:pt x="3503044" y="317500"/>
                  </a:lnTo>
                  <a:lnTo>
                    <a:pt x="3512215" y="330200"/>
                  </a:lnTo>
                  <a:lnTo>
                    <a:pt x="3552586" y="330200"/>
                  </a:lnTo>
                  <a:lnTo>
                    <a:pt x="3544899" y="342900"/>
                  </a:lnTo>
                  <a:close/>
                </a:path>
                <a:path w="3568700" h="2552700">
                  <a:moveTo>
                    <a:pt x="2893107" y="419100"/>
                  </a:moveTo>
                  <a:lnTo>
                    <a:pt x="2859330" y="419100"/>
                  </a:lnTo>
                  <a:lnTo>
                    <a:pt x="2925995" y="368300"/>
                  </a:lnTo>
                  <a:lnTo>
                    <a:pt x="2934217" y="368300"/>
                  </a:lnTo>
                  <a:lnTo>
                    <a:pt x="2938328" y="355600"/>
                  </a:lnTo>
                  <a:lnTo>
                    <a:pt x="2932410" y="355600"/>
                  </a:lnTo>
                  <a:lnTo>
                    <a:pt x="2926482" y="342900"/>
                  </a:lnTo>
                  <a:lnTo>
                    <a:pt x="2914551" y="330200"/>
                  </a:lnTo>
                  <a:lnTo>
                    <a:pt x="2942815" y="330200"/>
                  </a:lnTo>
                  <a:lnTo>
                    <a:pt x="2955995" y="342900"/>
                  </a:lnTo>
                  <a:lnTo>
                    <a:pt x="3000351" y="342900"/>
                  </a:lnTo>
                  <a:lnTo>
                    <a:pt x="2967883" y="368300"/>
                  </a:lnTo>
                  <a:lnTo>
                    <a:pt x="2978781" y="381000"/>
                  </a:lnTo>
                  <a:lnTo>
                    <a:pt x="2949884" y="381000"/>
                  </a:lnTo>
                  <a:lnTo>
                    <a:pt x="2921412" y="393700"/>
                  </a:lnTo>
                  <a:lnTo>
                    <a:pt x="2893107" y="419100"/>
                  </a:lnTo>
                  <a:close/>
                </a:path>
                <a:path w="3568700" h="2552700">
                  <a:moveTo>
                    <a:pt x="3113005" y="355600"/>
                  </a:moveTo>
                  <a:lnTo>
                    <a:pt x="3083325" y="355600"/>
                  </a:lnTo>
                  <a:lnTo>
                    <a:pt x="3101464" y="330200"/>
                  </a:lnTo>
                  <a:lnTo>
                    <a:pt x="3130769" y="330200"/>
                  </a:lnTo>
                  <a:lnTo>
                    <a:pt x="3113005" y="355600"/>
                  </a:lnTo>
                  <a:close/>
                </a:path>
                <a:path w="3568700" h="2552700">
                  <a:moveTo>
                    <a:pt x="2232756" y="393700"/>
                  </a:moveTo>
                  <a:lnTo>
                    <a:pt x="2202233" y="393700"/>
                  </a:lnTo>
                  <a:lnTo>
                    <a:pt x="2198567" y="381000"/>
                  </a:lnTo>
                  <a:lnTo>
                    <a:pt x="2195376" y="381000"/>
                  </a:lnTo>
                  <a:lnTo>
                    <a:pt x="2188622" y="368300"/>
                  </a:lnTo>
                  <a:lnTo>
                    <a:pt x="2181952" y="355600"/>
                  </a:lnTo>
                  <a:lnTo>
                    <a:pt x="2175345" y="342900"/>
                  </a:lnTo>
                  <a:lnTo>
                    <a:pt x="2199594" y="342900"/>
                  </a:lnTo>
                  <a:lnTo>
                    <a:pt x="2224372" y="381000"/>
                  </a:lnTo>
                  <a:lnTo>
                    <a:pt x="2198567" y="381000"/>
                  </a:lnTo>
                  <a:lnTo>
                    <a:pt x="2202233" y="393700"/>
                  </a:lnTo>
                  <a:lnTo>
                    <a:pt x="2232756" y="393700"/>
                  </a:lnTo>
                  <a:close/>
                </a:path>
                <a:path w="3568700" h="2552700">
                  <a:moveTo>
                    <a:pt x="2806684" y="444500"/>
                  </a:moveTo>
                  <a:lnTo>
                    <a:pt x="2753777" y="444500"/>
                  </a:lnTo>
                  <a:lnTo>
                    <a:pt x="2735696" y="419100"/>
                  </a:lnTo>
                  <a:lnTo>
                    <a:pt x="2717458" y="393700"/>
                  </a:lnTo>
                  <a:lnTo>
                    <a:pt x="2699075" y="368300"/>
                  </a:lnTo>
                  <a:lnTo>
                    <a:pt x="2680556" y="342900"/>
                  </a:lnTo>
                  <a:lnTo>
                    <a:pt x="2733324" y="342900"/>
                  </a:lnTo>
                  <a:lnTo>
                    <a:pt x="2750791" y="381000"/>
                  </a:lnTo>
                  <a:lnTo>
                    <a:pt x="2785776" y="431800"/>
                  </a:lnTo>
                  <a:lnTo>
                    <a:pt x="2814762" y="431800"/>
                  </a:lnTo>
                  <a:lnTo>
                    <a:pt x="2806684" y="444500"/>
                  </a:lnTo>
                  <a:close/>
                </a:path>
                <a:path w="3568700" h="2552700">
                  <a:moveTo>
                    <a:pt x="3529649" y="355600"/>
                  </a:moveTo>
                  <a:lnTo>
                    <a:pt x="3498539" y="355600"/>
                  </a:lnTo>
                  <a:lnTo>
                    <a:pt x="3502872" y="342900"/>
                  </a:lnTo>
                  <a:lnTo>
                    <a:pt x="3537253" y="342900"/>
                  </a:lnTo>
                  <a:lnTo>
                    <a:pt x="3529649" y="355600"/>
                  </a:lnTo>
                  <a:close/>
                </a:path>
                <a:path w="3568700" h="2552700">
                  <a:moveTo>
                    <a:pt x="3503830" y="457200"/>
                  </a:moveTo>
                  <a:lnTo>
                    <a:pt x="3476095" y="457200"/>
                  </a:lnTo>
                  <a:lnTo>
                    <a:pt x="3489011" y="431800"/>
                  </a:lnTo>
                  <a:lnTo>
                    <a:pt x="3495438" y="431800"/>
                  </a:lnTo>
                  <a:lnTo>
                    <a:pt x="3501761" y="419100"/>
                  </a:lnTo>
                  <a:lnTo>
                    <a:pt x="3509492" y="419100"/>
                  </a:lnTo>
                  <a:lnTo>
                    <a:pt x="3517191" y="406400"/>
                  </a:lnTo>
                  <a:lnTo>
                    <a:pt x="3532538" y="393700"/>
                  </a:lnTo>
                  <a:lnTo>
                    <a:pt x="3514316" y="368300"/>
                  </a:lnTo>
                  <a:lnTo>
                    <a:pt x="3551445" y="368300"/>
                  </a:lnTo>
                  <a:lnTo>
                    <a:pt x="3568648" y="342900"/>
                  </a:lnTo>
                  <a:lnTo>
                    <a:pt x="3568648" y="381000"/>
                  </a:lnTo>
                  <a:lnTo>
                    <a:pt x="3561648" y="381000"/>
                  </a:lnTo>
                  <a:lnTo>
                    <a:pt x="3558204" y="393700"/>
                  </a:lnTo>
                  <a:lnTo>
                    <a:pt x="3565204" y="393700"/>
                  </a:lnTo>
                  <a:lnTo>
                    <a:pt x="3568648" y="406400"/>
                  </a:lnTo>
                  <a:lnTo>
                    <a:pt x="3544871" y="406400"/>
                  </a:lnTo>
                  <a:lnTo>
                    <a:pt x="3526371" y="431800"/>
                  </a:lnTo>
                  <a:lnTo>
                    <a:pt x="3512064" y="444500"/>
                  </a:lnTo>
                  <a:lnTo>
                    <a:pt x="3503830" y="457200"/>
                  </a:lnTo>
                  <a:close/>
                </a:path>
                <a:path w="3568700" h="2552700">
                  <a:moveTo>
                    <a:pt x="3247976" y="444500"/>
                  </a:moveTo>
                  <a:lnTo>
                    <a:pt x="3220322" y="444500"/>
                  </a:lnTo>
                  <a:lnTo>
                    <a:pt x="3264766" y="406400"/>
                  </a:lnTo>
                  <a:lnTo>
                    <a:pt x="3230656" y="355600"/>
                  </a:lnTo>
                  <a:lnTo>
                    <a:pt x="3268877" y="355600"/>
                  </a:lnTo>
                  <a:lnTo>
                    <a:pt x="3285988" y="381000"/>
                  </a:lnTo>
                  <a:lnTo>
                    <a:pt x="3321963" y="381000"/>
                  </a:lnTo>
                  <a:lnTo>
                    <a:pt x="3309728" y="393700"/>
                  </a:lnTo>
                  <a:lnTo>
                    <a:pt x="3297432" y="393700"/>
                  </a:lnTo>
                  <a:lnTo>
                    <a:pt x="3314098" y="419100"/>
                  </a:lnTo>
                  <a:lnTo>
                    <a:pt x="3275655" y="419100"/>
                  </a:lnTo>
                  <a:lnTo>
                    <a:pt x="3259202" y="431800"/>
                  </a:lnTo>
                  <a:lnTo>
                    <a:pt x="3247976" y="444500"/>
                  </a:lnTo>
                  <a:close/>
                </a:path>
                <a:path w="3568700" h="2552700">
                  <a:moveTo>
                    <a:pt x="3321963" y="381000"/>
                  </a:moveTo>
                  <a:lnTo>
                    <a:pt x="3285988" y="381000"/>
                  </a:lnTo>
                  <a:lnTo>
                    <a:pt x="3310557" y="355600"/>
                  </a:lnTo>
                  <a:lnTo>
                    <a:pt x="3346431" y="355600"/>
                  </a:lnTo>
                  <a:lnTo>
                    <a:pt x="3321963" y="381000"/>
                  </a:lnTo>
                  <a:close/>
                </a:path>
                <a:path w="3568700" h="2552700">
                  <a:moveTo>
                    <a:pt x="3431498" y="533400"/>
                  </a:moveTo>
                  <a:lnTo>
                    <a:pt x="3395985" y="533400"/>
                  </a:lnTo>
                  <a:lnTo>
                    <a:pt x="3419776" y="508000"/>
                  </a:lnTo>
                  <a:lnTo>
                    <a:pt x="3443318" y="482600"/>
                  </a:lnTo>
                  <a:lnTo>
                    <a:pt x="3435300" y="482600"/>
                  </a:lnTo>
                  <a:lnTo>
                    <a:pt x="3411207" y="444500"/>
                  </a:lnTo>
                  <a:lnTo>
                    <a:pt x="3387003" y="444500"/>
                  </a:lnTo>
                  <a:lnTo>
                    <a:pt x="3400207" y="431800"/>
                  </a:lnTo>
                  <a:lnTo>
                    <a:pt x="3395975" y="419100"/>
                  </a:lnTo>
                  <a:lnTo>
                    <a:pt x="3387551" y="406400"/>
                  </a:lnTo>
                  <a:lnTo>
                    <a:pt x="3359493" y="406400"/>
                  </a:lnTo>
                  <a:lnTo>
                    <a:pt x="3371764" y="393700"/>
                  </a:lnTo>
                  <a:lnTo>
                    <a:pt x="3365430" y="381000"/>
                  </a:lnTo>
                  <a:lnTo>
                    <a:pt x="3346431" y="355600"/>
                  </a:lnTo>
                  <a:lnTo>
                    <a:pt x="3372607" y="355600"/>
                  </a:lnTo>
                  <a:lnTo>
                    <a:pt x="3386763" y="381000"/>
                  </a:lnTo>
                  <a:lnTo>
                    <a:pt x="3404763" y="381000"/>
                  </a:lnTo>
                  <a:lnTo>
                    <a:pt x="3401652" y="393700"/>
                  </a:lnTo>
                  <a:lnTo>
                    <a:pt x="3398430" y="393700"/>
                  </a:lnTo>
                  <a:lnTo>
                    <a:pt x="3407332" y="406400"/>
                  </a:lnTo>
                  <a:lnTo>
                    <a:pt x="3416318" y="419100"/>
                  </a:lnTo>
                  <a:lnTo>
                    <a:pt x="3451429" y="419100"/>
                  </a:lnTo>
                  <a:lnTo>
                    <a:pt x="3462428" y="431800"/>
                  </a:lnTo>
                  <a:lnTo>
                    <a:pt x="3427207" y="431800"/>
                  </a:lnTo>
                  <a:lnTo>
                    <a:pt x="3457317" y="469900"/>
                  </a:lnTo>
                  <a:lnTo>
                    <a:pt x="3487206" y="469900"/>
                  </a:lnTo>
                  <a:lnTo>
                    <a:pt x="3499539" y="495300"/>
                  </a:lnTo>
                  <a:lnTo>
                    <a:pt x="3525232" y="495300"/>
                  </a:lnTo>
                  <a:lnTo>
                    <a:pt x="3510761" y="508000"/>
                  </a:lnTo>
                  <a:lnTo>
                    <a:pt x="3455206" y="508000"/>
                  </a:lnTo>
                  <a:lnTo>
                    <a:pt x="3431498" y="533400"/>
                  </a:lnTo>
                  <a:close/>
                </a:path>
                <a:path w="3568700" h="2552700">
                  <a:moveTo>
                    <a:pt x="3475428" y="393700"/>
                  </a:moveTo>
                  <a:lnTo>
                    <a:pt x="3453432" y="393700"/>
                  </a:lnTo>
                  <a:lnTo>
                    <a:pt x="3477674" y="368300"/>
                  </a:lnTo>
                  <a:lnTo>
                    <a:pt x="3494094" y="355600"/>
                  </a:lnTo>
                  <a:lnTo>
                    <a:pt x="3537746" y="355600"/>
                  </a:lnTo>
                  <a:lnTo>
                    <a:pt x="3541758" y="368300"/>
                  </a:lnTo>
                  <a:lnTo>
                    <a:pt x="3504662" y="368300"/>
                  </a:lnTo>
                  <a:lnTo>
                    <a:pt x="3494997" y="381000"/>
                  </a:lnTo>
                  <a:lnTo>
                    <a:pt x="3485270" y="381000"/>
                  </a:lnTo>
                  <a:lnTo>
                    <a:pt x="3475428" y="393700"/>
                  </a:lnTo>
                  <a:close/>
                </a:path>
                <a:path w="3568700" h="2552700">
                  <a:moveTo>
                    <a:pt x="2975328" y="482600"/>
                  </a:moveTo>
                  <a:lnTo>
                    <a:pt x="2946995" y="482600"/>
                  </a:lnTo>
                  <a:lnTo>
                    <a:pt x="2993772" y="431800"/>
                  </a:lnTo>
                  <a:lnTo>
                    <a:pt x="2949884" y="381000"/>
                  </a:lnTo>
                  <a:lnTo>
                    <a:pt x="2978781" y="381000"/>
                  </a:lnTo>
                  <a:lnTo>
                    <a:pt x="3011327" y="419100"/>
                  </a:lnTo>
                  <a:lnTo>
                    <a:pt x="3037953" y="419100"/>
                  </a:lnTo>
                  <a:lnTo>
                    <a:pt x="3023771" y="431800"/>
                  </a:lnTo>
                  <a:lnTo>
                    <a:pt x="3028872" y="444500"/>
                  </a:lnTo>
                  <a:lnTo>
                    <a:pt x="3044215" y="457200"/>
                  </a:lnTo>
                  <a:lnTo>
                    <a:pt x="3005549" y="457200"/>
                  </a:lnTo>
                  <a:lnTo>
                    <a:pt x="2990522" y="469900"/>
                  </a:lnTo>
                  <a:lnTo>
                    <a:pt x="2982956" y="469900"/>
                  </a:lnTo>
                  <a:lnTo>
                    <a:pt x="2975328" y="482600"/>
                  </a:lnTo>
                  <a:close/>
                </a:path>
                <a:path w="3568700" h="2552700">
                  <a:moveTo>
                    <a:pt x="2981631" y="533400"/>
                  </a:moveTo>
                  <a:lnTo>
                    <a:pt x="2948328" y="533400"/>
                  </a:lnTo>
                  <a:lnTo>
                    <a:pt x="3021216" y="482600"/>
                  </a:lnTo>
                  <a:lnTo>
                    <a:pt x="3021882" y="482600"/>
                  </a:lnTo>
                  <a:lnTo>
                    <a:pt x="3023104" y="469900"/>
                  </a:lnTo>
                  <a:lnTo>
                    <a:pt x="3014369" y="469900"/>
                  </a:lnTo>
                  <a:lnTo>
                    <a:pt x="3005549" y="457200"/>
                  </a:lnTo>
                  <a:lnTo>
                    <a:pt x="3044215" y="457200"/>
                  </a:lnTo>
                  <a:lnTo>
                    <a:pt x="3059760" y="444500"/>
                  </a:lnTo>
                  <a:lnTo>
                    <a:pt x="3075242" y="444500"/>
                  </a:lnTo>
                  <a:lnTo>
                    <a:pt x="3106103" y="419100"/>
                  </a:lnTo>
                  <a:lnTo>
                    <a:pt x="3080548" y="381000"/>
                  </a:lnTo>
                  <a:lnTo>
                    <a:pt x="3108978" y="381000"/>
                  </a:lnTo>
                  <a:lnTo>
                    <a:pt x="3122547" y="406400"/>
                  </a:lnTo>
                  <a:lnTo>
                    <a:pt x="3155579" y="406400"/>
                  </a:lnTo>
                  <a:lnTo>
                    <a:pt x="3142501" y="419100"/>
                  </a:lnTo>
                  <a:lnTo>
                    <a:pt x="3133769" y="419100"/>
                  </a:lnTo>
                  <a:lnTo>
                    <a:pt x="3141667" y="431800"/>
                  </a:lnTo>
                  <a:lnTo>
                    <a:pt x="3117436" y="431800"/>
                  </a:lnTo>
                  <a:lnTo>
                    <a:pt x="3086811" y="457200"/>
                  </a:lnTo>
                  <a:lnTo>
                    <a:pt x="3056104" y="469900"/>
                  </a:lnTo>
                  <a:lnTo>
                    <a:pt x="3073029" y="495300"/>
                  </a:lnTo>
                  <a:lnTo>
                    <a:pt x="3022993" y="495300"/>
                  </a:lnTo>
                  <a:lnTo>
                    <a:pt x="2981631" y="533400"/>
                  </a:lnTo>
                  <a:close/>
                </a:path>
                <a:path w="3568700" h="2552700">
                  <a:moveTo>
                    <a:pt x="3236827" y="457200"/>
                  </a:moveTo>
                  <a:lnTo>
                    <a:pt x="3204878" y="457200"/>
                  </a:lnTo>
                  <a:lnTo>
                    <a:pt x="3195859" y="444500"/>
                  </a:lnTo>
                  <a:lnTo>
                    <a:pt x="3186809" y="419100"/>
                  </a:lnTo>
                  <a:lnTo>
                    <a:pt x="3168657" y="393700"/>
                  </a:lnTo>
                  <a:lnTo>
                    <a:pt x="3140421" y="393700"/>
                  </a:lnTo>
                  <a:lnTo>
                    <a:pt x="3149312" y="381000"/>
                  </a:lnTo>
                  <a:lnTo>
                    <a:pt x="3184990" y="381000"/>
                  </a:lnTo>
                  <a:lnTo>
                    <a:pt x="3202739" y="406400"/>
                  </a:lnTo>
                  <a:lnTo>
                    <a:pt x="3211552" y="431800"/>
                  </a:lnTo>
                  <a:lnTo>
                    <a:pt x="3220322" y="444500"/>
                  </a:lnTo>
                  <a:lnTo>
                    <a:pt x="3242391" y="444500"/>
                  </a:lnTo>
                  <a:lnTo>
                    <a:pt x="3236827" y="457200"/>
                  </a:lnTo>
                  <a:close/>
                </a:path>
                <a:path w="3568700" h="2552700">
                  <a:moveTo>
                    <a:pt x="3155579" y="406400"/>
                  </a:moveTo>
                  <a:lnTo>
                    <a:pt x="3122547" y="406400"/>
                  </a:lnTo>
                  <a:lnTo>
                    <a:pt x="3131510" y="393700"/>
                  </a:lnTo>
                  <a:lnTo>
                    <a:pt x="3168657" y="393700"/>
                  </a:lnTo>
                  <a:lnTo>
                    <a:pt x="3155579" y="406400"/>
                  </a:lnTo>
                  <a:close/>
                </a:path>
                <a:path w="3568700" h="2552700">
                  <a:moveTo>
                    <a:pt x="2967512" y="1168400"/>
                  </a:moveTo>
                  <a:lnTo>
                    <a:pt x="2941551" y="1168400"/>
                  </a:lnTo>
                  <a:lnTo>
                    <a:pt x="2964008" y="1143000"/>
                  </a:lnTo>
                  <a:lnTo>
                    <a:pt x="2975378" y="1130300"/>
                  </a:lnTo>
                  <a:lnTo>
                    <a:pt x="2986883" y="1117600"/>
                  </a:lnTo>
                  <a:lnTo>
                    <a:pt x="2994661" y="1104900"/>
                  </a:lnTo>
                  <a:lnTo>
                    <a:pt x="2950802" y="1066800"/>
                  </a:lnTo>
                  <a:lnTo>
                    <a:pt x="2936217" y="1041400"/>
                  </a:lnTo>
                  <a:lnTo>
                    <a:pt x="2912662" y="1041400"/>
                  </a:lnTo>
                  <a:lnTo>
                    <a:pt x="2913996" y="1028700"/>
                  </a:lnTo>
                  <a:lnTo>
                    <a:pt x="2918329" y="1028700"/>
                  </a:lnTo>
                  <a:lnTo>
                    <a:pt x="2626842" y="685800"/>
                  </a:lnTo>
                  <a:lnTo>
                    <a:pt x="2594807" y="660400"/>
                  </a:lnTo>
                  <a:lnTo>
                    <a:pt x="2467561" y="508000"/>
                  </a:lnTo>
                  <a:lnTo>
                    <a:pt x="2447407" y="482600"/>
                  </a:lnTo>
                  <a:lnTo>
                    <a:pt x="2387674" y="406400"/>
                  </a:lnTo>
                  <a:lnTo>
                    <a:pt x="2410186" y="406400"/>
                  </a:lnTo>
                  <a:lnTo>
                    <a:pt x="2488554" y="495300"/>
                  </a:lnTo>
                  <a:lnTo>
                    <a:pt x="2522449" y="533400"/>
                  </a:lnTo>
                  <a:lnTo>
                    <a:pt x="2555806" y="571500"/>
                  </a:lnTo>
                  <a:lnTo>
                    <a:pt x="2589265" y="622300"/>
                  </a:lnTo>
                  <a:lnTo>
                    <a:pt x="2859985" y="927100"/>
                  </a:lnTo>
                  <a:lnTo>
                    <a:pt x="2928329" y="1003300"/>
                  </a:lnTo>
                  <a:lnTo>
                    <a:pt x="2978293" y="1003300"/>
                  </a:lnTo>
                  <a:lnTo>
                    <a:pt x="2968217" y="1016000"/>
                  </a:lnTo>
                  <a:lnTo>
                    <a:pt x="2992688" y="1054100"/>
                  </a:lnTo>
                  <a:lnTo>
                    <a:pt x="3017327" y="1079500"/>
                  </a:lnTo>
                  <a:lnTo>
                    <a:pt x="3055257" y="1079500"/>
                  </a:lnTo>
                  <a:lnTo>
                    <a:pt x="3032326" y="1104900"/>
                  </a:lnTo>
                  <a:lnTo>
                    <a:pt x="3046751" y="1117600"/>
                  </a:lnTo>
                  <a:lnTo>
                    <a:pt x="3054032" y="1130300"/>
                  </a:lnTo>
                  <a:lnTo>
                    <a:pt x="3000883" y="1130300"/>
                  </a:lnTo>
                  <a:lnTo>
                    <a:pt x="2997105" y="1143000"/>
                  </a:lnTo>
                  <a:lnTo>
                    <a:pt x="2987268" y="1143000"/>
                  </a:lnTo>
                  <a:lnTo>
                    <a:pt x="2967512" y="1168400"/>
                  </a:lnTo>
                  <a:close/>
                </a:path>
                <a:path w="3568700" h="2552700">
                  <a:moveTo>
                    <a:pt x="3358611" y="431800"/>
                  </a:moveTo>
                  <a:lnTo>
                    <a:pt x="3322431" y="431800"/>
                  </a:lnTo>
                  <a:lnTo>
                    <a:pt x="3347181" y="406400"/>
                  </a:lnTo>
                  <a:lnTo>
                    <a:pt x="3383319" y="406400"/>
                  </a:lnTo>
                  <a:lnTo>
                    <a:pt x="3358611" y="431800"/>
                  </a:lnTo>
                  <a:close/>
                </a:path>
                <a:path w="3568700" h="2552700">
                  <a:moveTo>
                    <a:pt x="3525232" y="495300"/>
                  </a:moveTo>
                  <a:lnTo>
                    <a:pt x="3499539" y="495300"/>
                  </a:lnTo>
                  <a:lnTo>
                    <a:pt x="3515573" y="469900"/>
                  </a:lnTo>
                  <a:lnTo>
                    <a:pt x="3563759" y="431800"/>
                  </a:lnTo>
                  <a:lnTo>
                    <a:pt x="3559058" y="419100"/>
                  </a:lnTo>
                  <a:lnTo>
                    <a:pt x="3549572" y="406400"/>
                  </a:lnTo>
                  <a:lnTo>
                    <a:pt x="3568648" y="406400"/>
                  </a:lnTo>
                  <a:lnTo>
                    <a:pt x="3568648" y="457200"/>
                  </a:lnTo>
                  <a:lnTo>
                    <a:pt x="3525232" y="495300"/>
                  </a:lnTo>
                  <a:close/>
                </a:path>
                <a:path w="3568700" h="2552700">
                  <a:moveTo>
                    <a:pt x="2672290" y="825500"/>
                  </a:moveTo>
                  <a:lnTo>
                    <a:pt x="2646779" y="825500"/>
                  </a:lnTo>
                  <a:lnTo>
                    <a:pt x="2591975" y="749300"/>
                  </a:lnTo>
                  <a:lnTo>
                    <a:pt x="2564875" y="711200"/>
                  </a:lnTo>
                  <a:lnTo>
                    <a:pt x="2538004" y="673100"/>
                  </a:lnTo>
                  <a:lnTo>
                    <a:pt x="2510559" y="622300"/>
                  </a:lnTo>
                  <a:lnTo>
                    <a:pt x="2428607" y="508000"/>
                  </a:lnTo>
                  <a:lnTo>
                    <a:pt x="2401026" y="469900"/>
                  </a:lnTo>
                  <a:lnTo>
                    <a:pt x="2373118" y="419100"/>
                  </a:lnTo>
                  <a:lnTo>
                    <a:pt x="2396804" y="419100"/>
                  </a:lnTo>
                  <a:lnTo>
                    <a:pt x="2415064" y="444500"/>
                  </a:lnTo>
                  <a:lnTo>
                    <a:pt x="2442161" y="482600"/>
                  </a:lnTo>
                  <a:lnTo>
                    <a:pt x="2469066" y="533400"/>
                  </a:lnTo>
                  <a:lnTo>
                    <a:pt x="2549635" y="647700"/>
                  </a:lnTo>
                  <a:lnTo>
                    <a:pt x="2576781" y="685800"/>
                  </a:lnTo>
                  <a:lnTo>
                    <a:pt x="2605177" y="736600"/>
                  </a:lnTo>
                  <a:lnTo>
                    <a:pt x="2662609" y="812800"/>
                  </a:lnTo>
                  <a:lnTo>
                    <a:pt x="2672290" y="825500"/>
                  </a:lnTo>
                  <a:close/>
                </a:path>
                <a:path w="3568700" h="2552700">
                  <a:moveTo>
                    <a:pt x="2876795" y="431800"/>
                  </a:moveTo>
                  <a:lnTo>
                    <a:pt x="2842553" y="431800"/>
                  </a:lnTo>
                  <a:lnTo>
                    <a:pt x="2830886" y="419100"/>
                  </a:lnTo>
                  <a:lnTo>
                    <a:pt x="2882191" y="419100"/>
                  </a:lnTo>
                  <a:lnTo>
                    <a:pt x="2876795" y="431800"/>
                  </a:lnTo>
                  <a:close/>
                </a:path>
                <a:path w="3568700" h="2552700">
                  <a:moveTo>
                    <a:pt x="3294835" y="495300"/>
                  </a:moveTo>
                  <a:lnTo>
                    <a:pt x="3254099" y="495300"/>
                  </a:lnTo>
                  <a:lnTo>
                    <a:pt x="3277030" y="469900"/>
                  </a:lnTo>
                  <a:lnTo>
                    <a:pt x="3299876" y="457200"/>
                  </a:lnTo>
                  <a:lnTo>
                    <a:pt x="3293857" y="444500"/>
                  </a:lnTo>
                  <a:lnTo>
                    <a:pt x="3287807" y="431800"/>
                  </a:lnTo>
                  <a:lnTo>
                    <a:pt x="3275655" y="419100"/>
                  </a:lnTo>
                  <a:lnTo>
                    <a:pt x="3314098" y="419100"/>
                  </a:lnTo>
                  <a:lnTo>
                    <a:pt x="3322431" y="431800"/>
                  </a:lnTo>
                  <a:lnTo>
                    <a:pt x="3358611" y="431800"/>
                  </a:lnTo>
                  <a:lnTo>
                    <a:pt x="3346148" y="444500"/>
                  </a:lnTo>
                  <a:lnTo>
                    <a:pt x="3334098" y="444500"/>
                  </a:lnTo>
                  <a:lnTo>
                    <a:pt x="3334764" y="457200"/>
                  </a:lnTo>
                  <a:lnTo>
                    <a:pt x="3352033" y="457200"/>
                  </a:lnTo>
                  <a:lnTo>
                    <a:pt x="3345653" y="469900"/>
                  </a:lnTo>
                  <a:lnTo>
                    <a:pt x="3371349" y="469900"/>
                  </a:lnTo>
                  <a:lnTo>
                    <a:pt x="3357986" y="482600"/>
                  </a:lnTo>
                  <a:lnTo>
                    <a:pt x="3320098" y="482600"/>
                  </a:lnTo>
                  <a:lnTo>
                    <a:pt x="3294835" y="495300"/>
                  </a:lnTo>
                  <a:close/>
                </a:path>
                <a:path w="3568700" h="2552700">
                  <a:moveTo>
                    <a:pt x="2663446" y="457200"/>
                  </a:moveTo>
                  <a:lnTo>
                    <a:pt x="2652213" y="444500"/>
                  </a:lnTo>
                  <a:lnTo>
                    <a:pt x="2638617" y="423978"/>
                  </a:lnTo>
                  <a:lnTo>
                    <a:pt x="2663446" y="457200"/>
                  </a:lnTo>
                  <a:close/>
                </a:path>
                <a:path w="3568700" h="2552700">
                  <a:moveTo>
                    <a:pt x="3093408" y="1447800"/>
                  </a:moveTo>
                  <a:lnTo>
                    <a:pt x="3037993" y="1447800"/>
                  </a:lnTo>
                  <a:lnTo>
                    <a:pt x="3007207" y="1409700"/>
                  </a:lnTo>
                  <a:lnTo>
                    <a:pt x="2976848" y="1371600"/>
                  </a:lnTo>
                  <a:lnTo>
                    <a:pt x="2946915" y="1346200"/>
                  </a:lnTo>
                  <a:lnTo>
                    <a:pt x="2917409" y="1308100"/>
                  </a:lnTo>
                  <a:lnTo>
                    <a:pt x="2888330" y="1270000"/>
                  </a:lnTo>
                  <a:lnTo>
                    <a:pt x="2857441" y="1270000"/>
                  </a:lnTo>
                  <a:lnTo>
                    <a:pt x="2862663" y="1257300"/>
                  </a:lnTo>
                  <a:lnTo>
                    <a:pt x="2867774" y="1257300"/>
                  </a:lnTo>
                  <a:lnTo>
                    <a:pt x="2873108" y="1244600"/>
                  </a:lnTo>
                  <a:lnTo>
                    <a:pt x="2840418" y="1206500"/>
                  </a:lnTo>
                  <a:lnTo>
                    <a:pt x="2808253" y="1155700"/>
                  </a:lnTo>
                  <a:lnTo>
                    <a:pt x="2776638" y="1117600"/>
                  </a:lnTo>
                  <a:lnTo>
                    <a:pt x="2745596" y="1066800"/>
                  </a:lnTo>
                  <a:lnTo>
                    <a:pt x="2715153" y="1016000"/>
                  </a:lnTo>
                  <a:lnTo>
                    <a:pt x="2685334" y="977900"/>
                  </a:lnTo>
                  <a:lnTo>
                    <a:pt x="2659173" y="939800"/>
                  </a:lnTo>
                  <a:lnTo>
                    <a:pt x="2633248" y="901700"/>
                  </a:lnTo>
                  <a:lnTo>
                    <a:pt x="2607527" y="850900"/>
                  </a:lnTo>
                  <a:lnTo>
                    <a:pt x="2581975" y="812800"/>
                  </a:lnTo>
                  <a:lnTo>
                    <a:pt x="2531244" y="736600"/>
                  </a:lnTo>
                  <a:lnTo>
                    <a:pt x="2505996" y="685800"/>
                  </a:lnTo>
                  <a:lnTo>
                    <a:pt x="2480783" y="647700"/>
                  </a:lnTo>
                  <a:lnTo>
                    <a:pt x="2455865" y="622300"/>
                  </a:lnTo>
                  <a:lnTo>
                    <a:pt x="2431270" y="584200"/>
                  </a:lnTo>
                  <a:lnTo>
                    <a:pt x="2406988" y="546100"/>
                  </a:lnTo>
                  <a:lnTo>
                    <a:pt x="2383007" y="520700"/>
                  </a:lnTo>
                  <a:lnTo>
                    <a:pt x="2368803" y="495300"/>
                  </a:lnTo>
                  <a:lnTo>
                    <a:pt x="2354786" y="469900"/>
                  </a:lnTo>
                  <a:lnTo>
                    <a:pt x="2326897" y="431800"/>
                  </a:lnTo>
                  <a:lnTo>
                    <a:pt x="2376230" y="431800"/>
                  </a:lnTo>
                  <a:lnTo>
                    <a:pt x="2376118" y="444500"/>
                  </a:lnTo>
                  <a:lnTo>
                    <a:pt x="2406222" y="495300"/>
                  </a:lnTo>
                  <a:lnTo>
                    <a:pt x="2436200" y="533400"/>
                  </a:lnTo>
                  <a:lnTo>
                    <a:pt x="2495782" y="635000"/>
                  </a:lnTo>
                  <a:lnTo>
                    <a:pt x="2525299" y="673100"/>
                  </a:lnTo>
                  <a:lnTo>
                    <a:pt x="2555173" y="711200"/>
                  </a:lnTo>
                  <a:lnTo>
                    <a:pt x="2585389" y="749300"/>
                  </a:lnTo>
                  <a:lnTo>
                    <a:pt x="2615929" y="787400"/>
                  </a:lnTo>
                  <a:lnTo>
                    <a:pt x="2593003" y="787400"/>
                  </a:lnTo>
                  <a:lnTo>
                    <a:pt x="2638654" y="863600"/>
                  </a:lnTo>
                  <a:lnTo>
                    <a:pt x="2661673" y="901700"/>
                  </a:lnTo>
                  <a:lnTo>
                    <a:pt x="2684890" y="939800"/>
                  </a:lnTo>
                  <a:lnTo>
                    <a:pt x="2712311" y="977900"/>
                  </a:lnTo>
                  <a:lnTo>
                    <a:pt x="2740194" y="1028700"/>
                  </a:lnTo>
                  <a:lnTo>
                    <a:pt x="2768541" y="1066800"/>
                  </a:lnTo>
                  <a:lnTo>
                    <a:pt x="2797350" y="1104900"/>
                  </a:lnTo>
                  <a:lnTo>
                    <a:pt x="2826621" y="1143000"/>
                  </a:lnTo>
                  <a:lnTo>
                    <a:pt x="2856355" y="1193800"/>
                  </a:lnTo>
                  <a:lnTo>
                    <a:pt x="2886552" y="1231900"/>
                  </a:lnTo>
                  <a:lnTo>
                    <a:pt x="2918246" y="1231900"/>
                  </a:lnTo>
                  <a:lnTo>
                    <a:pt x="2910187" y="1244600"/>
                  </a:lnTo>
                  <a:lnTo>
                    <a:pt x="2902107" y="1244600"/>
                  </a:lnTo>
                  <a:lnTo>
                    <a:pt x="2931146" y="1282700"/>
                  </a:lnTo>
                  <a:lnTo>
                    <a:pt x="2960659" y="1320800"/>
                  </a:lnTo>
                  <a:lnTo>
                    <a:pt x="2990641" y="1358900"/>
                  </a:lnTo>
                  <a:lnTo>
                    <a:pt x="3021088" y="1397000"/>
                  </a:lnTo>
                  <a:lnTo>
                    <a:pt x="3051993" y="1435100"/>
                  </a:lnTo>
                  <a:lnTo>
                    <a:pt x="3102891" y="1435100"/>
                  </a:lnTo>
                  <a:lnTo>
                    <a:pt x="3093408" y="1447800"/>
                  </a:lnTo>
                  <a:close/>
                </a:path>
                <a:path w="3568700" h="2552700">
                  <a:moveTo>
                    <a:pt x="2937884" y="520700"/>
                  </a:moveTo>
                  <a:lnTo>
                    <a:pt x="2910329" y="520700"/>
                  </a:lnTo>
                  <a:lnTo>
                    <a:pt x="2855108" y="444500"/>
                  </a:lnTo>
                  <a:lnTo>
                    <a:pt x="2821116" y="444500"/>
                  </a:lnTo>
                  <a:lnTo>
                    <a:pt x="2835435" y="431800"/>
                  </a:lnTo>
                  <a:lnTo>
                    <a:pt x="2871441" y="431800"/>
                  </a:lnTo>
                  <a:lnTo>
                    <a:pt x="2884791" y="444500"/>
                  </a:lnTo>
                  <a:lnTo>
                    <a:pt x="2911534" y="482600"/>
                  </a:lnTo>
                  <a:lnTo>
                    <a:pt x="2924884" y="495300"/>
                  </a:lnTo>
                  <a:lnTo>
                    <a:pt x="2956231" y="495300"/>
                  </a:lnTo>
                  <a:lnTo>
                    <a:pt x="2947000" y="508000"/>
                  </a:lnTo>
                  <a:lnTo>
                    <a:pt x="2937884" y="520700"/>
                  </a:lnTo>
                  <a:close/>
                </a:path>
                <a:path w="3568700" h="2552700">
                  <a:moveTo>
                    <a:pt x="3132595" y="546100"/>
                  </a:moveTo>
                  <a:lnTo>
                    <a:pt x="3106880" y="546100"/>
                  </a:lnTo>
                  <a:lnTo>
                    <a:pt x="3160546" y="495300"/>
                  </a:lnTo>
                  <a:lnTo>
                    <a:pt x="3117436" y="431800"/>
                  </a:lnTo>
                  <a:lnTo>
                    <a:pt x="3141667" y="431800"/>
                  </a:lnTo>
                  <a:lnTo>
                    <a:pt x="3165362" y="469900"/>
                  </a:lnTo>
                  <a:lnTo>
                    <a:pt x="3175879" y="482600"/>
                  </a:lnTo>
                  <a:lnTo>
                    <a:pt x="3205314" y="482600"/>
                  </a:lnTo>
                  <a:lnTo>
                    <a:pt x="3194861" y="495300"/>
                  </a:lnTo>
                  <a:lnTo>
                    <a:pt x="3187879" y="495300"/>
                  </a:lnTo>
                  <a:lnTo>
                    <a:pt x="3194063" y="508000"/>
                  </a:lnTo>
                  <a:lnTo>
                    <a:pt x="3172657" y="508000"/>
                  </a:lnTo>
                  <a:lnTo>
                    <a:pt x="3132595" y="546100"/>
                  </a:lnTo>
                  <a:close/>
                </a:path>
                <a:path w="3568700" h="2552700">
                  <a:moveTo>
                    <a:pt x="3375397" y="444500"/>
                  </a:moveTo>
                  <a:lnTo>
                    <a:pt x="3353858" y="444500"/>
                  </a:lnTo>
                  <a:lnTo>
                    <a:pt x="3360319" y="431800"/>
                  </a:lnTo>
                  <a:lnTo>
                    <a:pt x="3373777" y="431800"/>
                  </a:lnTo>
                  <a:lnTo>
                    <a:pt x="3375397" y="444500"/>
                  </a:lnTo>
                  <a:close/>
                </a:path>
                <a:path w="3568700" h="2552700">
                  <a:moveTo>
                    <a:pt x="3487206" y="469900"/>
                  </a:moveTo>
                  <a:lnTo>
                    <a:pt x="3461873" y="469900"/>
                  </a:lnTo>
                  <a:lnTo>
                    <a:pt x="3435096" y="431800"/>
                  </a:lnTo>
                  <a:lnTo>
                    <a:pt x="3462428" y="431800"/>
                  </a:lnTo>
                  <a:lnTo>
                    <a:pt x="3473428" y="444500"/>
                  </a:lnTo>
                  <a:lnTo>
                    <a:pt x="3475206" y="457200"/>
                  </a:lnTo>
                  <a:lnTo>
                    <a:pt x="3503830" y="457200"/>
                  </a:lnTo>
                  <a:lnTo>
                    <a:pt x="3487206" y="469900"/>
                  </a:lnTo>
                  <a:close/>
                </a:path>
                <a:path w="3568700" h="2552700">
                  <a:moveTo>
                    <a:pt x="2746444" y="508000"/>
                  </a:moveTo>
                  <a:lnTo>
                    <a:pt x="2719778" y="508000"/>
                  </a:lnTo>
                  <a:lnTo>
                    <a:pt x="2729211" y="495300"/>
                  </a:lnTo>
                  <a:lnTo>
                    <a:pt x="2739583" y="482600"/>
                  </a:lnTo>
                  <a:lnTo>
                    <a:pt x="2750746" y="469900"/>
                  </a:lnTo>
                  <a:lnTo>
                    <a:pt x="2762555" y="457200"/>
                  </a:lnTo>
                  <a:lnTo>
                    <a:pt x="2759666" y="444500"/>
                  </a:lnTo>
                  <a:lnTo>
                    <a:pt x="2800665" y="444500"/>
                  </a:lnTo>
                  <a:lnTo>
                    <a:pt x="2802776" y="457200"/>
                  </a:lnTo>
                  <a:lnTo>
                    <a:pt x="2845607" y="457200"/>
                  </a:lnTo>
                  <a:lnTo>
                    <a:pt x="2816998" y="469900"/>
                  </a:lnTo>
                  <a:lnTo>
                    <a:pt x="2775888" y="469900"/>
                  </a:lnTo>
                  <a:lnTo>
                    <a:pt x="2768178" y="482600"/>
                  </a:lnTo>
                  <a:lnTo>
                    <a:pt x="2760624" y="482600"/>
                  </a:lnTo>
                  <a:lnTo>
                    <a:pt x="2753341" y="495300"/>
                  </a:lnTo>
                  <a:lnTo>
                    <a:pt x="2746444" y="508000"/>
                  </a:lnTo>
                  <a:close/>
                </a:path>
                <a:path w="3568700" h="2552700">
                  <a:moveTo>
                    <a:pt x="2845607" y="457200"/>
                  </a:moveTo>
                  <a:lnTo>
                    <a:pt x="2810887" y="457200"/>
                  </a:lnTo>
                  <a:lnTo>
                    <a:pt x="2813998" y="444500"/>
                  </a:lnTo>
                  <a:lnTo>
                    <a:pt x="2855108" y="444500"/>
                  </a:lnTo>
                  <a:lnTo>
                    <a:pt x="2845607" y="457200"/>
                  </a:lnTo>
                  <a:close/>
                </a:path>
                <a:path w="3568700" h="2552700">
                  <a:moveTo>
                    <a:pt x="3360417" y="457200"/>
                  </a:moveTo>
                  <a:lnTo>
                    <a:pt x="3334764" y="457200"/>
                  </a:lnTo>
                  <a:lnTo>
                    <a:pt x="3347459" y="444500"/>
                  </a:lnTo>
                  <a:lnTo>
                    <a:pt x="3370986" y="444500"/>
                  </a:lnTo>
                  <a:lnTo>
                    <a:pt x="3368505" y="449488"/>
                  </a:lnTo>
                  <a:lnTo>
                    <a:pt x="3360417" y="457200"/>
                  </a:lnTo>
                  <a:close/>
                </a:path>
                <a:path w="3568700" h="2552700">
                  <a:moveTo>
                    <a:pt x="3397923" y="457200"/>
                  </a:moveTo>
                  <a:lnTo>
                    <a:pt x="3364668" y="457200"/>
                  </a:lnTo>
                  <a:lnTo>
                    <a:pt x="3368505" y="449488"/>
                  </a:lnTo>
                  <a:lnTo>
                    <a:pt x="3373736" y="444500"/>
                  </a:lnTo>
                  <a:lnTo>
                    <a:pt x="3411207" y="444500"/>
                  </a:lnTo>
                  <a:lnTo>
                    <a:pt x="3397923" y="457200"/>
                  </a:lnTo>
                  <a:close/>
                </a:path>
                <a:path w="3568700" h="2552700">
                  <a:moveTo>
                    <a:pt x="3384638" y="469900"/>
                  </a:moveTo>
                  <a:lnTo>
                    <a:pt x="3347097" y="469900"/>
                  </a:lnTo>
                  <a:lnTo>
                    <a:pt x="3368505" y="449488"/>
                  </a:lnTo>
                  <a:lnTo>
                    <a:pt x="3364668" y="457200"/>
                  </a:lnTo>
                  <a:lnTo>
                    <a:pt x="3397923" y="457200"/>
                  </a:lnTo>
                  <a:lnTo>
                    <a:pt x="3384638" y="469900"/>
                  </a:lnTo>
                  <a:close/>
                </a:path>
                <a:path w="3568700" h="2552700">
                  <a:moveTo>
                    <a:pt x="3205314" y="482600"/>
                  </a:moveTo>
                  <a:lnTo>
                    <a:pt x="3175879" y="482600"/>
                  </a:lnTo>
                  <a:lnTo>
                    <a:pt x="3190337" y="469900"/>
                  </a:lnTo>
                  <a:lnTo>
                    <a:pt x="3197582" y="457200"/>
                  </a:lnTo>
                  <a:lnTo>
                    <a:pt x="3231211" y="457200"/>
                  </a:lnTo>
                  <a:lnTo>
                    <a:pt x="3236897" y="469900"/>
                  </a:lnTo>
                  <a:lnTo>
                    <a:pt x="3215767" y="469900"/>
                  </a:lnTo>
                  <a:lnTo>
                    <a:pt x="3205314" y="482600"/>
                  </a:lnTo>
                  <a:close/>
                </a:path>
                <a:path w="3568700" h="2552700">
                  <a:moveTo>
                    <a:pt x="2584669" y="482600"/>
                  </a:moveTo>
                  <a:lnTo>
                    <a:pt x="2570000" y="469900"/>
                  </a:lnTo>
                  <a:lnTo>
                    <a:pt x="2565918" y="462843"/>
                  </a:lnTo>
                  <a:lnTo>
                    <a:pt x="2584669" y="482600"/>
                  </a:lnTo>
                  <a:close/>
                </a:path>
                <a:path w="3568700" h="2552700">
                  <a:moveTo>
                    <a:pt x="2857778" y="622300"/>
                  </a:moveTo>
                  <a:lnTo>
                    <a:pt x="2801887" y="622300"/>
                  </a:lnTo>
                  <a:lnTo>
                    <a:pt x="2812987" y="609600"/>
                  </a:lnTo>
                  <a:lnTo>
                    <a:pt x="2824942" y="596900"/>
                  </a:lnTo>
                  <a:lnTo>
                    <a:pt x="2837480" y="584200"/>
                  </a:lnTo>
                  <a:lnTo>
                    <a:pt x="2850330" y="571500"/>
                  </a:lnTo>
                  <a:lnTo>
                    <a:pt x="2836058" y="558800"/>
                  </a:lnTo>
                  <a:lnTo>
                    <a:pt x="2821734" y="533400"/>
                  </a:lnTo>
                  <a:lnTo>
                    <a:pt x="2807347" y="520700"/>
                  </a:lnTo>
                  <a:lnTo>
                    <a:pt x="2792887" y="495300"/>
                  </a:lnTo>
                  <a:lnTo>
                    <a:pt x="2763402" y="495300"/>
                  </a:lnTo>
                  <a:lnTo>
                    <a:pt x="2780110" y="469900"/>
                  </a:lnTo>
                  <a:lnTo>
                    <a:pt x="2816998" y="469900"/>
                  </a:lnTo>
                  <a:lnTo>
                    <a:pt x="2830635" y="495300"/>
                  </a:lnTo>
                  <a:lnTo>
                    <a:pt x="2871774" y="558800"/>
                  </a:lnTo>
                  <a:lnTo>
                    <a:pt x="2896781" y="558800"/>
                  </a:lnTo>
                  <a:lnTo>
                    <a:pt x="2889536" y="569015"/>
                  </a:lnTo>
                  <a:lnTo>
                    <a:pt x="2884996" y="571500"/>
                  </a:lnTo>
                  <a:lnTo>
                    <a:pt x="2930895" y="571500"/>
                  </a:lnTo>
                  <a:lnTo>
                    <a:pt x="2895552" y="596900"/>
                  </a:lnTo>
                  <a:lnTo>
                    <a:pt x="2911341" y="609600"/>
                  </a:lnTo>
                  <a:lnTo>
                    <a:pt x="2871441" y="609600"/>
                  </a:lnTo>
                  <a:lnTo>
                    <a:pt x="2857778" y="622300"/>
                  </a:lnTo>
                  <a:close/>
                </a:path>
                <a:path w="3568700" h="2552700">
                  <a:moveTo>
                    <a:pt x="3269655" y="520700"/>
                  </a:moveTo>
                  <a:lnTo>
                    <a:pt x="3226544" y="520700"/>
                  </a:lnTo>
                  <a:lnTo>
                    <a:pt x="3234544" y="508000"/>
                  </a:lnTo>
                  <a:lnTo>
                    <a:pt x="3238433" y="508000"/>
                  </a:lnTo>
                  <a:lnTo>
                    <a:pt x="3232767" y="495300"/>
                  </a:lnTo>
                  <a:lnTo>
                    <a:pt x="3215767" y="469900"/>
                  </a:lnTo>
                  <a:lnTo>
                    <a:pt x="3236897" y="469900"/>
                  </a:lnTo>
                  <a:lnTo>
                    <a:pt x="3254099" y="495300"/>
                  </a:lnTo>
                  <a:lnTo>
                    <a:pt x="3294835" y="495300"/>
                  </a:lnTo>
                  <a:lnTo>
                    <a:pt x="3269655" y="520700"/>
                  </a:lnTo>
                  <a:close/>
                </a:path>
                <a:path w="3568700" h="2552700">
                  <a:moveTo>
                    <a:pt x="3440274" y="571500"/>
                  </a:moveTo>
                  <a:lnTo>
                    <a:pt x="3415652" y="571500"/>
                  </a:lnTo>
                  <a:lnTo>
                    <a:pt x="3466206" y="520700"/>
                  </a:lnTo>
                  <a:lnTo>
                    <a:pt x="3520760" y="520700"/>
                  </a:lnTo>
                  <a:lnTo>
                    <a:pt x="3568648" y="469900"/>
                  </a:lnTo>
                  <a:lnTo>
                    <a:pt x="3568648" y="508000"/>
                  </a:lnTo>
                  <a:lnTo>
                    <a:pt x="3550357" y="520700"/>
                  </a:lnTo>
                  <a:lnTo>
                    <a:pt x="3541196" y="533400"/>
                  </a:lnTo>
                  <a:lnTo>
                    <a:pt x="3478428" y="533400"/>
                  </a:lnTo>
                  <a:lnTo>
                    <a:pt x="3440274" y="571500"/>
                  </a:lnTo>
                  <a:close/>
                </a:path>
                <a:path w="3568700" h="2552700">
                  <a:moveTo>
                    <a:pt x="2956231" y="495300"/>
                  </a:moveTo>
                  <a:lnTo>
                    <a:pt x="2935731" y="495300"/>
                  </a:lnTo>
                  <a:lnTo>
                    <a:pt x="2941306" y="482600"/>
                  </a:lnTo>
                  <a:lnTo>
                    <a:pt x="2965649" y="482600"/>
                  </a:lnTo>
                  <a:lnTo>
                    <a:pt x="2956231" y="495300"/>
                  </a:lnTo>
                  <a:close/>
                </a:path>
                <a:path w="3568700" h="2552700">
                  <a:moveTo>
                    <a:pt x="3369986" y="685800"/>
                  </a:moveTo>
                  <a:lnTo>
                    <a:pt x="3345778" y="685800"/>
                  </a:lnTo>
                  <a:lnTo>
                    <a:pt x="3336098" y="660400"/>
                  </a:lnTo>
                  <a:lnTo>
                    <a:pt x="3308654" y="660400"/>
                  </a:lnTo>
                  <a:lnTo>
                    <a:pt x="3319765" y="647700"/>
                  </a:lnTo>
                  <a:lnTo>
                    <a:pt x="3294099" y="647700"/>
                  </a:lnTo>
                  <a:lnTo>
                    <a:pt x="3305654" y="635000"/>
                  </a:lnTo>
                  <a:lnTo>
                    <a:pt x="3311320" y="622300"/>
                  </a:lnTo>
                  <a:lnTo>
                    <a:pt x="3300069" y="609600"/>
                  </a:lnTo>
                  <a:lnTo>
                    <a:pt x="3288807" y="584200"/>
                  </a:lnTo>
                  <a:lnTo>
                    <a:pt x="3266210" y="546100"/>
                  </a:lnTo>
                  <a:lnTo>
                    <a:pt x="3246766" y="546100"/>
                  </a:lnTo>
                  <a:lnTo>
                    <a:pt x="3255988" y="533400"/>
                  </a:lnTo>
                  <a:lnTo>
                    <a:pt x="3212656" y="533400"/>
                  </a:lnTo>
                  <a:lnTo>
                    <a:pt x="3217322" y="520700"/>
                  </a:lnTo>
                  <a:lnTo>
                    <a:pt x="3272655" y="520700"/>
                  </a:lnTo>
                  <a:lnTo>
                    <a:pt x="3322209" y="482600"/>
                  </a:lnTo>
                  <a:lnTo>
                    <a:pt x="3357986" y="482600"/>
                  </a:lnTo>
                  <a:lnTo>
                    <a:pt x="3376986" y="508000"/>
                  </a:lnTo>
                  <a:lnTo>
                    <a:pt x="3332653" y="508000"/>
                  </a:lnTo>
                  <a:lnTo>
                    <a:pt x="3307793" y="520700"/>
                  </a:lnTo>
                  <a:lnTo>
                    <a:pt x="3282765" y="546100"/>
                  </a:lnTo>
                  <a:lnTo>
                    <a:pt x="3304529" y="571500"/>
                  </a:lnTo>
                  <a:lnTo>
                    <a:pt x="3326209" y="609600"/>
                  </a:lnTo>
                  <a:lnTo>
                    <a:pt x="3360351" y="609600"/>
                  </a:lnTo>
                  <a:lnTo>
                    <a:pt x="3348669" y="622300"/>
                  </a:lnTo>
                  <a:lnTo>
                    <a:pt x="3336987" y="622300"/>
                  </a:lnTo>
                  <a:lnTo>
                    <a:pt x="3338209" y="635000"/>
                  </a:lnTo>
                  <a:lnTo>
                    <a:pt x="3364215" y="635000"/>
                  </a:lnTo>
                  <a:lnTo>
                    <a:pt x="3351653" y="647700"/>
                  </a:lnTo>
                  <a:lnTo>
                    <a:pt x="3369986" y="685800"/>
                  </a:lnTo>
                  <a:close/>
                </a:path>
                <a:path w="3568700" h="2552700">
                  <a:moveTo>
                    <a:pt x="2779551" y="508000"/>
                  </a:moveTo>
                  <a:lnTo>
                    <a:pt x="2746444" y="508000"/>
                  </a:lnTo>
                  <a:lnTo>
                    <a:pt x="2754970" y="495300"/>
                  </a:lnTo>
                  <a:lnTo>
                    <a:pt x="2792887" y="495300"/>
                  </a:lnTo>
                  <a:lnTo>
                    <a:pt x="2779551" y="508000"/>
                  </a:lnTo>
                  <a:close/>
                </a:path>
                <a:path w="3568700" h="2552700">
                  <a:moveTo>
                    <a:pt x="3049569" y="622300"/>
                  </a:moveTo>
                  <a:lnTo>
                    <a:pt x="3021660" y="622300"/>
                  </a:lnTo>
                  <a:lnTo>
                    <a:pt x="3053159" y="596900"/>
                  </a:lnTo>
                  <a:lnTo>
                    <a:pt x="3069034" y="571500"/>
                  </a:lnTo>
                  <a:lnTo>
                    <a:pt x="3084992" y="558800"/>
                  </a:lnTo>
                  <a:lnTo>
                    <a:pt x="3072388" y="546100"/>
                  </a:lnTo>
                  <a:lnTo>
                    <a:pt x="3059743" y="520700"/>
                  </a:lnTo>
                  <a:lnTo>
                    <a:pt x="3034326" y="495300"/>
                  </a:lnTo>
                  <a:lnTo>
                    <a:pt x="3073029" y="495300"/>
                  </a:lnTo>
                  <a:lnTo>
                    <a:pt x="3106880" y="546100"/>
                  </a:lnTo>
                  <a:lnTo>
                    <a:pt x="3132595" y="546100"/>
                  </a:lnTo>
                  <a:lnTo>
                    <a:pt x="3119325" y="558800"/>
                  </a:lnTo>
                  <a:lnTo>
                    <a:pt x="3124805" y="558800"/>
                  </a:lnTo>
                  <a:lnTo>
                    <a:pt x="3141102" y="584200"/>
                  </a:lnTo>
                  <a:lnTo>
                    <a:pt x="3096881" y="584200"/>
                  </a:lnTo>
                  <a:lnTo>
                    <a:pt x="3049569" y="622300"/>
                  </a:lnTo>
                  <a:close/>
                </a:path>
                <a:path w="3568700" h="2552700">
                  <a:moveTo>
                    <a:pt x="3232925" y="546100"/>
                  </a:moveTo>
                  <a:lnTo>
                    <a:pt x="3197434" y="546100"/>
                  </a:lnTo>
                  <a:lnTo>
                    <a:pt x="3178841" y="520700"/>
                  </a:lnTo>
                  <a:lnTo>
                    <a:pt x="3172657" y="508000"/>
                  </a:lnTo>
                  <a:lnTo>
                    <a:pt x="3194063" y="508000"/>
                  </a:lnTo>
                  <a:lnTo>
                    <a:pt x="3212656" y="533400"/>
                  </a:lnTo>
                  <a:lnTo>
                    <a:pt x="3239558" y="533400"/>
                  </a:lnTo>
                  <a:lnTo>
                    <a:pt x="3232925" y="546100"/>
                  </a:lnTo>
                  <a:close/>
                </a:path>
                <a:path w="3568700" h="2552700">
                  <a:moveTo>
                    <a:pt x="3360351" y="609600"/>
                  </a:moveTo>
                  <a:lnTo>
                    <a:pt x="3326209" y="609600"/>
                  </a:lnTo>
                  <a:lnTo>
                    <a:pt x="3372319" y="558800"/>
                  </a:lnTo>
                  <a:lnTo>
                    <a:pt x="3332653" y="508000"/>
                  </a:lnTo>
                  <a:lnTo>
                    <a:pt x="3376986" y="508000"/>
                  </a:lnTo>
                  <a:lnTo>
                    <a:pt x="3395985" y="533400"/>
                  </a:lnTo>
                  <a:lnTo>
                    <a:pt x="3431498" y="533400"/>
                  </a:lnTo>
                  <a:lnTo>
                    <a:pt x="3407541" y="558800"/>
                  </a:lnTo>
                  <a:lnTo>
                    <a:pt x="3412985" y="558800"/>
                  </a:lnTo>
                  <a:lnTo>
                    <a:pt x="3415652" y="571500"/>
                  </a:lnTo>
                  <a:lnTo>
                    <a:pt x="3440274" y="571500"/>
                  </a:lnTo>
                  <a:lnTo>
                    <a:pt x="3427540" y="584200"/>
                  </a:lnTo>
                  <a:lnTo>
                    <a:pt x="3383652" y="584200"/>
                  </a:lnTo>
                  <a:lnTo>
                    <a:pt x="3360351" y="609600"/>
                  </a:lnTo>
                  <a:close/>
                </a:path>
                <a:path w="3568700" h="2552700">
                  <a:moveTo>
                    <a:pt x="3520760" y="520700"/>
                  </a:moveTo>
                  <a:lnTo>
                    <a:pt x="3462539" y="520700"/>
                  </a:lnTo>
                  <a:lnTo>
                    <a:pt x="3458873" y="508000"/>
                  </a:lnTo>
                  <a:lnTo>
                    <a:pt x="3514094" y="508000"/>
                  </a:lnTo>
                  <a:lnTo>
                    <a:pt x="3520760" y="520700"/>
                  </a:lnTo>
                  <a:close/>
                </a:path>
                <a:path w="3568700" h="2552700">
                  <a:moveTo>
                    <a:pt x="2896781" y="558800"/>
                  </a:moveTo>
                  <a:lnTo>
                    <a:pt x="2871774" y="558800"/>
                  </a:lnTo>
                  <a:lnTo>
                    <a:pt x="2881533" y="546100"/>
                  </a:lnTo>
                  <a:lnTo>
                    <a:pt x="2900758" y="520700"/>
                  </a:lnTo>
                  <a:lnTo>
                    <a:pt x="2944884" y="520700"/>
                  </a:lnTo>
                  <a:lnTo>
                    <a:pt x="2948328" y="533400"/>
                  </a:lnTo>
                  <a:lnTo>
                    <a:pt x="2923218" y="533400"/>
                  </a:lnTo>
                  <a:lnTo>
                    <a:pt x="2914461" y="546100"/>
                  </a:lnTo>
                  <a:lnTo>
                    <a:pt x="2905663" y="546100"/>
                  </a:lnTo>
                  <a:lnTo>
                    <a:pt x="2896781" y="558800"/>
                  </a:lnTo>
                  <a:close/>
                </a:path>
                <a:path w="3568700" h="2552700">
                  <a:moveTo>
                    <a:pt x="2930895" y="571500"/>
                  </a:moveTo>
                  <a:lnTo>
                    <a:pt x="2887774" y="571500"/>
                  </a:lnTo>
                  <a:lnTo>
                    <a:pt x="2889536" y="569015"/>
                  </a:lnTo>
                  <a:lnTo>
                    <a:pt x="2908204" y="558800"/>
                  </a:lnTo>
                  <a:lnTo>
                    <a:pt x="2919792" y="546100"/>
                  </a:lnTo>
                  <a:lnTo>
                    <a:pt x="2931329" y="546100"/>
                  </a:lnTo>
                  <a:lnTo>
                    <a:pt x="2923218" y="533400"/>
                  </a:lnTo>
                  <a:lnTo>
                    <a:pt x="2967073" y="533400"/>
                  </a:lnTo>
                  <a:lnTo>
                    <a:pt x="2959772" y="546100"/>
                  </a:lnTo>
                  <a:lnTo>
                    <a:pt x="2970087" y="558800"/>
                  </a:lnTo>
                  <a:lnTo>
                    <a:pt x="2942662" y="558800"/>
                  </a:lnTo>
                  <a:lnTo>
                    <a:pt x="2930895" y="571500"/>
                  </a:lnTo>
                  <a:close/>
                </a:path>
                <a:path w="3568700" h="2552700">
                  <a:moveTo>
                    <a:pt x="3448762" y="812800"/>
                  </a:moveTo>
                  <a:lnTo>
                    <a:pt x="3418651" y="812800"/>
                  </a:lnTo>
                  <a:lnTo>
                    <a:pt x="3423207" y="800100"/>
                  </a:lnTo>
                  <a:lnTo>
                    <a:pt x="3417188" y="800100"/>
                  </a:lnTo>
                  <a:lnTo>
                    <a:pt x="3398985" y="762000"/>
                  </a:lnTo>
                  <a:lnTo>
                    <a:pt x="3379208" y="762000"/>
                  </a:lnTo>
                  <a:lnTo>
                    <a:pt x="3382208" y="749300"/>
                  </a:lnTo>
                  <a:lnTo>
                    <a:pt x="3388430" y="749300"/>
                  </a:lnTo>
                  <a:lnTo>
                    <a:pt x="3377444" y="736600"/>
                  </a:lnTo>
                  <a:lnTo>
                    <a:pt x="3371977" y="723900"/>
                  </a:lnTo>
                  <a:lnTo>
                    <a:pt x="3366541" y="711200"/>
                  </a:lnTo>
                  <a:lnTo>
                    <a:pt x="3347320" y="711200"/>
                  </a:lnTo>
                  <a:lnTo>
                    <a:pt x="3351431" y="698500"/>
                  </a:lnTo>
                  <a:lnTo>
                    <a:pt x="3355542" y="698500"/>
                  </a:lnTo>
                  <a:lnTo>
                    <a:pt x="3350644" y="685800"/>
                  </a:lnTo>
                  <a:lnTo>
                    <a:pt x="3369986" y="685800"/>
                  </a:lnTo>
                  <a:lnTo>
                    <a:pt x="3417429" y="635000"/>
                  </a:lnTo>
                  <a:lnTo>
                    <a:pt x="3401652" y="609600"/>
                  </a:lnTo>
                  <a:lnTo>
                    <a:pt x="3442318" y="609600"/>
                  </a:lnTo>
                  <a:lnTo>
                    <a:pt x="3490983" y="558800"/>
                  </a:lnTo>
                  <a:lnTo>
                    <a:pt x="3486872" y="546100"/>
                  </a:lnTo>
                  <a:lnTo>
                    <a:pt x="3482650" y="546100"/>
                  </a:lnTo>
                  <a:lnTo>
                    <a:pt x="3478428" y="533400"/>
                  </a:lnTo>
                  <a:lnTo>
                    <a:pt x="3541196" y="533400"/>
                  </a:lnTo>
                  <a:lnTo>
                    <a:pt x="3531982" y="546100"/>
                  </a:lnTo>
                  <a:lnTo>
                    <a:pt x="3548402" y="571500"/>
                  </a:lnTo>
                  <a:lnTo>
                    <a:pt x="3503094" y="571500"/>
                  </a:lnTo>
                  <a:lnTo>
                    <a:pt x="3454206" y="622300"/>
                  </a:lnTo>
                  <a:lnTo>
                    <a:pt x="3474428" y="647700"/>
                  </a:lnTo>
                  <a:lnTo>
                    <a:pt x="3428985" y="647700"/>
                  </a:lnTo>
                  <a:lnTo>
                    <a:pt x="3392970" y="685800"/>
                  </a:lnTo>
                  <a:lnTo>
                    <a:pt x="3381097" y="698500"/>
                  </a:lnTo>
                  <a:lnTo>
                    <a:pt x="3392499" y="711200"/>
                  </a:lnTo>
                  <a:lnTo>
                    <a:pt x="3403985" y="736600"/>
                  </a:lnTo>
                  <a:lnTo>
                    <a:pt x="3427790" y="736600"/>
                  </a:lnTo>
                  <a:lnTo>
                    <a:pt x="3414652" y="749300"/>
                  </a:lnTo>
                  <a:lnTo>
                    <a:pt x="3420401" y="762000"/>
                  </a:lnTo>
                  <a:lnTo>
                    <a:pt x="3437651" y="787400"/>
                  </a:lnTo>
                  <a:lnTo>
                    <a:pt x="3467433" y="787400"/>
                  </a:lnTo>
                  <a:lnTo>
                    <a:pt x="3448762" y="812800"/>
                  </a:lnTo>
                  <a:close/>
                </a:path>
                <a:path w="3568700" h="2552700">
                  <a:moveTo>
                    <a:pt x="3229100" y="558800"/>
                  </a:moveTo>
                  <a:lnTo>
                    <a:pt x="3186434" y="558800"/>
                  </a:lnTo>
                  <a:lnTo>
                    <a:pt x="3189990" y="546100"/>
                  </a:lnTo>
                  <a:lnTo>
                    <a:pt x="3227322" y="546100"/>
                  </a:lnTo>
                  <a:lnTo>
                    <a:pt x="3229100" y="558800"/>
                  </a:lnTo>
                  <a:close/>
                </a:path>
                <a:path w="3568700" h="2552700">
                  <a:moveTo>
                    <a:pt x="3263210" y="558800"/>
                  </a:moveTo>
                  <a:lnTo>
                    <a:pt x="3229989" y="558800"/>
                  </a:lnTo>
                  <a:lnTo>
                    <a:pt x="3234100" y="546100"/>
                  </a:lnTo>
                  <a:lnTo>
                    <a:pt x="3266210" y="546100"/>
                  </a:lnTo>
                  <a:lnTo>
                    <a:pt x="3263210" y="558800"/>
                  </a:lnTo>
                  <a:close/>
                </a:path>
                <a:path w="3568700" h="2552700">
                  <a:moveTo>
                    <a:pt x="3046104" y="660400"/>
                  </a:moveTo>
                  <a:lnTo>
                    <a:pt x="3022216" y="660400"/>
                  </a:lnTo>
                  <a:lnTo>
                    <a:pt x="3018882" y="647700"/>
                  </a:lnTo>
                  <a:lnTo>
                    <a:pt x="3001660" y="647700"/>
                  </a:lnTo>
                  <a:lnTo>
                    <a:pt x="3006438" y="635000"/>
                  </a:lnTo>
                  <a:lnTo>
                    <a:pt x="2958595" y="571500"/>
                  </a:lnTo>
                  <a:lnTo>
                    <a:pt x="2942662" y="558800"/>
                  </a:lnTo>
                  <a:lnTo>
                    <a:pt x="2970087" y="558800"/>
                  </a:lnTo>
                  <a:lnTo>
                    <a:pt x="3021660" y="622300"/>
                  </a:lnTo>
                  <a:lnTo>
                    <a:pt x="3049569" y="622300"/>
                  </a:lnTo>
                  <a:lnTo>
                    <a:pt x="3033993" y="635000"/>
                  </a:lnTo>
                  <a:lnTo>
                    <a:pt x="3038104" y="647700"/>
                  </a:lnTo>
                  <a:lnTo>
                    <a:pt x="3046104" y="660400"/>
                  </a:lnTo>
                  <a:close/>
                </a:path>
                <a:path w="3568700" h="2552700">
                  <a:moveTo>
                    <a:pt x="2949684" y="749300"/>
                  </a:moveTo>
                  <a:lnTo>
                    <a:pt x="2900552" y="749300"/>
                  </a:lnTo>
                  <a:lnTo>
                    <a:pt x="2911155" y="736600"/>
                  </a:lnTo>
                  <a:lnTo>
                    <a:pt x="2919579" y="723900"/>
                  </a:lnTo>
                  <a:lnTo>
                    <a:pt x="2928294" y="711200"/>
                  </a:lnTo>
                  <a:lnTo>
                    <a:pt x="2974550" y="711200"/>
                  </a:lnTo>
                  <a:lnTo>
                    <a:pt x="3015502" y="673100"/>
                  </a:lnTo>
                  <a:lnTo>
                    <a:pt x="3066548" y="673100"/>
                  </a:lnTo>
                  <a:lnTo>
                    <a:pt x="3089770" y="647700"/>
                  </a:lnTo>
                  <a:lnTo>
                    <a:pt x="3063326" y="647700"/>
                  </a:lnTo>
                  <a:lnTo>
                    <a:pt x="3102012" y="609600"/>
                  </a:lnTo>
                  <a:lnTo>
                    <a:pt x="3114991" y="609600"/>
                  </a:lnTo>
                  <a:lnTo>
                    <a:pt x="3110474" y="596900"/>
                  </a:lnTo>
                  <a:lnTo>
                    <a:pt x="3101398" y="584200"/>
                  </a:lnTo>
                  <a:lnTo>
                    <a:pt x="3141102" y="584200"/>
                  </a:lnTo>
                  <a:lnTo>
                    <a:pt x="3152466" y="571500"/>
                  </a:lnTo>
                  <a:lnTo>
                    <a:pt x="3175070" y="558800"/>
                  </a:lnTo>
                  <a:lnTo>
                    <a:pt x="3206212" y="558800"/>
                  </a:lnTo>
                  <a:lnTo>
                    <a:pt x="3202878" y="571500"/>
                  </a:lnTo>
                  <a:lnTo>
                    <a:pt x="3190236" y="571500"/>
                  </a:lnTo>
                  <a:lnTo>
                    <a:pt x="3180990" y="584200"/>
                  </a:lnTo>
                  <a:lnTo>
                    <a:pt x="3171827" y="596900"/>
                  </a:lnTo>
                  <a:lnTo>
                    <a:pt x="3203498" y="596900"/>
                  </a:lnTo>
                  <a:lnTo>
                    <a:pt x="3182452" y="609600"/>
                  </a:lnTo>
                  <a:lnTo>
                    <a:pt x="3168324" y="622300"/>
                  </a:lnTo>
                  <a:lnTo>
                    <a:pt x="3176517" y="635000"/>
                  </a:lnTo>
                  <a:lnTo>
                    <a:pt x="3140324" y="635000"/>
                  </a:lnTo>
                  <a:lnTo>
                    <a:pt x="3080214" y="685800"/>
                  </a:lnTo>
                  <a:lnTo>
                    <a:pt x="3027264" y="685800"/>
                  </a:lnTo>
                  <a:lnTo>
                    <a:pt x="2985327" y="723900"/>
                  </a:lnTo>
                  <a:lnTo>
                    <a:pt x="3034611" y="723900"/>
                  </a:lnTo>
                  <a:lnTo>
                    <a:pt x="3025632" y="736600"/>
                  </a:lnTo>
                  <a:lnTo>
                    <a:pt x="2959328" y="736600"/>
                  </a:lnTo>
                  <a:lnTo>
                    <a:pt x="2949684" y="749300"/>
                  </a:lnTo>
                  <a:close/>
                </a:path>
                <a:path w="3568700" h="2552700">
                  <a:moveTo>
                    <a:pt x="3246655" y="571500"/>
                  </a:moveTo>
                  <a:lnTo>
                    <a:pt x="3213323" y="571500"/>
                  </a:lnTo>
                  <a:lnTo>
                    <a:pt x="3212100" y="558800"/>
                  </a:lnTo>
                  <a:lnTo>
                    <a:pt x="3251988" y="558800"/>
                  </a:lnTo>
                  <a:lnTo>
                    <a:pt x="3246655" y="571500"/>
                  </a:lnTo>
                  <a:close/>
                </a:path>
                <a:path w="3568700" h="2552700">
                  <a:moveTo>
                    <a:pt x="2887774" y="571500"/>
                  </a:moveTo>
                  <a:lnTo>
                    <a:pt x="2884996" y="571500"/>
                  </a:lnTo>
                  <a:lnTo>
                    <a:pt x="2889536" y="569015"/>
                  </a:lnTo>
                  <a:lnTo>
                    <a:pt x="2887774" y="571500"/>
                  </a:lnTo>
                  <a:close/>
                </a:path>
                <a:path w="3568700" h="2552700">
                  <a:moveTo>
                    <a:pt x="3203498" y="596900"/>
                  </a:moveTo>
                  <a:lnTo>
                    <a:pt x="3175433" y="596900"/>
                  </a:lnTo>
                  <a:lnTo>
                    <a:pt x="3200720" y="571500"/>
                  </a:lnTo>
                  <a:lnTo>
                    <a:pt x="3241322" y="571500"/>
                  </a:lnTo>
                  <a:lnTo>
                    <a:pt x="3250104" y="584200"/>
                  </a:lnTo>
                  <a:lnTo>
                    <a:pt x="3224545" y="584200"/>
                  </a:lnTo>
                  <a:lnTo>
                    <a:pt x="3203498" y="596900"/>
                  </a:lnTo>
                  <a:close/>
                </a:path>
                <a:path w="3568700" h="2552700">
                  <a:moveTo>
                    <a:pt x="3467433" y="787400"/>
                  </a:moveTo>
                  <a:lnTo>
                    <a:pt x="3437651" y="787400"/>
                  </a:lnTo>
                  <a:lnTo>
                    <a:pt x="3486983" y="736600"/>
                  </a:lnTo>
                  <a:lnTo>
                    <a:pt x="3482133" y="723900"/>
                  </a:lnTo>
                  <a:lnTo>
                    <a:pt x="3467539" y="711200"/>
                  </a:lnTo>
                  <a:lnTo>
                    <a:pt x="3513316" y="711200"/>
                  </a:lnTo>
                  <a:lnTo>
                    <a:pt x="3549159" y="660400"/>
                  </a:lnTo>
                  <a:lnTo>
                    <a:pt x="3561093" y="647700"/>
                  </a:lnTo>
                  <a:lnTo>
                    <a:pt x="3557093" y="647700"/>
                  </a:lnTo>
                  <a:lnTo>
                    <a:pt x="3552982" y="635000"/>
                  </a:lnTo>
                  <a:lnTo>
                    <a:pt x="3523897" y="635000"/>
                  </a:lnTo>
                  <a:lnTo>
                    <a:pt x="3537093" y="622300"/>
                  </a:lnTo>
                  <a:lnTo>
                    <a:pt x="3503094" y="571500"/>
                  </a:lnTo>
                  <a:lnTo>
                    <a:pt x="3548402" y="571500"/>
                  </a:lnTo>
                  <a:lnTo>
                    <a:pt x="3564871" y="596900"/>
                  </a:lnTo>
                  <a:lnTo>
                    <a:pt x="3568648" y="596900"/>
                  </a:lnTo>
                  <a:lnTo>
                    <a:pt x="3568648" y="673100"/>
                  </a:lnTo>
                  <a:lnTo>
                    <a:pt x="3525205" y="723900"/>
                  </a:lnTo>
                  <a:lnTo>
                    <a:pt x="3546458" y="749300"/>
                  </a:lnTo>
                  <a:lnTo>
                    <a:pt x="3498539" y="749300"/>
                  </a:lnTo>
                  <a:lnTo>
                    <a:pt x="3486105" y="762000"/>
                  </a:lnTo>
                  <a:lnTo>
                    <a:pt x="3467433" y="787400"/>
                  </a:lnTo>
                  <a:close/>
                </a:path>
                <a:path w="3568700" h="2552700">
                  <a:moveTo>
                    <a:pt x="3280918" y="711200"/>
                  </a:moveTo>
                  <a:lnTo>
                    <a:pt x="3234100" y="711200"/>
                  </a:lnTo>
                  <a:lnTo>
                    <a:pt x="3245325" y="698500"/>
                  </a:lnTo>
                  <a:lnTo>
                    <a:pt x="3256655" y="685800"/>
                  </a:lnTo>
                  <a:lnTo>
                    <a:pt x="3279543" y="660400"/>
                  </a:lnTo>
                  <a:lnTo>
                    <a:pt x="3249481" y="622300"/>
                  </a:lnTo>
                  <a:lnTo>
                    <a:pt x="3228341" y="584200"/>
                  </a:lnTo>
                  <a:lnTo>
                    <a:pt x="3250104" y="584200"/>
                  </a:lnTo>
                  <a:lnTo>
                    <a:pt x="3267669" y="609600"/>
                  </a:lnTo>
                  <a:lnTo>
                    <a:pt x="3280868" y="622300"/>
                  </a:lnTo>
                  <a:lnTo>
                    <a:pt x="3294099" y="647700"/>
                  </a:lnTo>
                  <a:lnTo>
                    <a:pt x="3311654" y="647700"/>
                  </a:lnTo>
                  <a:lnTo>
                    <a:pt x="3306321" y="660400"/>
                  </a:lnTo>
                  <a:lnTo>
                    <a:pt x="3336098" y="660400"/>
                  </a:lnTo>
                  <a:lnTo>
                    <a:pt x="3332876" y="673100"/>
                  </a:lnTo>
                  <a:lnTo>
                    <a:pt x="3320654" y="673100"/>
                  </a:lnTo>
                  <a:lnTo>
                    <a:pt x="3331987" y="698500"/>
                  </a:lnTo>
                  <a:lnTo>
                    <a:pt x="3304987" y="698500"/>
                  </a:lnTo>
                  <a:lnTo>
                    <a:pt x="3280918" y="711200"/>
                  </a:lnTo>
                  <a:close/>
                </a:path>
                <a:path w="3568700" h="2552700">
                  <a:moveTo>
                    <a:pt x="3376736" y="635000"/>
                  </a:moveTo>
                  <a:lnTo>
                    <a:pt x="3340875" y="635000"/>
                  </a:lnTo>
                  <a:lnTo>
                    <a:pt x="3390208" y="584200"/>
                  </a:lnTo>
                  <a:lnTo>
                    <a:pt x="3427540" y="584200"/>
                  </a:lnTo>
                  <a:lnTo>
                    <a:pt x="3442318" y="609600"/>
                  </a:lnTo>
                  <a:lnTo>
                    <a:pt x="3401652" y="609600"/>
                  </a:lnTo>
                  <a:lnTo>
                    <a:pt x="3376736" y="635000"/>
                  </a:lnTo>
                  <a:close/>
                </a:path>
                <a:path w="3568700" h="2552700">
                  <a:moveTo>
                    <a:pt x="3568648" y="596900"/>
                  </a:moveTo>
                  <a:lnTo>
                    <a:pt x="3567426" y="596900"/>
                  </a:lnTo>
                  <a:lnTo>
                    <a:pt x="3568648" y="584200"/>
                  </a:lnTo>
                  <a:lnTo>
                    <a:pt x="3568648" y="596900"/>
                  </a:lnTo>
                  <a:close/>
                </a:path>
                <a:path w="3568700" h="2552700">
                  <a:moveTo>
                    <a:pt x="2973439" y="711200"/>
                  </a:moveTo>
                  <a:lnTo>
                    <a:pt x="2937217" y="711200"/>
                  </a:lnTo>
                  <a:lnTo>
                    <a:pt x="2920862" y="685800"/>
                  </a:lnTo>
                  <a:lnTo>
                    <a:pt x="2871441" y="609600"/>
                  </a:lnTo>
                  <a:lnTo>
                    <a:pt x="2911341" y="609600"/>
                  </a:lnTo>
                  <a:lnTo>
                    <a:pt x="2959106" y="685800"/>
                  </a:lnTo>
                  <a:lnTo>
                    <a:pt x="2982992" y="685800"/>
                  </a:lnTo>
                  <a:lnTo>
                    <a:pt x="2971217" y="698500"/>
                  </a:lnTo>
                  <a:lnTo>
                    <a:pt x="2972328" y="698500"/>
                  </a:lnTo>
                  <a:lnTo>
                    <a:pt x="2973439" y="711200"/>
                  </a:lnTo>
                  <a:close/>
                </a:path>
                <a:path w="3568700" h="2552700">
                  <a:moveTo>
                    <a:pt x="3196795" y="787400"/>
                  </a:moveTo>
                  <a:lnTo>
                    <a:pt x="3154768" y="787400"/>
                  </a:lnTo>
                  <a:lnTo>
                    <a:pt x="3206212" y="736600"/>
                  </a:lnTo>
                  <a:lnTo>
                    <a:pt x="3140324" y="635000"/>
                  </a:lnTo>
                  <a:lnTo>
                    <a:pt x="3176517" y="635000"/>
                  </a:lnTo>
                  <a:lnTo>
                    <a:pt x="3184710" y="647700"/>
                  </a:lnTo>
                  <a:lnTo>
                    <a:pt x="3201170" y="660400"/>
                  </a:lnTo>
                  <a:lnTo>
                    <a:pt x="3234100" y="711200"/>
                  </a:lnTo>
                  <a:lnTo>
                    <a:pt x="3280918" y="711200"/>
                  </a:lnTo>
                  <a:lnTo>
                    <a:pt x="3256766" y="736600"/>
                  </a:lnTo>
                  <a:lnTo>
                    <a:pt x="3268117" y="749300"/>
                  </a:lnTo>
                  <a:lnTo>
                    <a:pt x="3239989" y="749300"/>
                  </a:lnTo>
                  <a:lnTo>
                    <a:pt x="3247553" y="762000"/>
                  </a:lnTo>
                  <a:lnTo>
                    <a:pt x="3224545" y="762000"/>
                  </a:lnTo>
                  <a:lnTo>
                    <a:pt x="3196795" y="787400"/>
                  </a:lnTo>
                  <a:close/>
                </a:path>
                <a:path w="3568700" h="2552700">
                  <a:moveTo>
                    <a:pt x="3524649" y="660400"/>
                  </a:moveTo>
                  <a:lnTo>
                    <a:pt x="3484539" y="660400"/>
                  </a:lnTo>
                  <a:lnTo>
                    <a:pt x="3510774" y="635000"/>
                  </a:lnTo>
                  <a:lnTo>
                    <a:pt x="3542836" y="635000"/>
                  </a:lnTo>
                  <a:lnTo>
                    <a:pt x="3536732" y="647700"/>
                  </a:lnTo>
                  <a:lnTo>
                    <a:pt x="3530670" y="647700"/>
                  </a:lnTo>
                  <a:lnTo>
                    <a:pt x="3524649" y="660400"/>
                  </a:lnTo>
                  <a:close/>
                </a:path>
                <a:path w="3568700" h="2552700">
                  <a:moveTo>
                    <a:pt x="2982992" y="685800"/>
                  </a:moveTo>
                  <a:lnTo>
                    <a:pt x="2959106" y="685800"/>
                  </a:lnTo>
                  <a:lnTo>
                    <a:pt x="2967291" y="673100"/>
                  </a:lnTo>
                  <a:lnTo>
                    <a:pt x="2975508" y="673100"/>
                  </a:lnTo>
                  <a:lnTo>
                    <a:pt x="2991994" y="647700"/>
                  </a:lnTo>
                  <a:lnTo>
                    <a:pt x="3018882" y="647700"/>
                  </a:lnTo>
                  <a:lnTo>
                    <a:pt x="3006794" y="660400"/>
                  </a:lnTo>
                  <a:lnTo>
                    <a:pt x="2982992" y="685800"/>
                  </a:lnTo>
                  <a:close/>
                </a:path>
                <a:path w="3568700" h="2552700">
                  <a:moveTo>
                    <a:pt x="3076548" y="660400"/>
                  </a:moveTo>
                  <a:lnTo>
                    <a:pt x="3046104" y="660400"/>
                  </a:lnTo>
                  <a:lnTo>
                    <a:pt x="3051770" y="647700"/>
                  </a:lnTo>
                  <a:lnTo>
                    <a:pt x="3089770" y="647700"/>
                  </a:lnTo>
                  <a:lnTo>
                    <a:pt x="3076548" y="660400"/>
                  </a:lnTo>
                  <a:close/>
                </a:path>
                <a:path w="3568700" h="2552700">
                  <a:moveTo>
                    <a:pt x="3427790" y="736600"/>
                  </a:moveTo>
                  <a:lnTo>
                    <a:pt x="3403985" y="736600"/>
                  </a:lnTo>
                  <a:lnTo>
                    <a:pt x="3456428" y="685800"/>
                  </a:lnTo>
                  <a:lnTo>
                    <a:pt x="3449531" y="673100"/>
                  </a:lnTo>
                  <a:lnTo>
                    <a:pt x="3442665" y="673100"/>
                  </a:lnTo>
                  <a:lnTo>
                    <a:pt x="3428985" y="647700"/>
                  </a:lnTo>
                  <a:lnTo>
                    <a:pt x="3474428" y="647700"/>
                  </a:lnTo>
                  <a:lnTo>
                    <a:pt x="3484539" y="660400"/>
                  </a:lnTo>
                  <a:lnTo>
                    <a:pt x="3517436" y="660400"/>
                  </a:lnTo>
                  <a:lnTo>
                    <a:pt x="3510274" y="673100"/>
                  </a:lnTo>
                  <a:lnTo>
                    <a:pt x="3495983" y="685800"/>
                  </a:lnTo>
                  <a:lnTo>
                    <a:pt x="3500316" y="685800"/>
                  </a:lnTo>
                  <a:lnTo>
                    <a:pt x="3513316" y="711200"/>
                  </a:lnTo>
                  <a:lnTo>
                    <a:pt x="3467539" y="711200"/>
                  </a:lnTo>
                  <a:lnTo>
                    <a:pt x="3441012" y="723900"/>
                  </a:lnTo>
                  <a:lnTo>
                    <a:pt x="3427790" y="736600"/>
                  </a:lnTo>
                  <a:close/>
                </a:path>
                <a:path w="3568700" h="2552700">
                  <a:moveTo>
                    <a:pt x="3061659" y="673100"/>
                  </a:moveTo>
                  <a:lnTo>
                    <a:pt x="3029104" y="673100"/>
                  </a:lnTo>
                  <a:lnTo>
                    <a:pt x="3025660" y="660400"/>
                  </a:lnTo>
                  <a:lnTo>
                    <a:pt x="3063326" y="660400"/>
                  </a:lnTo>
                  <a:lnTo>
                    <a:pt x="3061659" y="673100"/>
                  </a:lnTo>
                  <a:close/>
                </a:path>
                <a:path w="3568700" h="2552700">
                  <a:moveTo>
                    <a:pt x="2972647" y="977900"/>
                  </a:moveTo>
                  <a:lnTo>
                    <a:pt x="2952059" y="977900"/>
                  </a:lnTo>
                  <a:lnTo>
                    <a:pt x="2960675" y="965200"/>
                  </a:lnTo>
                  <a:lnTo>
                    <a:pt x="2969729" y="952500"/>
                  </a:lnTo>
                  <a:lnTo>
                    <a:pt x="2979105" y="952500"/>
                  </a:lnTo>
                  <a:lnTo>
                    <a:pt x="2865219" y="825500"/>
                  </a:lnTo>
                  <a:lnTo>
                    <a:pt x="2835768" y="825500"/>
                  </a:lnTo>
                  <a:lnTo>
                    <a:pt x="2840247" y="812800"/>
                  </a:lnTo>
                  <a:lnTo>
                    <a:pt x="2849330" y="800100"/>
                  </a:lnTo>
                  <a:lnTo>
                    <a:pt x="2791998" y="736600"/>
                  </a:lnTo>
                  <a:lnTo>
                    <a:pt x="2734666" y="685800"/>
                  </a:lnTo>
                  <a:lnTo>
                    <a:pt x="2770986" y="685800"/>
                  </a:lnTo>
                  <a:lnTo>
                    <a:pt x="2863219" y="787400"/>
                  </a:lnTo>
                  <a:lnTo>
                    <a:pt x="2973248" y="787400"/>
                  </a:lnTo>
                  <a:lnTo>
                    <a:pt x="2962828" y="800100"/>
                  </a:lnTo>
                  <a:lnTo>
                    <a:pt x="2882885" y="800100"/>
                  </a:lnTo>
                  <a:lnTo>
                    <a:pt x="2879330" y="812800"/>
                  </a:lnTo>
                  <a:lnTo>
                    <a:pt x="2941217" y="812800"/>
                  </a:lnTo>
                  <a:lnTo>
                    <a:pt x="2960753" y="838200"/>
                  </a:lnTo>
                  <a:lnTo>
                    <a:pt x="2905885" y="838200"/>
                  </a:lnTo>
                  <a:lnTo>
                    <a:pt x="2955661" y="889000"/>
                  </a:lnTo>
                  <a:lnTo>
                    <a:pt x="2960661" y="901700"/>
                  </a:lnTo>
                  <a:lnTo>
                    <a:pt x="2963642" y="901700"/>
                  </a:lnTo>
                  <a:lnTo>
                    <a:pt x="2970550" y="914400"/>
                  </a:lnTo>
                  <a:lnTo>
                    <a:pt x="3072214" y="914400"/>
                  </a:lnTo>
                  <a:lnTo>
                    <a:pt x="3044104" y="939800"/>
                  </a:lnTo>
                  <a:lnTo>
                    <a:pt x="3049236" y="952500"/>
                  </a:lnTo>
                  <a:lnTo>
                    <a:pt x="3059416" y="965200"/>
                  </a:lnTo>
                  <a:lnTo>
                    <a:pt x="2981812" y="965200"/>
                  </a:lnTo>
                  <a:lnTo>
                    <a:pt x="2972647" y="977900"/>
                  </a:lnTo>
                  <a:close/>
                </a:path>
                <a:path w="3568700" h="2552700">
                  <a:moveTo>
                    <a:pt x="3113840" y="863600"/>
                  </a:moveTo>
                  <a:lnTo>
                    <a:pt x="3082103" y="863600"/>
                  </a:lnTo>
                  <a:lnTo>
                    <a:pt x="3139213" y="812800"/>
                  </a:lnTo>
                  <a:lnTo>
                    <a:pt x="3140991" y="812800"/>
                  </a:lnTo>
                  <a:lnTo>
                    <a:pt x="3099742" y="762000"/>
                  </a:lnTo>
                  <a:lnTo>
                    <a:pt x="3079180" y="723900"/>
                  </a:lnTo>
                  <a:lnTo>
                    <a:pt x="3058659" y="698500"/>
                  </a:lnTo>
                  <a:lnTo>
                    <a:pt x="3031415" y="698500"/>
                  </a:lnTo>
                  <a:lnTo>
                    <a:pt x="3043993" y="685800"/>
                  </a:lnTo>
                  <a:lnTo>
                    <a:pt x="3073770" y="685800"/>
                  </a:lnTo>
                  <a:lnTo>
                    <a:pt x="3154768" y="787400"/>
                  </a:lnTo>
                  <a:lnTo>
                    <a:pt x="3196795" y="787400"/>
                  </a:lnTo>
                  <a:lnTo>
                    <a:pt x="3168879" y="812800"/>
                  </a:lnTo>
                  <a:lnTo>
                    <a:pt x="3179061" y="825500"/>
                  </a:lnTo>
                  <a:lnTo>
                    <a:pt x="3154324" y="825500"/>
                  </a:lnTo>
                  <a:lnTo>
                    <a:pt x="3113840" y="863600"/>
                  </a:lnTo>
                  <a:close/>
                </a:path>
                <a:path w="3568700" h="2552700">
                  <a:moveTo>
                    <a:pt x="3043548" y="723900"/>
                  </a:moveTo>
                  <a:lnTo>
                    <a:pt x="2993994" y="723900"/>
                  </a:lnTo>
                  <a:lnTo>
                    <a:pt x="3018868" y="698500"/>
                  </a:lnTo>
                  <a:lnTo>
                    <a:pt x="3058659" y="698500"/>
                  </a:lnTo>
                  <a:lnTo>
                    <a:pt x="3053659" y="711200"/>
                  </a:lnTo>
                  <a:lnTo>
                    <a:pt x="3048659" y="711200"/>
                  </a:lnTo>
                  <a:lnTo>
                    <a:pt x="3043548" y="723900"/>
                  </a:lnTo>
                  <a:close/>
                </a:path>
                <a:path w="3568700" h="2552700">
                  <a:moveTo>
                    <a:pt x="3310074" y="774700"/>
                  </a:moveTo>
                  <a:lnTo>
                    <a:pt x="3288988" y="774700"/>
                  </a:lnTo>
                  <a:lnTo>
                    <a:pt x="3298897" y="762000"/>
                  </a:lnTo>
                  <a:lnTo>
                    <a:pt x="3308932" y="749300"/>
                  </a:lnTo>
                  <a:lnTo>
                    <a:pt x="3329209" y="723900"/>
                  </a:lnTo>
                  <a:lnTo>
                    <a:pt x="3323143" y="711200"/>
                  </a:lnTo>
                  <a:lnTo>
                    <a:pt x="3304987" y="698500"/>
                  </a:lnTo>
                  <a:lnTo>
                    <a:pt x="3331987" y="698500"/>
                  </a:lnTo>
                  <a:lnTo>
                    <a:pt x="3343320" y="711200"/>
                  </a:lnTo>
                  <a:lnTo>
                    <a:pt x="3366541" y="711200"/>
                  </a:lnTo>
                  <a:lnTo>
                    <a:pt x="3362875" y="723900"/>
                  </a:lnTo>
                  <a:lnTo>
                    <a:pt x="3355542" y="723900"/>
                  </a:lnTo>
                  <a:lnTo>
                    <a:pt x="3361411" y="736600"/>
                  </a:lnTo>
                  <a:lnTo>
                    <a:pt x="3341542" y="736600"/>
                  </a:lnTo>
                  <a:lnTo>
                    <a:pt x="3320487" y="762000"/>
                  </a:lnTo>
                  <a:lnTo>
                    <a:pt x="3310074" y="774700"/>
                  </a:lnTo>
                  <a:close/>
                </a:path>
                <a:path w="3568700" h="2552700">
                  <a:moveTo>
                    <a:pt x="3016612" y="749300"/>
                  </a:moveTo>
                  <a:lnTo>
                    <a:pt x="2960772" y="749300"/>
                  </a:lnTo>
                  <a:lnTo>
                    <a:pt x="2960106" y="736600"/>
                  </a:lnTo>
                  <a:lnTo>
                    <a:pt x="3025632" y="736600"/>
                  </a:lnTo>
                  <a:lnTo>
                    <a:pt x="3016612" y="749300"/>
                  </a:lnTo>
                  <a:close/>
                </a:path>
                <a:path w="3568700" h="2552700">
                  <a:moveTo>
                    <a:pt x="3345764" y="812800"/>
                  </a:moveTo>
                  <a:lnTo>
                    <a:pt x="3318320" y="812800"/>
                  </a:lnTo>
                  <a:lnTo>
                    <a:pt x="3363875" y="774700"/>
                  </a:lnTo>
                  <a:lnTo>
                    <a:pt x="3347078" y="749300"/>
                  </a:lnTo>
                  <a:lnTo>
                    <a:pt x="3341542" y="736600"/>
                  </a:lnTo>
                  <a:lnTo>
                    <a:pt x="3367333" y="736600"/>
                  </a:lnTo>
                  <a:lnTo>
                    <a:pt x="3379208" y="762000"/>
                  </a:lnTo>
                  <a:lnTo>
                    <a:pt x="3398985" y="762000"/>
                  </a:lnTo>
                  <a:lnTo>
                    <a:pt x="3396319" y="774700"/>
                  </a:lnTo>
                  <a:lnTo>
                    <a:pt x="3390985" y="774700"/>
                  </a:lnTo>
                  <a:lnTo>
                    <a:pt x="3397902" y="787400"/>
                  </a:lnTo>
                  <a:lnTo>
                    <a:pt x="3375764" y="787400"/>
                  </a:lnTo>
                  <a:lnTo>
                    <a:pt x="3345764" y="812800"/>
                  </a:lnTo>
                  <a:close/>
                </a:path>
                <a:path w="3568700" h="2552700">
                  <a:moveTo>
                    <a:pt x="2930563" y="762000"/>
                  </a:moveTo>
                  <a:lnTo>
                    <a:pt x="2895107" y="762000"/>
                  </a:lnTo>
                  <a:lnTo>
                    <a:pt x="2897663" y="749300"/>
                  </a:lnTo>
                  <a:lnTo>
                    <a:pt x="2940092" y="749300"/>
                  </a:lnTo>
                  <a:lnTo>
                    <a:pt x="2930563" y="762000"/>
                  </a:lnTo>
                  <a:close/>
                </a:path>
                <a:path w="3568700" h="2552700">
                  <a:moveTo>
                    <a:pt x="3206656" y="1079500"/>
                  </a:moveTo>
                  <a:lnTo>
                    <a:pt x="3179323" y="1079500"/>
                  </a:lnTo>
                  <a:lnTo>
                    <a:pt x="3160527" y="1041400"/>
                  </a:lnTo>
                  <a:lnTo>
                    <a:pt x="3154324" y="1041400"/>
                  </a:lnTo>
                  <a:lnTo>
                    <a:pt x="3132991" y="1003300"/>
                  </a:lnTo>
                  <a:lnTo>
                    <a:pt x="3088992" y="1003300"/>
                  </a:lnTo>
                  <a:lnTo>
                    <a:pt x="3094511" y="990600"/>
                  </a:lnTo>
                  <a:lnTo>
                    <a:pt x="3111214" y="977900"/>
                  </a:lnTo>
                  <a:lnTo>
                    <a:pt x="3101464" y="952500"/>
                  </a:lnTo>
                  <a:lnTo>
                    <a:pt x="3072214" y="914400"/>
                  </a:lnTo>
                  <a:lnTo>
                    <a:pt x="3019549" y="914400"/>
                  </a:lnTo>
                  <a:lnTo>
                    <a:pt x="3027412" y="901700"/>
                  </a:lnTo>
                  <a:lnTo>
                    <a:pt x="3035118" y="901700"/>
                  </a:lnTo>
                  <a:lnTo>
                    <a:pt x="3042595" y="889000"/>
                  </a:lnTo>
                  <a:lnTo>
                    <a:pt x="3053104" y="889000"/>
                  </a:lnTo>
                  <a:lnTo>
                    <a:pt x="3018271" y="825500"/>
                  </a:lnTo>
                  <a:lnTo>
                    <a:pt x="2983439" y="774700"/>
                  </a:lnTo>
                  <a:lnTo>
                    <a:pt x="2925331" y="774700"/>
                  </a:lnTo>
                  <a:lnTo>
                    <a:pt x="2937259" y="762000"/>
                  </a:lnTo>
                  <a:lnTo>
                    <a:pt x="2949417" y="749300"/>
                  </a:lnTo>
                  <a:lnTo>
                    <a:pt x="3007549" y="749300"/>
                  </a:lnTo>
                  <a:lnTo>
                    <a:pt x="3026073" y="774700"/>
                  </a:lnTo>
                  <a:lnTo>
                    <a:pt x="3044660" y="812800"/>
                  </a:lnTo>
                  <a:lnTo>
                    <a:pt x="3082103" y="863600"/>
                  </a:lnTo>
                  <a:lnTo>
                    <a:pt x="3113840" y="863600"/>
                  </a:lnTo>
                  <a:lnTo>
                    <a:pt x="3100214" y="889000"/>
                  </a:lnTo>
                  <a:lnTo>
                    <a:pt x="3140546" y="939800"/>
                  </a:lnTo>
                  <a:lnTo>
                    <a:pt x="3166799" y="939800"/>
                  </a:lnTo>
                  <a:lnTo>
                    <a:pt x="3152768" y="952500"/>
                  </a:lnTo>
                  <a:lnTo>
                    <a:pt x="3154324" y="952500"/>
                  </a:lnTo>
                  <a:lnTo>
                    <a:pt x="3155102" y="965200"/>
                  </a:lnTo>
                  <a:lnTo>
                    <a:pt x="3182295" y="965200"/>
                  </a:lnTo>
                  <a:lnTo>
                    <a:pt x="3166546" y="977900"/>
                  </a:lnTo>
                  <a:lnTo>
                    <a:pt x="3170657" y="977900"/>
                  </a:lnTo>
                  <a:lnTo>
                    <a:pt x="3174435" y="990600"/>
                  </a:lnTo>
                  <a:lnTo>
                    <a:pt x="3148102" y="990600"/>
                  </a:lnTo>
                  <a:lnTo>
                    <a:pt x="3158768" y="1002708"/>
                  </a:lnTo>
                  <a:lnTo>
                    <a:pt x="3159818" y="1004495"/>
                  </a:lnTo>
                  <a:lnTo>
                    <a:pt x="3170518" y="1028700"/>
                  </a:lnTo>
                  <a:lnTo>
                    <a:pt x="3193101" y="1054100"/>
                  </a:lnTo>
                  <a:lnTo>
                    <a:pt x="3224989" y="1054100"/>
                  </a:lnTo>
                  <a:lnTo>
                    <a:pt x="3232600" y="1066800"/>
                  </a:lnTo>
                  <a:lnTo>
                    <a:pt x="3209100" y="1066800"/>
                  </a:lnTo>
                  <a:lnTo>
                    <a:pt x="3206656" y="1079500"/>
                  </a:lnTo>
                  <a:close/>
                </a:path>
                <a:path w="3568700" h="2552700">
                  <a:moveTo>
                    <a:pt x="3299765" y="787400"/>
                  </a:moveTo>
                  <a:lnTo>
                    <a:pt x="3273655" y="787400"/>
                  </a:lnTo>
                  <a:lnTo>
                    <a:pt x="3241544" y="749300"/>
                  </a:lnTo>
                  <a:lnTo>
                    <a:pt x="3268117" y="749300"/>
                  </a:lnTo>
                  <a:lnTo>
                    <a:pt x="3279469" y="762000"/>
                  </a:lnTo>
                  <a:lnTo>
                    <a:pt x="3287099" y="774700"/>
                  </a:lnTo>
                  <a:lnTo>
                    <a:pt x="3310074" y="774700"/>
                  </a:lnTo>
                  <a:lnTo>
                    <a:pt x="3299765" y="787400"/>
                  </a:lnTo>
                  <a:close/>
                </a:path>
                <a:path w="3568700" h="2552700">
                  <a:moveTo>
                    <a:pt x="3516733" y="850900"/>
                  </a:moveTo>
                  <a:lnTo>
                    <a:pt x="3479761" y="850900"/>
                  </a:lnTo>
                  <a:lnTo>
                    <a:pt x="3493974" y="838200"/>
                  </a:lnTo>
                  <a:lnTo>
                    <a:pt x="3536427" y="812800"/>
                  </a:lnTo>
                  <a:lnTo>
                    <a:pt x="3507974" y="762000"/>
                  </a:lnTo>
                  <a:lnTo>
                    <a:pt x="3498539" y="749300"/>
                  </a:lnTo>
                  <a:lnTo>
                    <a:pt x="3546458" y="749300"/>
                  </a:lnTo>
                  <a:lnTo>
                    <a:pt x="3567759" y="774700"/>
                  </a:lnTo>
                  <a:lnTo>
                    <a:pt x="3568648" y="774700"/>
                  </a:lnTo>
                  <a:lnTo>
                    <a:pt x="3568648" y="825500"/>
                  </a:lnTo>
                  <a:lnTo>
                    <a:pt x="3544315" y="825500"/>
                  </a:lnTo>
                  <a:lnTo>
                    <a:pt x="3529594" y="838200"/>
                  </a:lnTo>
                  <a:lnTo>
                    <a:pt x="3516733" y="850900"/>
                  </a:lnTo>
                  <a:close/>
                </a:path>
                <a:path w="3568700" h="2552700">
                  <a:moveTo>
                    <a:pt x="3080437" y="1651000"/>
                  </a:moveTo>
                  <a:lnTo>
                    <a:pt x="3040660" y="1651000"/>
                  </a:lnTo>
                  <a:lnTo>
                    <a:pt x="3051993" y="1638300"/>
                  </a:lnTo>
                  <a:lnTo>
                    <a:pt x="3032285" y="1625600"/>
                  </a:lnTo>
                  <a:lnTo>
                    <a:pt x="2973661" y="1549400"/>
                  </a:lnTo>
                  <a:lnTo>
                    <a:pt x="2960474" y="1549400"/>
                  </a:lnTo>
                  <a:lnTo>
                    <a:pt x="2961661" y="1536700"/>
                  </a:lnTo>
                  <a:lnTo>
                    <a:pt x="2927477" y="1498600"/>
                  </a:lnTo>
                  <a:lnTo>
                    <a:pt x="2893737" y="1460500"/>
                  </a:lnTo>
                  <a:lnTo>
                    <a:pt x="2860515" y="1422400"/>
                  </a:lnTo>
                  <a:lnTo>
                    <a:pt x="2827888" y="1384300"/>
                  </a:lnTo>
                  <a:lnTo>
                    <a:pt x="2795931" y="1346200"/>
                  </a:lnTo>
                  <a:lnTo>
                    <a:pt x="2764721" y="1295400"/>
                  </a:lnTo>
                  <a:lnTo>
                    <a:pt x="2734333" y="1257300"/>
                  </a:lnTo>
                  <a:lnTo>
                    <a:pt x="2704359" y="1219200"/>
                  </a:lnTo>
                  <a:lnTo>
                    <a:pt x="2674789" y="1168400"/>
                  </a:lnTo>
                  <a:lnTo>
                    <a:pt x="2616474" y="1092200"/>
                  </a:lnTo>
                  <a:lnTo>
                    <a:pt x="2558618" y="1003300"/>
                  </a:lnTo>
                  <a:lnTo>
                    <a:pt x="2529621" y="952500"/>
                  </a:lnTo>
                  <a:lnTo>
                    <a:pt x="2500449" y="914400"/>
                  </a:lnTo>
                  <a:lnTo>
                    <a:pt x="2473332" y="876300"/>
                  </a:lnTo>
                  <a:lnTo>
                    <a:pt x="2447422" y="850900"/>
                  </a:lnTo>
                  <a:lnTo>
                    <a:pt x="2424388" y="812800"/>
                  </a:lnTo>
                  <a:lnTo>
                    <a:pt x="2405896" y="774700"/>
                  </a:lnTo>
                  <a:lnTo>
                    <a:pt x="2406199" y="774700"/>
                  </a:lnTo>
                  <a:lnTo>
                    <a:pt x="2411659" y="762000"/>
                  </a:lnTo>
                  <a:lnTo>
                    <a:pt x="2419098" y="762000"/>
                  </a:lnTo>
                  <a:lnTo>
                    <a:pt x="2425340" y="774700"/>
                  </a:lnTo>
                  <a:lnTo>
                    <a:pt x="2442155" y="787400"/>
                  </a:lnTo>
                  <a:lnTo>
                    <a:pt x="2452729" y="803551"/>
                  </a:lnTo>
                  <a:lnTo>
                    <a:pt x="2464266" y="825500"/>
                  </a:lnTo>
                  <a:lnTo>
                    <a:pt x="2491560" y="863600"/>
                  </a:lnTo>
                  <a:lnTo>
                    <a:pt x="2512512" y="863600"/>
                  </a:lnTo>
                  <a:lnTo>
                    <a:pt x="2531527" y="889000"/>
                  </a:lnTo>
                  <a:lnTo>
                    <a:pt x="2560785" y="927100"/>
                  </a:lnTo>
                  <a:lnTo>
                    <a:pt x="2590715" y="965200"/>
                  </a:lnTo>
                  <a:lnTo>
                    <a:pt x="2621253" y="1016000"/>
                  </a:lnTo>
                  <a:lnTo>
                    <a:pt x="2631613" y="1028700"/>
                  </a:lnTo>
                  <a:lnTo>
                    <a:pt x="2600558" y="1028700"/>
                  </a:lnTo>
                  <a:lnTo>
                    <a:pt x="2630458" y="1066800"/>
                  </a:lnTo>
                  <a:lnTo>
                    <a:pt x="2660507" y="1117600"/>
                  </a:lnTo>
                  <a:lnTo>
                    <a:pt x="2690828" y="1155700"/>
                  </a:lnTo>
                  <a:lnTo>
                    <a:pt x="2721544" y="1206500"/>
                  </a:lnTo>
                  <a:lnTo>
                    <a:pt x="2752777" y="1244600"/>
                  </a:lnTo>
                  <a:lnTo>
                    <a:pt x="2782487" y="1295400"/>
                  </a:lnTo>
                  <a:lnTo>
                    <a:pt x="2812913" y="1333500"/>
                  </a:lnTo>
                  <a:lnTo>
                    <a:pt x="2843994" y="1371600"/>
                  </a:lnTo>
                  <a:lnTo>
                    <a:pt x="2875669" y="1409700"/>
                  </a:lnTo>
                  <a:lnTo>
                    <a:pt x="2907879" y="1447800"/>
                  </a:lnTo>
                  <a:lnTo>
                    <a:pt x="2940563" y="1485900"/>
                  </a:lnTo>
                  <a:lnTo>
                    <a:pt x="2973661" y="1524000"/>
                  </a:lnTo>
                  <a:lnTo>
                    <a:pt x="3006535" y="1524000"/>
                  </a:lnTo>
                  <a:lnTo>
                    <a:pt x="2997794" y="1536700"/>
                  </a:lnTo>
                  <a:lnTo>
                    <a:pt x="2989105" y="1536700"/>
                  </a:lnTo>
                  <a:lnTo>
                    <a:pt x="3046573" y="1612900"/>
                  </a:lnTo>
                  <a:lnTo>
                    <a:pt x="3065881" y="1625600"/>
                  </a:lnTo>
                  <a:lnTo>
                    <a:pt x="3095278" y="1625600"/>
                  </a:lnTo>
                  <a:lnTo>
                    <a:pt x="3079325" y="1638300"/>
                  </a:lnTo>
                  <a:lnTo>
                    <a:pt x="3080437" y="1651000"/>
                  </a:lnTo>
                  <a:close/>
                </a:path>
                <a:path w="3568700" h="2552700">
                  <a:moveTo>
                    <a:pt x="3233961" y="863600"/>
                  </a:moveTo>
                  <a:lnTo>
                    <a:pt x="3209545" y="863600"/>
                  </a:lnTo>
                  <a:lnTo>
                    <a:pt x="3256322" y="812800"/>
                  </a:lnTo>
                  <a:lnTo>
                    <a:pt x="3224545" y="762000"/>
                  </a:lnTo>
                  <a:lnTo>
                    <a:pt x="3247553" y="762000"/>
                  </a:lnTo>
                  <a:lnTo>
                    <a:pt x="3262598" y="787400"/>
                  </a:lnTo>
                  <a:lnTo>
                    <a:pt x="3299765" y="787400"/>
                  </a:lnTo>
                  <a:lnTo>
                    <a:pt x="3309043" y="800100"/>
                  </a:lnTo>
                  <a:lnTo>
                    <a:pt x="3286321" y="800100"/>
                  </a:lnTo>
                  <a:lnTo>
                    <a:pt x="3281988" y="812800"/>
                  </a:lnTo>
                  <a:lnTo>
                    <a:pt x="3285887" y="812800"/>
                  </a:lnTo>
                  <a:lnTo>
                    <a:pt x="3291715" y="825500"/>
                  </a:lnTo>
                  <a:lnTo>
                    <a:pt x="3268210" y="825500"/>
                  </a:lnTo>
                  <a:lnTo>
                    <a:pt x="3233961" y="863600"/>
                  </a:lnTo>
                  <a:close/>
                </a:path>
                <a:path w="3568700" h="2552700">
                  <a:moveTo>
                    <a:pt x="3173296" y="1549400"/>
                  </a:moveTo>
                  <a:lnTo>
                    <a:pt x="3146991" y="1549400"/>
                  </a:lnTo>
                  <a:lnTo>
                    <a:pt x="3172646" y="1524000"/>
                  </a:lnTo>
                  <a:lnTo>
                    <a:pt x="3181212" y="1511300"/>
                  </a:lnTo>
                  <a:lnTo>
                    <a:pt x="3163857" y="1485900"/>
                  </a:lnTo>
                  <a:lnTo>
                    <a:pt x="3146616" y="1473200"/>
                  </a:lnTo>
                  <a:lnTo>
                    <a:pt x="3129479" y="1447800"/>
                  </a:lnTo>
                  <a:lnTo>
                    <a:pt x="3112436" y="1435100"/>
                  </a:lnTo>
                  <a:lnTo>
                    <a:pt x="3051993" y="1435100"/>
                  </a:lnTo>
                  <a:lnTo>
                    <a:pt x="3069826" y="1422400"/>
                  </a:lnTo>
                  <a:lnTo>
                    <a:pt x="3087659" y="1397000"/>
                  </a:lnTo>
                  <a:lnTo>
                    <a:pt x="3056458" y="1358900"/>
                  </a:lnTo>
                  <a:lnTo>
                    <a:pt x="3025519" y="1320800"/>
                  </a:lnTo>
                  <a:lnTo>
                    <a:pt x="2994837" y="1282700"/>
                  </a:lnTo>
                  <a:lnTo>
                    <a:pt x="2964404" y="1244600"/>
                  </a:lnTo>
                  <a:lnTo>
                    <a:pt x="2934217" y="1206500"/>
                  </a:lnTo>
                  <a:lnTo>
                    <a:pt x="2910176" y="1206500"/>
                  </a:lnTo>
                  <a:lnTo>
                    <a:pt x="2918218" y="1193800"/>
                  </a:lnTo>
                  <a:lnTo>
                    <a:pt x="2886161" y="1155700"/>
                  </a:lnTo>
                  <a:lnTo>
                    <a:pt x="2854344" y="1104900"/>
                  </a:lnTo>
                  <a:lnTo>
                    <a:pt x="2822798" y="1066800"/>
                  </a:lnTo>
                  <a:lnTo>
                    <a:pt x="2791554" y="1028700"/>
                  </a:lnTo>
                  <a:lnTo>
                    <a:pt x="2757726" y="990600"/>
                  </a:lnTo>
                  <a:lnTo>
                    <a:pt x="2690862" y="914400"/>
                  </a:lnTo>
                  <a:lnTo>
                    <a:pt x="2657886" y="876300"/>
                  </a:lnTo>
                  <a:lnTo>
                    <a:pt x="2625256" y="838200"/>
                  </a:lnTo>
                  <a:lnTo>
                    <a:pt x="2593003" y="787400"/>
                  </a:lnTo>
                  <a:lnTo>
                    <a:pt x="2615929" y="787400"/>
                  </a:lnTo>
                  <a:lnTo>
                    <a:pt x="2646779" y="825500"/>
                  </a:lnTo>
                  <a:lnTo>
                    <a:pt x="2672290" y="825500"/>
                  </a:lnTo>
                  <a:lnTo>
                    <a:pt x="2691653" y="850900"/>
                  </a:lnTo>
                  <a:lnTo>
                    <a:pt x="2720922" y="889000"/>
                  </a:lnTo>
                  <a:lnTo>
                    <a:pt x="2750418" y="939800"/>
                  </a:lnTo>
                  <a:lnTo>
                    <a:pt x="2780145" y="977900"/>
                  </a:lnTo>
                  <a:lnTo>
                    <a:pt x="2810109" y="1016000"/>
                  </a:lnTo>
                  <a:lnTo>
                    <a:pt x="2814776" y="1028700"/>
                  </a:lnTo>
                  <a:lnTo>
                    <a:pt x="2823998" y="1028700"/>
                  </a:lnTo>
                  <a:lnTo>
                    <a:pt x="2882982" y="1104900"/>
                  </a:lnTo>
                  <a:lnTo>
                    <a:pt x="2912324" y="1130300"/>
                  </a:lnTo>
                  <a:lnTo>
                    <a:pt x="2941551" y="1168400"/>
                  </a:lnTo>
                  <a:lnTo>
                    <a:pt x="2967512" y="1168400"/>
                  </a:lnTo>
                  <a:lnTo>
                    <a:pt x="2957550" y="1181100"/>
                  </a:lnTo>
                  <a:lnTo>
                    <a:pt x="2992202" y="1219200"/>
                  </a:lnTo>
                  <a:lnTo>
                    <a:pt x="3026771" y="1270000"/>
                  </a:lnTo>
                  <a:lnTo>
                    <a:pt x="3058095" y="1270000"/>
                  </a:lnTo>
                  <a:lnTo>
                    <a:pt x="3041104" y="1282700"/>
                  </a:lnTo>
                  <a:lnTo>
                    <a:pt x="3013994" y="1282700"/>
                  </a:lnTo>
                  <a:lnTo>
                    <a:pt x="3057715" y="1333500"/>
                  </a:lnTo>
                  <a:lnTo>
                    <a:pt x="3102103" y="1384300"/>
                  </a:lnTo>
                  <a:lnTo>
                    <a:pt x="3160095" y="1384300"/>
                  </a:lnTo>
                  <a:lnTo>
                    <a:pt x="3145324" y="1397000"/>
                  </a:lnTo>
                  <a:lnTo>
                    <a:pt x="3156250" y="1409700"/>
                  </a:lnTo>
                  <a:lnTo>
                    <a:pt x="3129991" y="1409700"/>
                  </a:lnTo>
                  <a:lnTo>
                    <a:pt x="3127769" y="1422400"/>
                  </a:lnTo>
                  <a:lnTo>
                    <a:pt x="3145868" y="1433804"/>
                  </a:lnTo>
                  <a:lnTo>
                    <a:pt x="3146722" y="1435100"/>
                  </a:lnTo>
                  <a:lnTo>
                    <a:pt x="3150397" y="1439763"/>
                  </a:lnTo>
                  <a:lnTo>
                    <a:pt x="3154657" y="1447800"/>
                  </a:lnTo>
                  <a:lnTo>
                    <a:pt x="3164712" y="1460500"/>
                  </a:lnTo>
                  <a:lnTo>
                    <a:pt x="3195212" y="1498600"/>
                  </a:lnTo>
                  <a:lnTo>
                    <a:pt x="3228211" y="1498600"/>
                  </a:lnTo>
                  <a:lnTo>
                    <a:pt x="3236989" y="1511300"/>
                  </a:lnTo>
                  <a:lnTo>
                    <a:pt x="3264037" y="1511300"/>
                  </a:lnTo>
                  <a:lnTo>
                    <a:pt x="3249988" y="1524000"/>
                  </a:lnTo>
                  <a:lnTo>
                    <a:pt x="3194545" y="1524000"/>
                  </a:lnTo>
                  <a:lnTo>
                    <a:pt x="3186045" y="1536700"/>
                  </a:lnTo>
                  <a:lnTo>
                    <a:pt x="3173296" y="1549400"/>
                  </a:lnTo>
                  <a:close/>
                </a:path>
                <a:path w="3568700" h="2552700">
                  <a:moveTo>
                    <a:pt x="3457642" y="1028700"/>
                  </a:moveTo>
                  <a:lnTo>
                    <a:pt x="3432540" y="1028700"/>
                  </a:lnTo>
                  <a:lnTo>
                    <a:pt x="3449317" y="1003300"/>
                  </a:lnTo>
                  <a:lnTo>
                    <a:pt x="3404096" y="952500"/>
                  </a:lnTo>
                  <a:lnTo>
                    <a:pt x="3377763" y="952500"/>
                  </a:lnTo>
                  <a:lnTo>
                    <a:pt x="3382097" y="939800"/>
                  </a:lnTo>
                  <a:lnTo>
                    <a:pt x="3390874" y="939800"/>
                  </a:lnTo>
                  <a:lnTo>
                    <a:pt x="3383975" y="927100"/>
                  </a:lnTo>
                  <a:lnTo>
                    <a:pt x="3370218" y="914400"/>
                  </a:lnTo>
                  <a:lnTo>
                    <a:pt x="3363319" y="901700"/>
                  </a:lnTo>
                  <a:lnTo>
                    <a:pt x="3341764" y="901700"/>
                  </a:lnTo>
                  <a:lnTo>
                    <a:pt x="3347764" y="889000"/>
                  </a:lnTo>
                  <a:lnTo>
                    <a:pt x="3350764" y="889000"/>
                  </a:lnTo>
                  <a:lnTo>
                    <a:pt x="3346320" y="876300"/>
                  </a:lnTo>
                  <a:lnTo>
                    <a:pt x="3364653" y="876300"/>
                  </a:lnTo>
                  <a:lnTo>
                    <a:pt x="3374762" y="863600"/>
                  </a:lnTo>
                  <a:lnTo>
                    <a:pt x="3404652" y="825500"/>
                  </a:lnTo>
                  <a:lnTo>
                    <a:pt x="3375764" y="787400"/>
                  </a:lnTo>
                  <a:lnTo>
                    <a:pt x="3397902" y="787400"/>
                  </a:lnTo>
                  <a:lnTo>
                    <a:pt x="3418651" y="812800"/>
                  </a:lnTo>
                  <a:lnTo>
                    <a:pt x="3448762" y="812800"/>
                  </a:lnTo>
                  <a:lnTo>
                    <a:pt x="3456512" y="825500"/>
                  </a:lnTo>
                  <a:lnTo>
                    <a:pt x="3430985" y="825500"/>
                  </a:lnTo>
                  <a:lnTo>
                    <a:pt x="3439203" y="838200"/>
                  </a:lnTo>
                  <a:lnTo>
                    <a:pt x="3417207" y="838200"/>
                  </a:lnTo>
                  <a:lnTo>
                    <a:pt x="3414763" y="850900"/>
                  </a:lnTo>
                  <a:lnTo>
                    <a:pt x="3412429" y="850900"/>
                  </a:lnTo>
                  <a:lnTo>
                    <a:pt x="3377319" y="889000"/>
                  </a:lnTo>
                  <a:lnTo>
                    <a:pt x="3391666" y="901700"/>
                  </a:lnTo>
                  <a:lnTo>
                    <a:pt x="3406096" y="927100"/>
                  </a:lnTo>
                  <a:lnTo>
                    <a:pt x="3429964" y="927100"/>
                  </a:lnTo>
                  <a:lnTo>
                    <a:pt x="3419540" y="939800"/>
                  </a:lnTo>
                  <a:lnTo>
                    <a:pt x="3451883" y="977900"/>
                  </a:lnTo>
                  <a:lnTo>
                    <a:pt x="3462762" y="990600"/>
                  </a:lnTo>
                  <a:lnTo>
                    <a:pt x="3484660" y="990600"/>
                  </a:lnTo>
                  <a:lnTo>
                    <a:pt x="3475984" y="1003300"/>
                  </a:lnTo>
                  <a:lnTo>
                    <a:pt x="3488303" y="1016000"/>
                  </a:lnTo>
                  <a:lnTo>
                    <a:pt x="3462095" y="1016000"/>
                  </a:lnTo>
                  <a:lnTo>
                    <a:pt x="3457642" y="1028700"/>
                  </a:lnTo>
                  <a:close/>
                </a:path>
                <a:path w="3568700" h="2552700">
                  <a:moveTo>
                    <a:pt x="2941217" y="812800"/>
                  </a:moveTo>
                  <a:lnTo>
                    <a:pt x="2890107" y="812800"/>
                  </a:lnTo>
                  <a:lnTo>
                    <a:pt x="2893218" y="800100"/>
                  </a:lnTo>
                  <a:lnTo>
                    <a:pt x="2952158" y="800100"/>
                  </a:lnTo>
                  <a:lnTo>
                    <a:pt x="2941217" y="812800"/>
                  </a:lnTo>
                  <a:close/>
                </a:path>
                <a:path w="3568700" h="2552700">
                  <a:moveTo>
                    <a:pt x="3364653" y="876300"/>
                  </a:moveTo>
                  <a:lnTo>
                    <a:pt x="3341653" y="876300"/>
                  </a:lnTo>
                  <a:lnTo>
                    <a:pt x="3337209" y="863600"/>
                  </a:lnTo>
                  <a:lnTo>
                    <a:pt x="3331811" y="863600"/>
                  </a:lnTo>
                  <a:lnTo>
                    <a:pt x="3326445" y="850900"/>
                  </a:lnTo>
                  <a:lnTo>
                    <a:pt x="3315765" y="838200"/>
                  </a:lnTo>
                  <a:lnTo>
                    <a:pt x="3297543" y="838200"/>
                  </a:lnTo>
                  <a:lnTo>
                    <a:pt x="3299543" y="825500"/>
                  </a:lnTo>
                  <a:lnTo>
                    <a:pt x="3303543" y="825500"/>
                  </a:lnTo>
                  <a:lnTo>
                    <a:pt x="3290637" y="812800"/>
                  </a:lnTo>
                  <a:lnTo>
                    <a:pt x="3286321" y="800100"/>
                  </a:lnTo>
                  <a:lnTo>
                    <a:pt x="3309043" y="800100"/>
                  </a:lnTo>
                  <a:lnTo>
                    <a:pt x="3318320" y="812800"/>
                  </a:lnTo>
                  <a:lnTo>
                    <a:pt x="3345764" y="812800"/>
                  </a:lnTo>
                  <a:lnTo>
                    <a:pt x="3330764" y="825500"/>
                  </a:lnTo>
                  <a:lnTo>
                    <a:pt x="3364653" y="876300"/>
                  </a:lnTo>
                  <a:close/>
                </a:path>
                <a:path w="3568700" h="2552700">
                  <a:moveTo>
                    <a:pt x="2491560" y="863600"/>
                  </a:moveTo>
                  <a:lnTo>
                    <a:pt x="2464266" y="825500"/>
                  </a:lnTo>
                  <a:lnTo>
                    <a:pt x="2452729" y="803551"/>
                  </a:lnTo>
                  <a:lnTo>
                    <a:pt x="2458783" y="812800"/>
                  </a:lnTo>
                  <a:lnTo>
                    <a:pt x="2475245" y="838200"/>
                  </a:lnTo>
                  <a:lnTo>
                    <a:pt x="2491560" y="863600"/>
                  </a:lnTo>
                  <a:close/>
                </a:path>
                <a:path w="3568700" h="2552700">
                  <a:moveTo>
                    <a:pt x="3166799" y="939800"/>
                  </a:moveTo>
                  <a:lnTo>
                    <a:pt x="3140546" y="939800"/>
                  </a:lnTo>
                  <a:lnTo>
                    <a:pt x="3168254" y="914400"/>
                  </a:lnTo>
                  <a:lnTo>
                    <a:pt x="3195878" y="876300"/>
                  </a:lnTo>
                  <a:lnTo>
                    <a:pt x="3154324" y="825500"/>
                  </a:lnTo>
                  <a:lnTo>
                    <a:pt x="3179061" y="825500"/>
                  </a:lnTo>
                  <a:lnTo>
                    <a:pt x="3209545" y="863600"/>
                  </a:lnTo>
                  <a:lnTo>
                    <a:pt x="3233961" y="863600"/>
                  </a:lnTo>
                  <a:lnTo>
                    <a:pt x="3222545" y="876300"/>
                  </a:lnTo>
                  <a:lnTo>
                    <a:pt x="3225767" y="876300"/>
                  </a:lnTo>
                  <a:lnTo>
                    <a:pt x="3232433" y="889000"/>
                  </a:lnTo>
                  <a:lnTo>
                    <a:pt x="3208878" y="889000"/>
                  </a:lnTo>
                  <a:lnTo>
                    <a:pt x="3194861" y="914400"/>
                  </a:lnTo>
                  <a:lnTo>
                    <a:pt x="3166799" y="939800"/>
                  </a:lnTo>
                  <a:close/>
                </a:path>
                <a:path w="3568700" h="2552700">
                  <a:moveTo>
                    <a:pt x="3182295" y="965200"/>
                  </a:moveTo>
                  <a:lnTo>
                    <a:pt x="3155102" y="965200"/>
                  </a:lnTo>
                  <a:lnTo>
                    <a:pt x="3186129" y="927100"/>
                  </a:lnTo>
                  <a:lnTo>
                    <a:pt x="3217322" y="901700"/>
                  </a:lnTo>
                  <a:lnTo>
                    <a:pt x="3208878" y="889000"/>
                  </a:lnTo>
                  <a:lnTo>
                    <a:pt x="3232433" y="889000"/>
                  </a:lnTo>
                  <a:lnTo>
                    <a:pt x="3257322" y="863600"/>
                  </a:lnTo>
                  <a:lnTo>
                    <a:pt x="3282210" y="850900"/>
                  </a:lnTo>
                  <a:lnTo>
                    <a:pt x="3268210" y="825500"/>
                  </a:lnTo>
                  <a:lnTo>
                    <a:pt x="3291715" y="825500"/>
                  </a:lnTo>
                  <a:lnTo>
                    <a:pt x="3297543" y="838200"/>
                  </a:lnTo>
                  <a:lnTo>
                    <a:pt x="3313431" y="838200"/>
                  </a:lnTo>
                  <a:lnTo>
                    <a:pt x="3311209" y="850900"/>
                  </a:lnTo>
                  <a:lnTo>
                    <a:pt x="3308765" y="850900"/>
                  </a:lnTo>
                  <a:lnTo>
                    <a:pt x="3317062" y="863600"/>
                  </a:lnTo>
                  <a:lnTo>
                    <a:pt x="3289321" y="863600"/>
                  </a:lnTo>
                  <a:lnTo>
                    <a:pt x="3244655" y="901700"/>
                  </a:lnTo>
                  <a:lnTo>
                    <a:pt x="3251270" y="914400"/>
                  </a:lnTo>
                  <a:lnTo>
                    <a:pt x="3229544" y="914400"/>
                  </a:lnTo>
                  <a:lnTo>
                    <a:pt x="3198045" y="952500"/>
                  </a:lnTo>
                  <a:lnTo>
                    <a:pt x="3182295" y="965200"/>
                  </a:lnTo>
                  <a:close/>
                </a:path>
                <a:path w="3568700" h="2552700">
                  <a:moveTo>
                    <a:pt x="3503914" y="863600"/>
                  </a:moveTo>
                  <a:lnTo>
                    <a:pt x="3463984" y="863600"/>
                  </a:lnTo>
                  <a:lnTo>
                    <a:pt x="3449165" y="850900"/>
                  </a:lnTo>
                  <a:lnTo>
                    <a:pt x="3434429" y="825500"/>
                  </a:lnTo>
                  <a:lnTo>
                    <a:pt x="3456512" y="825500"/>
                  </a:lnTo>
                  <a:lnTo>
                    <a:pt x="3464262" y="838200"/>
                  </a:lnTo>
                  <a:lnTo>
                    <a:pt x="3479761" y="850900"/>
                  </a:lnTo>
                  <a:lnTo>
                    <a:pt x="3516733" y="850900"/>
                  </a:lnTo>
                  <a:lnTo>
                    <a:pt x="3503914" y="863600"/>
                  </a:lnTo>
                  <a:close/>
                </a:path>
                <a:path w="3568700" h="2552700">
                  <a:moveTo>
                    <a:pt x="3568648" y="850900"/>
                  </a:moveTo>
                  <a:lnTo>
                    <a:pt x="3547649" y="825500"/>
                  </a:lnTo>
                  <a:lnTo>
                    <a:pt x="3568648" y="825500"/>
                  </a:lnTo>
                  <a:lnTo>
                    <a:pt x="3568648" y="850900"/>
                  </a:lnTo>
                  <a:close/>
                </a:path>
                <a:path w="3568700" h="2552700">
                  <a:moveTo>
                    <a:pt x="2970550" y="914400"/>
                  </a:moveTo>
                  <a:lnTo>
                    <a:pt x="2956734" y="889000"/>
                  </a:lnTo>
                  <a:lnTo>
                    <a:pt x="2915329" y="838200"/>
                  </a:lnTo>
                  <a:lnTo>
                    <a:pt x="2960753" y="838200"/>
                  </a:lnTo>
                  <a:lnTo>
                    <a:pt x="3009750" y="901700"/>
                  </a:lnTo>
                  <a:lnTo>
                    <a:pt x="2965550" y="901700"/>
                  </a:lnTo>
                  <a:lnTo>
                    <a:pt x="2970550" y="914400"/>
                  </a:lnTo>
                  <a:close/>
                </a:path>
                <a:path w="3568700" h="2552700">
                  <a:moveTo>
                    <a:pt x="3429964" y="927100"/>
                  </a:moveTo>
                  <a:lnTo>
                    <a:pt x="3406096" y="927100"/>
                  </a:lnTo>
                  <a:lnTo>
                    <a:pt x="3427235" y="901700"/>
                  </a:lnTo>
                  <a:lnTo>
                    <a:pt x="3448540" y="889000"/>
                  </a:lnTo>
                  <a:lnTo>
                    <a:pt x="3440660" y="876300"/>
                  </a:lnTo>
                  <a:lnTo>
                    <a:pt x="3417207" y="838200"/>
                  </a:lnTo>
                  <a:lnTo>
                    <a:pt x="3439203" y="838200"/>
                  </a:lnTo>
                  <a:lnTo>
                    <a:pt x="3455640" y="863600"/>
                  </a:lnTo>
                  <a:lnTo>
                    <a:pt x="3503914" y="863600"/>
                  </a:lnTo>
                  <a:lnTo>
                    <a:pt x="3491094" y="876300"/>
                  </a:lnTo>
                  <a:lnTo>
                    <a:pt x="3512641" y="901700"/>
                  </a:lnTo>
                  <a:lnTo>
                    <a:pt x="3461317" y="901700"/>
                  </a:lnTo>
                  <a:lnTo>
                    <a:pt x="3450837" y="914400"/>
                  </a:lnTo>
                  <a:lnTo>
                    <a:pt x="3440387" y="914400"/>
                  </a:lnTo>
                  <a:lnTo>
                    <a:pt x="3429964" y="927100"/>
                  </a:lnTo>
                  <a:close/>
                </a:path>
                <a:path w="3568700" h="2552700">
                  <a:moveTo>
                    <a:pt x="3549065" y="914400"/>
                  </a:moveTo>
                  <a:lnTo>
                    <a:pt x="3519872" y="914400"/>
                  </a:lnTo>
                  <a:lnTo>
                    <a:pt x="3528635" y="901700"/>
                  </a:lnTo>
                  <a:lnTo>
                    <a:pt x="3537316" y="901700"/>
                  </a:lnTo>
                  <a:lnTo>
                    <a:pt x="3560862" y="863600"/>
                  </a:lnTo>
                  <a:lnTo>
                    <a:pt x="3568648" y="850900"/>
                  </a:lnTo>
                  <a:lnTo>
                    <a:pt x="3568648" y="889000"/>
                  </a:lnTo>
                  <a:lnTo>
                    <a:pt x="3566648" y="889000"/>
                  </a:lnTo>
                  <a:lnTo>
                    <a:pt x="3557940" y="901700"/>
                  </a:lnTo>
                  <a:lnTo>
                    <a:pt x="3549065" y="914400"/>
                  </a:lnTo>
                  <a:close/>
                </a:path>
                <a:path w="3568700" h="2552700">
                  <a:moveTo>
                    <a:pt x="3318845" y="952500"/>
                  </a:moveTo>
                  <a:lnTo>
                    <a:pt x="3285877" y="952500"/>
                  </a:lnTo>
                  <a:lnTo>
                    <a:pt x="3327653" y="914400"/>
                  </a:lnTo>
                  <a:lnTo>
                    <a:pt x="3293543" y="863600"/>
                  </a:lnTo>
                  <a:lnTo>
                    <a:pt x="3317062" y="863600"/>
                  </a:lnTo>
                  <a:lnTo>
                    <a:pt x="3341764" y="901700"/>
                  </a:lnTo>
                  <a:lnTo>
                    <a:pt x="3363319" y="901700"/>
                  </a:lnTo>
                  <a:lnTo>
                    <a:pt x="3356764" y="914400"/>
                  </a:lnTo>
                  <a:lnTo>
                    <a:pt x="3353320" y="914400"/>
                  </a:lnTo>
                  <a:lnTo>
                    <a:pt x="3361468" y="927100"/>
                  </a:lnTo>
                  <a:lnTo>
                    <a:pt x="3339209" y="927100"/>
                  </a:lnTo>
                  <a:lnTo>
                    <a:pt x="3318845" y="952500"/>
                  </a:lnTo>
                  <a:close/>
                </a:path>
                <a:path w="3568700" h="2552700">
                  <a:moveTo>
                    <a:pt x="3019549" y="914400"/>
                  </a:moveTo>
                  <a:lnTo>
                    <a:pt x="2970550" y="914400"/>
                  </a:lnTo>
                  <a:lnTo>
                    <a:pt x="2965550" y="901700"/>
                  </a:lnTo>
                  <a:lnTo>
                    <a:pt x="3009750" y="901700"/>
                  </a:lnTo>
                  <a:lnTo>
                    <a:pt x="3019549" y="914400"/>
                  </a:lnTo>
                  <a:close/>
                </a:path>
                <a:path w="3568700" h="2552700">
                  <a:moveTo>
                    <a:pt x="3484660" y="990600"/>
                  </a:moveTo>
                  <a:lnTo>
                    <a:pt x="3462762" y="990600"/>
                  </a:lnTo>
                  <a:lnTo>
                    <a:pt x="3480497" y="965200"/>
                  </a:lnTo>
                  <a:lnTo>
                    <a:pt x="3489277" y="952500"/>
                  </a:lnTo>
                  <a:lnTo>
                    <a:pt x="3497983" y="952500"/>
                  </a:lnTo>
                  <a:lnTo>
                    <a:pt x="3461317" y="901700"/>
                  </a:lnTo>
                  <a:lnTo>
                    <a:pt x="3512641" y="901700"/>
                  </a:lnTo>
                  <a:lnTo>
                    <a:pt x="3519872" y="914400"/>
                  </a:lnTo>
                  <a:lnTo>
                    <a:pt x="3549065" y="914400"/>
                  </a:lnTo>
                  <a:lnTo>
                    <a:pt x="3540149" y="927100"/>
                  </a:lnTo>
                  <a:lnTo>
                    <a:pt x="3531316" y="939800"/>
                  </a:lnTo>
                  <a:lnTo>
                    <a:pt x="3540555" y="952500"/>
                  </a:lnTo>
                  <a:lnTo>
                    <a:pt x="3549899" y="965200"/>
                  </a:lnTo>
                  <a:lnTo>
                    <a:pt x="3510316" y="965200"/>
                  </a:lnTo>
                  <a:lnTo>
                    <a:pt x="3501764" y="977900"/>
                  </a:lnTo>
                  <a:lnTo>
                    <a:pt x="3493233" y="977900"/>
                  </a:lnTo>
                  <a:lnTo>
                    <a:pt x="3484660" y="990600"/>
                  </a:lnTo>
                  <a:close/>
                </a:path>
                <a:path w="3568700" h="2552700">
                  <a:moveTo>
                    <a:pt x="3224989" y="1054100"/>
                  </a:moveTo>
                  <a:lnTo>
                    <a:pt x="3199101" y="1054100"/>
                  </a:lnTo>
                  <a:lnTo>
                    <a:pt x="3194734" y="1041400"/>
                  </a:lnTo>
                  <a:lnTo>
                    <a:pt x="3212878" y="1041400"/>
                  </a:lnTo>
                  <a:lnTo>
                    <a:pt x="3242405" y="1003300"/>
                  </a:lnTo>
                  <a:lnTo>
                    <a:pt x="3272099" y="977900"/>
                  </a:lnTo>
                  <a:lnTo>
                    <a:pt x="3250780" y="939800"/>
                  </a:lnTo>
                  <a:lnTo>
                    <a:pt x="3229544" y="914400"/>
                  </a:lnTo>
                  <a:lnTo>
                    <a:pt x="3251270" y="914400"/>
                  </a:lnTo>
                  <a:lnTo>
                    <a:pt x="3264374" y="927100"/>
                  </a:lnTo>
                  <a:lnTo>
                    <a:pt x="3270988" y="939800"/>
                  </a:lnTo>
                  <a:lnTo>
                    <a:pt x="3275877" y="939800"/>
                  </a:lnTo>
                  <a:lnTo>
                    <a:pt x="3280988" y="952500"/>
                  </a:lnTo>
                  <a:lnTo>
                    <a:pt x="3318845" y="952500"/>
                  </a:lnTo>
                  <a:lnTo>
                    <a:pt x="3298543" y="977900"/>
                  </a:lnTo>
                  <a:lnTo>
                    <a:pt x="3309779" y="990600"/>
                  </a:lnTo>
                  <a:lnTo>
                    <a:pt x="3284765" y="990600"/>
                  </a:lnTo>
                  <a:lnTo>
                    <a:pt x="3254794" y="1016000"/>
                  </a:lnTo>
                  <a:lnTo>
                    <a:pt x="3239860" y="1041400"/>
                  </a:lnTo>
                  <a:lnTo>
                    <a:pt x="3224989" y="1054100"/>
                  </a:lnTo>
                  <a:close/>
                </a:path>
                <a:path w="3568700" h="2552700">
                  <a:moveTo>
                    <a:pt x="3350450" y="1003300"/>
                  </a:moveTo>
                  <a:lnTo>
                    <a:pt x="3321098" y="1003300"/>
                  </a:lnTo>
                  <a:lnTo>
                    <a:pt x="3352347" y="965200"/>
                  </a:lnTo>
                  <a:lnTo>
                    <a:pt x="3362653" y="965200"/>
                  </a:lnTo>
                  <a:lnTo>
                    <a:pt x="3340653" y="927100"/>
                  </a:lnTo>
                  <a:lnTo>
                    <a:pt x="3361468" y="927100"/>
                  </a:lnTo>
                  <a:lnTo>
                    <a:pt x="3377763" y="952500"/>
                  </a:lnTo>
                  <a:lnTo>
                    <a:pt x="3404096" y="952500"/>
                  </a:lnTo>
                  <a:lnTo>
                    <a:pt x="3389763" y="965200"/>
                  </a:lnTo>
                  <a:lnTo>
                    <a:pt x="3400437" y="977900"/>
                  </a:lnTo>
                  <a:lnTo>
                    <a:pt x="3368430" y="977900"/>
                  </a:lnTo>
                  <a:lnTo>
                    <a:pt x="3362097" y="990600"/>
                  </a:lnTo>
                  <a:lnTo>
                    <a:pt x="3350450" y="1003300"/>
                  </a:lnTo>
                  <a:close/>
                </a:path>
                <a:path w="3568700" h="2552700">
                  <a:moveTo>
                    <a:pt x="2956328" y="1003300"/>
                  </a:moveTo>
                  <a:lnTo>
                    <a:pt x="2931329" y="1003300"/>
                  </a:lnTo>
                  <a:lnTo>
                    <a:pt x="2909438" y="965200"/>
                  </a:lnTo>
                  <a:lnTo>
                    <a:pt x="2935217" y="965200"/>
                  </a:lnTo>
                  <a:lnTo>
                    <a:pt x="2939662" y="977900"/>
                  </a:lnTo>
                  <a:lnTo>
                    <a:pt x="2972647" y="977900"/>
                  </a:lnTo>
                  <a:lnTo>
                    <a:pt x="2964128" y="990600"/>
                  </a:lnTo>
                  <a:lnTo>
                    <a:pt x="2956328" y="1003300"/>
                  </a:lnTo>
                  <a:close/>
                </a:path>
                <a:path w="3568700" h="2552700">
                  <a:moveTo>
                    <a:pt x="3055257" y="1079500"/>
                  </a:moveTo>
                  <a:lnTo>
                    <a:pt x="3017327" y="1079500"/>
                  </a:lnTo>
                  <a:lnTo>
                    <a:pt x="3037757" y="1054100"/>
                  </a:lnTo>
                  <a:lnTo>
                    <a:pt x="3058437" y="1028700"/>
                  </a:lnTo>
                  <a:lnTo>
                    <a:pt x="3008105" y="977900"/>
                  </a:lnTo>
                  <a:lnTo>
                    <a:pt x="2985109" y="977900"/>
                  </a:lnTo>
                  <a:lnTo>
                    <a:pt x="2994550" y="965200"/>
                  </a:lnTo>
                  <a:lnTo>
                    <a:pt x="3064548" y="965200"/>
                  </a:lnTo>
                  <a:lnTo>
                    <a:pt x="3070664" y="977900"/>
                  </a:lnTo>
                  <a:lnTo>
                    <a:pt x="3082938" y="990600"/>
                  </a:lnTo>
                  <a:lnTo>
                    <a:pt x="3088992" y="1003300"/>
                  </a:lnTo>
                  <a:lnTo>
                    <a:pt x="3132991" y="1003300"/>
                  </a:lnTo>
                  <a:lnTo>
                    <a:pt x="3127675" y="1016000"/>
                  </a:lnTo>
                  <a:lnTo>
                    <a:pt x="3111769" y="1028700"/>
                  </a:lnTo>
                  <a:lnTo>
                    <a:pt x="3138616" y="1054100"/>
                  </a:lnTo>
                  <a:lnTo>
                    <a:pt x="3078437" y="1054100"/>
                  </a:lnTo>
                  <a:lnTo>
                    <a:pt x="3055257" y="1079500"/>
                  </a:lnTo>
                  <a:close/>
                </a:path>
                <a:path w="3568700" h="2552700">
                  <a:moveTo>
                    <a:pt x="3545586" y="1066800"/>
                  </a:moveTo>
                  <a:lnTo>
                    <a:pt x="3525427" y="1066800"/>
                  </a:lnTo>
                  <a:lnTo>
                    <a:pt x="3535067" y="1054100"/>
                  </a:lnTo>
                  <a:lnTo>
                    <a:pt x="3544802" y="1041400"/>
                  </a:lnTo>
                  <a:lnTo>
                    <a:pt x="3554598" y="1041400"/>
                  </a:lnTo>
                  <a:lnTo>
                    <a:pt x="3564426" y="1028700"/>
                  </a:lnTo>
                  <a:lnTo>
                    <a:pt x="3550847" y="1016000"/>
                  </a:lnTo>
                  <a:lnTo>
                    <a:pt x="3537288" y="990600"/>
                  </a:lnTo>
                  <a:lnTo>
                    <a:pt x="3510316" y="965200"/>
                  </a:lnTo>
                  <a:lnTo>
                    <a:pt x="3549899" y="965200"/>
                  </a:lnTo>
                  <a:lnTo>
                    <a:pt x="3568648" y="990600"/>
                  </a:lnTo>
                  <a:lnTo>
                    <a:pt x="3568648" y="1054100"/>
                  </a:lnTo>
                  <a:lnTo>
                    <a:pt x="3545586" y="1066800"/>
                  </a:lnTo>
                  <a:close/>
                </a:path>
                <a:path w="3568700" h="2552700">
                  <a:moveTo>
                    <a:pt x="2988327" y="1003300"/>
                  </a:moveTo>
                  <a:lnTo>
                    <a:pt x="2956328" y="1003300"/>
                  </a:lnTo>
                  <a:lnTo>
                    <a:pt x="2966019" y="990600"/>
                  </a:lnTo>
                  <a:lnTo>
                    <a:pt x="2975605" y="977900"/>
                  </a:lnTo>
                  <a:lnTo>
                    <a:pt x="3008105" y="977900"/>
                  </a:lnTo>
                  <a:lnTo>
                    <a:pt x="2998279" y="990600"/>
                  </a:lnTo>
                  <a:lnTo>
                    <a:pt x="2988327" y="1003300"/>
                  </a:lnTo>
                  <a:close/>
                </a:path>
                <a:path w="3568700" h="2552700">
                  <a:moveTo>
                    <a:pt x="3414471" y="1079500"/>
                  </a:moveTo>
                  <a:lnTo>
                    <a:pt x="3385652" y="1079500"/>
                  </a:lnTo>
                  <a:lnTo>
                    <a:pt x="3394013" y="1066800"/>
                  </a:lnTo>
                  <a:lnTo>
                    <a:pt x="3402291" y="1054100"/>
                  </a:lnTo>
                  <a:lnTo>
                    <a:pt x="3418763" y="1041400"/>
                  </a:lnTo>
                  <a:lnTo>
                    <a:pt x="3396610" y="1016000"/>
                  </a:lnTo>
                  <a:lnTo>
                    <a:pt x="3385560" y="990600"/>
                  </a:lnTo>
                  <a:lnTo>
                    <a:pt x="3374541" y="977900"/>
                  </a:lnTo>
                  <a:lnTo>
                    <a:pt x="3400437" y="977900"/>
                  </a:lnTo>
                  <a:lnTo>
                    <a:pt x="3411110" y="990600"/>
                  </a:lnTo>
                  <a:lnTo>
                    <a:pt x="3421809" y="1016000"/>
                  </a:lnTo>
                  <a:lnTo>
                    <a:pt x="3432540" y="1028700"/>
                  </a:lnTo>
                  <a:lnTo>
                    <a:pt x="3453137" y="1028700"/>
                  </a:lnTo>
                  <a:lnTo>
                    <a:pt x="3444095" y="1041400"/>
                  </a:lnTo>
                  <a:lnTo>
                    <a:pt x="3454192" y="1054100"/>
                  </a:lnTo>
                  <a:lnTo>
                    <a:pt x="3430429" y="1054100"/>
                  </a:lnTo>
                  <a:lnTo>
                    <a:pt x="3422414" y="1066800"/>
                  </a:lnTo>
                  <a:lnTo>
                    <a:pt x="3414471" y="1079500"/>
                  </a:lnTo>
                  <a:close/>
                </a:path>
                <a:path w="3568700" h="2552700">
                  <a:moveTo>
                    <a:pt x="3212878" y="1041400"/>
                  </a:moveTo>
                  <a:lnTo>
                    <a:pt x="3185960" y="1041400"/>
                  </a:lnTo>
                  <a:lnTo>
                    <a:pt x="3181657" y="1028700"/>
                  </a:lnTo>
                  <a:lnTo>
                    <a:pt x="3174063" y="1016000"/>
                  </a:lnTo>
                  <a:lnTo>
                    <a:pt x="3166574" y="1016000"/>
                  </a:lnTo>
                  <a:lnTo>
                    <a:pt x="3159818" y="1004495"/>
                  </a:lnTo>
                  <a:lnTo>
                    <a:pt x="3159289" y="1003300"/>
                  </a:lnTo>
                  <a:lnTo>
                    <a:pt x="3158768" y="1002708"/>
                  </a:lnTo>
                  <a:lnTo>
                    <a:pt x="3151657" y="990600"/>
                  </a:lnTo>
                  <a:lnTo>
                    <a:pt x="3178434" y="990600"/>
                  </a:lnTo>
                  <a:lnTo>
                    <a:pt x="3186988" y="1003300"/>
                  </a:lnTo>
                  <a:lnTo>
                    <a:pt x="3212878" y="1041400"/>
                  </a:lnTo>
                  <a:close/>
                </a:path>
                <a:path w="3568700" h="2552700">
                  <a:moveTo>
                    <a:pt x="3263261" y="1079500"/>
                  </a:moveTo>
                  <a:lnTo>
                    <a:pt x="3240211" y="1079500"/>
                  </a:lnTo>
                  <a:lnTo>
                    <a:pt x="3256740" y="1054100"/>
                  </a:lnTo>
                  <a:lnTo>
                    <a:pt x="3306098" y="1016000"/>
                  </a:lnTo>
                  <a:lnTo>
                    <a:pt x="3284765" y="990600"/>
                  </a:lnTo>
                  <a:lnTo>
                    <a:pt x="3309779" y="990600"/>
                  </a:lnTo>
                  <a:lnTo>
                    <a:pt x="3321098" y="1003300"/>
                  </a:lnTo>
                  <a:lnTo>
                    <a:pt x="3344861" y="1003300"/>
                  </a:lnTo>
                  <a:lnTo>
                    <a:pt x="3333653" y="1016000"/>
                  </a:lnTo>
                  <a:lnTo>
                    <a:pt x="3346684" y="1028700"/>
                  </a:lnTo>
                  <a:lnTo>
                    <a:pt x="3318431" y="1028700"/>
                  </a:lnTo>
                  <a:lnTo>
                    <a:pt x="3285363" y="1054100"/>
                  </a:lnTo>
                  <a:lnTo>
                    <a:pt x="3263261" y="1079500"/>
                  </a:lnTo>
                  <a:close/>
                </a:path>
                <a:path w="3568700" h="2552700">
                  <a:moveTo>
                    <a:pt x="3159818" y="1004495"/>
                  </a:moveTo>
                  <a:lnTo>
                    <a:pt x="3158768" y="1002708"/>
                  </a:lnTo>
                  <a:lnTo>
                    <a:pt x="3159289" y="1003300"/>
                  </a:lnTo>
                  <a:lnTo>
                    <a:pt x="3159818" y="1004495"/>
                  </a:lnTo>
                  <a:close/>
                </a:path>
                <a:path w="3568700" h="2552700">
                  <a:moveTo>
                    <a:pt x="3568648" y="1143000"/>
                  </a:moveTo>
                  <a:lnTo>
                    <a:pt x="3566204" y="1143000"/>
                  </a:lnTo>
                  <a:lnTo>
                    <a:pt x="3561093" y="1130300"/>
                  </a:lnTo>
                  <a:lnTo>
                    <a:pt x="3541449" y="1130300"/>
                  </a:lnTo>
                  <a:lnTo>
                    <a:pt x="3547982" y="1117600"/>
                  </a:lnTo>
                  <a:lnTo>
                    <a:pt x="3541616" y="1117600"/>
                  </a:lnTo>
                  <a:lnTo>
                    <a:pt x="3528842" y="1104900"/>
                  </a:lnTo>
                  <a:lnTo>
                    <a:pt x="3522538" y="1092200"/>
                  </a:lnTo>
                  <a:lnTo>
                    <a:pt x="3497191" y="1092200"/>
                  </a:lnTo>
                  <a:lnTo>
                    <a:pt x="3503447" y="1079500"/>
                  </a:lnTo>
                  <a:lnTo>
                    <a:pt x="3509650" y="1079500"/>
                  </a:lnTo>
                  <a:lnTo>
                    <a:pt x="3485831" y="1054100"/>
                  </a:lnTo>
                  <a:lnTo>
                    <a:pt x="3473947" y="1028700"/>
                  </a:lnTo>
                  <a:lnTo>
                    <a:pt x="3462095" y="1016000"/>
                  </a:lnTo>
                  <a:lnTo>
                    <a:pt x="3488303" y="1016000"/>
                  </a:lnTo>
                  <a:lnTo>
                    <a:pt x="3500622" y="1028700"/>
                  </a:lnTo>
                  <a:lnTo>
                    <a:pt x="3512983" y="1054100"/>
                  </a:lnTo>
                  <a:lnTo>
                    <a:pt x="3525427" y="1066800"/>
                  </a:lnTo>
                  <a:lnTo>
                    <a:pt x="3545586" y="1066800"/>
                  </a:lnTo>
                  <a:lnTo>
                    <a:pt x="3537871" y="1079500"/>
                  </a:lnTo>
                  <a:lnTo>
                    <a:pt x="3562204" y="1104900"/>
                  </a:lnTo>
                  <a:lnTo>
                    <a:pt x="3568648" y="1104900"/>
                  </a:lnTo>
                  <a:lnTo>
                    <a:pt x="3568648" y="1143000"/>
                  </a:lnTo>
                  <a:close/>
                </a:path>
                <a:path w="3568700" h="2552700">
                  <a:moveTo>
                    <a:pt x="3095278" y="1625600"/>
                  </a:moveTo>
                  <a:lnTo>
                    <a:pt x="3070796" y="1625600"/>
                  </a:lnTo>
                  <a:lnTo>
                    <a:pt x="3085436" y="1612900"/>
                  </a:lnTo>
                  <a:lnTo>
                    <a:pt x="3090928" y="1600089"/>
                  </a:lnTo>
                  <a:lnTo>
                    <a:pt x="3096373" y="1600089"/>
                  </a:lnTo>
                  <a:lnTo>
                    <a:pt x="3101769" y="1587500"/>
                  </a:lnTo>
                  <a:lnTo>
                    <a:pt x="3082308" y="1574800"/>
                  </a:lnTo>
                  <a:lnTo>
                    <a:pt x="3024216" y="1511300"/>
                  </a:lnTo>
                  <a:lnTo>
                    <a:pt x="2988439" y="1511300"/>
                  </a:lnTo>
                  <a:lnTo>
                    <a:pt x="2996192" y="1498600"/>
                  </a:lnTo>
                  <a:lnTo>
                    <a:pt x="3004216" y="1485900"/>
                  </a:lnTo>
                  <a:lnTo>
                    <a:pt x="2975024" y="1460500"/>
                  </a:lnTo>
                  <a:lnTo>
                    <a:pt x="2945926" y="1422400"/>
                  </a:lnTo>
                  <a:lnTo>
                    <a:pt x="2916890" y="1397000"/>
                  </a:lnTo>
                  <a:lnTo>
                    <a:pt x="2887885" y="1358900"/>
                  </a:lnTo>
                  <a:lnTo>
                    <a:pt x="2820128" y="1282700"/>
                  </a:lnTo>
                  <a:lnTo>
                    <a:pt x="2786702" y="1244600"/>
                  </a:lnTo>
                  <a:lnTo>
                    <a:pt x="2753652" y="1206500"/>
                  </a:lnTo>
                  <a:lnTo>
                    <a:pt x="2721034" y="1168400"/>
                  </a:lnTo>
                  <a:lnTo>
                    <a:pt x="2688905" y="1130300"/>
                  </a:lnTo>
                  <a:lnTo>
                    <a:pt x="2657320" y="1092200"/>
                  </a:lnTo>
                  <a:lnTo>
                    <a:pt x="2626335" y="1054100"/>
                  </a:lnTo>
                  <a:lnTo>
                    <a:pt x="2619854" y="1041400"/>
                  </a:lnTo>
                  <a:lnTo>
                    <a:pt x="2600558" y="1028700"/>
                  </a:lnTo>
                  <a:lnTo>
                    <a:pt x="2631613" y="1028700"/>
                  </a:lnTo>
                  <a:lnTo>
                    <a:pt x="2652335" y="1054100"/>
                  </a:lnTo>
                  <a:lnTo>
                    <a:pt x="2749777" y="1155700"/>
                  </a:lnTo>
                  <a:lnTo>
                    <a:pt x="2803568" y="1206500"/>
                  </a:lnTo>
                  <a:lnTo>
                    <a:pt x="2857441" y="1270000"/>
                  </a:lnTo>
                  <a:lnTo>
                    <a:pt x="2878219" y="1270000"/>
                  </a:lnTo>
                  <a:lnTo>
                    <a:pt x="2873108" y="1282700"/>
                  </a:lnTo>
                  <a:lnTo>
                    <a:pt x="2884074" y="1295400"/>
                  </a:lnTo>
                  <a:lnTo>
                    <a:pt x="2858108" y="1295400"/>
                  </a:lnTo>
                  <a:lnTo>
                    <a:pt x="2889727" y="1333500"/>
                  </a:lnTo>
                  <a:lnTo>
                    <a:pt x="2921623" y="1371600"/>
                  </a:lnTo>
                  <a:lnTo>
                    <a:pt x="2953754" y="1397000"/>
                  </a:lnTo>
                  <a:lnTo>
                    <a:pt x="3018549" y="1473200"/>
                  </a:lnTo>
                  <a:lnTo>
                    <a:pt x="3083496" y="1473200"/>
                  </a:lnTo>
                  <a:lnTo>
                    <a:pt x="3092445" y="1485900"/>
                  </a:lnTo>
                  <a:lnTo>
                    <a:pt x="3044326" y="1485900"/>
                  </a:lnTo>
                  <a:lnTo>
                    <a:pt x="3040215" y="1498600"/>
                  </a:lnTo>
                  <a:lnTo>
                    <a:pt x="3076418" y="1536700"/>
                  </a:lnTo>
                  <a:lnTo>
                    <a:pt x="3095797" y="1549400"/>
                  </a:lnTo>
                  <a:lnTo>
                    <a:pt x="3110297" y="1562100"/>
                  </a:lnTo>
                  <a:lnTo>
                    <a:pt x="3117547" y="1574800"/>
                  </a:lnTo>
                  <a:lnTo>
                    <a:pt x="3192701" y="1574800"/>
                  </a:lnTo>
                  <a:lnTo>
                    <a:pt x="3183768" y="1587500"/>
                  </a:lnTo>
                  <a:lnTo>
                    <a:pt x="3187794" y="1591905"/>
                  </a:lnTo>
                  <a:lnTo>
                    <a:pt x="3160990" y="1591905"/>
                  </a:lnTo>
                  <a:lnTo>
                    <a:pt x="3168544" y="1600089"/>
                  </a:lnTo>
                  <a:lnTo>
                    <a:pt x="3180115" y="1612900"/>
                  </a:lnTo>
                  <a:lnTo>
                    <a:pt x="3105436" y="1612900"/>
                  </a:lnTo>
                  <a:lnTo>
                    <a:pt x="3095278" y="1625600"/>
                  </a:lnTo>
                  <a:close/>
                </a:path>
                <a:path w="3568700" h="2552700">
                  <a:moveTo>
                    <a:pt x="3337039" y="1168400"/>
                  </a:moveTo>
                  <a:lnTo>
                    <a:pt x="3308765" y="1168400"/>
                  </a:lnTo>
                  <a:lnTo>
                    <a:pt x="3331421" y="1143000"/>
                  </a:lnTo>
                  <a:lnTo>
                    <a:pt x="3338987" y="1130300"/>
                  </a:lnTo>
                  <a:lnTo>
                    <a:pt x="3347117" y="1117600"/>
                  </a:lnTo>
                  <a:lnTo>
                    <a:pt x="3355194" y="1117600"/>
                  </a:lnTo>
                  <a:lnTo>
                    <a:pt x="3371319" y="1092200"/>
                  </a:lnTo>
                  <a:lnTo>
                    <a:pt x="3358087" y="1079500"/>
                  </a:lnTo>
                  <a:lnTo>
                    <a:pt x="3318431" y="1028700"/>
                  </a:lnTo>
                  <a:lnTo>
                    <a:pt x="3346684" y="1028700"/>
                  </a:lnTo>
                  <a:lnTo>
                    <a:pt x="3372621" y="1066800"/>
                  </a:lnTo>
                  <a:lnTo>
                    <a:pt x="3385652" y="1079500"/>
                  </a:lnTo>
                  <a:lnTo>
                    <a:pt x="3406508" y="1079500"/>
                  </a:lnTo>
                  <a:lnTo>
                    <a:pt x="3398430" y="1092200"/>
                  </a:lnTo>
                  <a:lnTo>
                    <a:pt x="3407798" y="1104900"/>
                  </a:lnTo>
                  <a:lnTo>
                    <a:pt x="3384319" y="1104900"/>
                  </a:lnTo>
                  <a:lnTo>
                    <a:pt x="3368614" y="1130300"/>
                  </a:lnTo>
                  <a:lnTo>
                    <a:pt x="3352847" y="1143000"/>
                  </a:lnTo>
                  <a:lnTo>
                    <a:pt x="3337039" y="1168400"/>
                  </a:lnTo>
                  <a:close/>
                </a:path>
                <a:path w="3568700" h="2552700">
                  <a:moveTo>
                    <a:pt x="2930440" y="1054100"/>
                  </a:moveTo>
                  <a:lnTo>
                    <a:pt x="2917759" y="1054100"/>
                  </a:lnTo>
                  <a:lnTo>
                    <a:pt x="2913393" y="1041400"/>
                  </a:lnTo>
                  <a:lnTo>
                    <a:pt x="2932440" y="1041400"/>
                  </a:lnTo>
                  <a:lnTo>
                    <a:pt x="2930440" y="1054100"/>
                  </a:lnTo>
                  <a:close/>
                </a:path>
                <a:path w="3568700" h="2552700">
                  <a:moveTo>
                    <a:pt x="3112797" y="1181100"/>
                  </a:moveTo>
                  <a:lnTo>
                    <a:pt x="3090547" y="1181100"/>
                  </a:lnTo>
                  <a:lnTo>
                    <a:pt x="3101111" y="1168400"/>
                  </a:lnTo>
                  <a:lnTo>
                    <a:pt x="3111478" y="1155700"/>
                  </a:lnTo>
                  <a:lnTo>
                    <a:pt x="3121656" y="1143000"/>
                  </a:lnTo>
                  <a:lnTo>
                    <a:pt x="3131658" y="1130300"/>
                  </a:lnTo>
                  <a:lnTo>
                    <a:pt x="3078437" y="1054100"/>
                  </a:lnTo>
                  <a:lnTo>
                    <a:pt x="3138616" y="1054100"/>
                  </a:lnTo>
                  <a:lnTo>
                    <a:pt x="3152065" y="1079500"/>
                  </a:lnTo>
                  <a:lnTo>
                    <a:pt x="3165546" y="1092200"/>
                  </a:lnTo>
                  <a:lnTo>
                    <a:pt x="3187101" y="1092200"/>
                  </a:lnTo>
                  <a:lnTo>
                    <a:pt x="3182990" y="1104900"/>
                  </a:lnTo>
                  <a:lnTo>
                    <a:pt x="3179101" y="1104900"/>
                  </a:lnTo>
                  <a:lnTo>
                    <a:pt x="3182545" y="1117600"/>
                  </a:lnTo>
                  <a:lnTo>
                    <a:pt x="3227989" y="1117600"/>
                  </a:lnTo>
                  <a:lnTo>
                    <a:pt x="3241593" y="1130300"/>
                  </a:lnTo>
                  <a:lnTo>
                    <a:pt x="3202323" y="1130300"/>
                  </a:lnTo>
                  <a:lnTo>
                    <a:pt x="3218211" y="1155700"/>
                  </a:lnTo>
                  <a:lnTo>
                    <a:pt x="3133852" y="1155700"/>
                  </a:lnTo>
                  <a:lnTo>
                    <a:pt x="3128206" y="1168400"/>
                  </a:lnTo>
                  <a:lnTo>
                    <a:pt x="3122436" y="1168400"/>
                  </a:lnTo>
                  <a:lnTo>
                    <a:pt x="3112797" y="1181100"/>
                  </a:lnTo>
                  <a:close/>
                </a:path>
                <a:path w="3568700" h="2552700">
                  <a:moveTo>
                    <a:pt x="3464470" y="1143000"/>
                  </a:moveTo>
                  <a:lnTo>
                    <a:pt x="3435984" y="1143000"/>
                  </a:lnTo>
                  <a:lnTo>
                    <a:pt x="3452637" y="1130300"/>
                  </a:lnTo>
                  <a:lnTo>
                    <a:pt x="3460937" y="1117600"/>
                  </a:lnTo>
                  <a:lnTo>
                    <a:pt x="3469206" y="1117600"/>
                  </a:lnTo>
                  <a:lnTo>
                    <a:pt x="3459475" y="1092200"/>
                  </a:lnTo>
                  <a:lnTo>
                    <a:pt x="3430429" y="1054100"/>
                  </a:lnTo>
                  <a:lnTo>
                    <a:pt x="3454192" y="1054100"/>
                  </a:lnTo>
                  <a:lnTo>
                    <a:pt x="3474438" y="1079500"/>
                  </a:lnTo>
                  <a:lnTo>
                    <a:pt x="3484650" y="1092200"/>
                  </a:lnTo>
                  <a:lnTo>
                    <a:pt x="3518205" y="1092200"/>
                  </a:lnTo>
                  <a:lnTo>
                    <a:pt x="3511030" y="1104900"/>
                  </a:lnTo>
                  <a:lnTo>
                    <a:pt x="3500999" y="1104900"/>
                  </a:lnTo>
                  <a:lnTo>
                    <a:pt x="3495983" y="1117600"/>
                  </a:lnTo>
                  <a:lnTo>
                    <a:pt x="3505686" y="1130300"/>
                  </a:lnTo>
                  <a:lnTo>
                    <a:pt x="3480428" y="1130300"/>
                  </a:lnTo>
                  <a:lnTo>
                    <a:pt x="3464470" y="1143000"/>
                  </a:lnTo>
                  <a:close/>
                </a:path>
                <a:path w="3568700" h="2552700">
                  <a:moveTo>
                    <a:pt x="3327645" y="1193800"/>
                  </a:moveTo>
                  <a:lnTo>
                    <a:pt x="3282654" y="1193800"/>
                  </a:lnTo>
                  <a:lnTo>
                    <a:pt x="3294987" y="1181100"/>
                  </a:lnTo>
                  <a:lnTo>
                    <a:pt x="3280479" y="1155700"/>
                  </a:lnTo>
                  <a:lnTo>
                    <a:pt x="3266085" y="1143000"/>
                  </a:lnTo>
                  <a:lnTo>
                    <a:pt x="3237433" y="1104900"/>
                  </a:lnTo>
                  <a:lnTo>
                    <a:pt x="3198323" y="1104900"/>
                  </a:lnTo>
                  <a:lnTo>
                    <a:pt x="3194656" y="1092200"/>
                  </a:lnTo>
                  <a:lnTo>
                    <a:pt x="3225433" y="1092200"/>
                  </a:lnTo>
                  <a:lnTo>
                    <a:pt x="3220656" y="1079500"/>
                  </a:lnTo>
                  <a:lnTo>
                    <a:pt x="3211323" y="1066800"/>
                  </a:lnTo>
                  <a:lnTo>
                    <a:pt x="3232600" y="1066800"/>
                  </a:lnTo>
                  <a:lnTo>
                    <a:pt x="3240211" y="1079500"/>
                  </a:lnTo>
                  <a:lnTo>
                    <a:pt x="3263261" y="1079500"/>
                  </a:lnTo>
                  <a:lnTo>
                    <a:pt x="3252211" y="1092200"/>
                  </a:lnTo>
                  <a:lnTo>
                    <a:pt x="3266250" y="1104900"/>
                  </a:lnTo>
                  <a:lnTo>
                    <a:pt x="3280363" y="1130300"/>
                  </a:lnTo>
                  <a:lnTo>
                    <a:pt x="3294538" y="1143000"/>
                  </a:lnTo>
                  <a:lnTo>
                    <a:pt x="3308765" y="1168400"/>
                  </a:lnTo>
                  <a:lnTo>
                    <a:pt x="3337039" y="1168400"/>
                  </a:lnTo>
                  <a:lnTo>
                    <a:pt x="3321209" y="1181100"/>
                  </a:lnTo>
                  <a:lnTo>
                    <a:pt x="3327645" y="1193800"/>
                  </a:lnTo>
                  <a:close/>
                </a:path>
                <a:path w="3568700" h="2552700">
                  <a:moveTo>
                    <a:pt x="3212656" y="1092200"/>
                  </a:moveTo>
                  <a:lnTo>
                    <a:pt x="3168435" y="1092200"/>
                  </a:lnTo>
                  <a:lnTo>
                    <a:pt x="3171212" y="1079500"/>
                  </a:lnTo>
                  <a:lnTo>
                    <a:pt x="3208545" y="1079500"/>
                  </a:lnTo>
                  <a:lnTo>
                    <a:pt x="3212656" y="1092200"/>
                  </a:lnTo>
                  <a:close/>
                </a:path>
                <a:path w="3568700" h="2552700">
                  <a:moveTo>
                    <a:pt x="3568648" y="1104900"/>
                  </a:moveTo>
                  <a:lnTo>
                    <a:pt x="3564315" y="1104900"/>
                  </a:lnTo>
                  <a:lnTo>
                    <a:pt x="3568648" y="1092200"/>
                  </a:lnTo>
                  <a:lnTo>
                    <a:pt x="3568648" y="1104900"/>
                  </a:lnTo>
                  <a:close/>
                </a:path>
                <a:path w="3568700" h="2552700">
                  <a:moveTo>
                    <a:pt x="3227989" y="1117600"/>
                  </a:moveTo>
                  <a:lnTo>
                    <a:pt x="3193545" y="1117600"/>
                  </a:lnTo>
                  <a:lnTo>
                    <a:pt x="3201878" y="1104900"/>
                  </a:lnTo>
                  <a:lnTo>
                    <a:pt x="3231100" y="1104900"/>
                  </a:lnTo>
                  <a:lnTo>
                    <a:pt x="3227989" y="1117600"/>
                  </a:lnTo>
                  <a:close/>
                </a:path>
                <a:path w="3568700" h="2552700">
                  <a:moveTo>
                    <a:pt x="3545657" y="1498600"/>
                  </a:moveTo>
                  <a:lnTo>
                    <a:pt x="3515872" y="1498600"/>
                  </a:lnTo>
                  <a:lnTo>
                    <a:pt x="3538204" y="1473200"/>
                  </a:lnTo>
                  <a:lnTo>
                    <a:pt x="3508858" y="1447800"/>
                  </a:lnTo>
                  <a:lnTo>
                    <a:pt x="3494284" y="1422400"/>
                  </a:lnTo>
                  <a:lnTo>
                    <a:pt x="3479761" y="1409700"/>
                  </a:lnTo>
                  <a:lnTo>
                    <a:pt x="3450095" y="1409700"/>
                  </a:lnTo>
                  <a:lnTo>
                    <a:pt x="3467095" y="1397000"/>
                  </a:lnTo>
                  <a:lnTo>
                    <a:pt x="3459361" y="1384300"/>
                  </a:lnTo>
                  <a:lnTo>
                    <a:pt x="3443767" y="1358900"/>
                  </a:lnTo>
                  <a:lnTo>
                    <a:pt x="3401763" y="1358900"/>
                  </a:lnTo>
                  <a:lnTo>
                    <a:pt x="3412735" y="1346200"/>
                  </a:lnTo>
                  <a:lnTo>
                    <a:pt x="3418169" y="1346200"/>
                  </a:lnTo>
                  <a:lnTo>
                    <a:pt x="3423540" y="1333500"/>
                  </a:lnTo>
                  <a:lnTo>
                    <a:pt x="3418176" y="1333500"/>
                  </a:lnTo>
                  <a:lnTo>
                    <a:pt x="3407572" y="1320800"/>
                  </a:lnTo>
                  <a:lnTo>
                    <a:pt x="3402207" y="1308100"/>
                  </a:lnTo>
                  <a:lnTo>
                    <a:pt x="3379916" y="1308100"/>
                  </a:lnTo>
                  <a:lnTo>
                    <a:pt x="3389208" y="1295400"/>
                  </a:lnTo>
                  <a:lnTo>
                    <a:pt x="3343986" y="1244600"/>
                  </a:lnTo>
                  <a:lnTo>
                    <a:pt x="3315209" y="1244600"/>
                  </a:lnTo>
                  <a:lnTo>
                    <a:pt x="3319542" y="1231900"/>
                  </a:lnTo>
                  <a:lnTo>
                    <a:pt x="3328320" y="1231900"/>
                  </a:lnTo>
                  <a:lnTo>
                    <a:pt x="3331653" y="1219200"/>
                  </a:lnTo>
                  <a:lnTo>
                    <a:pt x="3325601" y="1219200"/>
                  </a:lnTo>
                  <a:lnTo>
                    <a:pt x="3319487" y="1206500"/>
                  </a:lnTo>
                  <a:lnTo>
                    <a:pt x="3347097" y="1206500"/>
                  </a:lnTo>
                  <a:lnTo>
                    <a:pt x="3419540" y="1155700"/>
                  </a:lnTo>
                  <a:lnTo>
                    <a:pt x="3384319" y="1104900"/>
                  </a:lnTo>
                  <a:lnTo>
                    <a:pt x="3407798" y="1104900"/>
                  </a:lnTo>
                  <a:lnTo>
                    <a:pt x="3435984" y="1143000"/>
                  </a:lnTo>
                  <a:lnTo>
                    <a:pt x="3456475" y="1143000"/>
                  </a:lnTo>
                  <a:lnTo>
                    <a:pt x="3448429" y="1155700"/>
                  </a:lnTo>
                  <a:lnTo>
                    <a:pt x="3459799" y="1168400"/>
                  </a:lnTo>
                  <a:lnTo>
                    <a:pt x="3431985" y="1168400"/>
                  </a:lnTo>
                  <a:lnTo>
                    <a:pt x="3413865" y="1181100"/>
                  </a:lnTo>
                  <a:lnTo>
                    <a:pt x="3359319" y="1231900"/>
                  </a:lnTo>
                  <a:lnTo>
                    <a:pt x="3402874" y="1282700"/>
                  </a:lnTo>
                  <a:lnTo>
                    <a:pt x="3432202" y="1282700"/>
                  </a:lnTo>
                  <a:lnTo>
                    <a:pt x="3415763" y="1295400"/>
                  </a:lnTo>
                  <a:lnTo>
                    <a:pt x="3438095" y="1320800"/>
                  </a:lnTo>
                  <a:lnTo>
                    <a:pt x="3468204" y="1320800"/>
                  </a:lnTo>
                  <a:lnTo>
                    <a:pt x="3450762" y="1346200"/>
                  </a:lnTo>
                  <a:lnTo>
                    <a:pt x="3480761" y="1384300"/>
                  </a:lnTo>
                  <a:lnTo>
                    <a:pt x="3501743" y="1384300"/>
                  </a:lnTo>
                  <a:lnTo>
                    <a:pt x="3493317" y="1397000"/>
                  </a:lnTo>
                  <a:lnTo>
                    <a:pt x="3522955" y="1422400"/>
                  </a:lnTo>
                  <a:lnTo>
                    <a:pt x="3537847" y="1447800"/>
                  </a:lnTo>
                  <a:lnTo>
                    <a:pt x="3552760" y="1460500"/>
                  </a:lnTo>
                  <a:lnTo>
                    <a:pt x="3568648" y="1460500"/>
                  </a:lnTo>
                  <a:lnTo>
                    <a:pt x="3568648" y="1473200"/>
                  </a:lnTo>
                  <a:lnTo>
                    <a:pt x="3565870" y="1473200"/>
                  </a:lnTo>
                  <a:lnTo>
                    <a:pt x="3567759" y="1485900"/>
                  </a:lnTo>
                  <a:lnTo>
                    <a:pt x="3551093" y="1485900"/>
                  </a:lnTo>
                  <a:lnTo>
                    <a:pt x="3545657" y="1498600"/>
                  </a:lnTo>
                  <a:close/>
                </a:path>
                <a:path w="3568700" h="2552700">
                  <a:moveTo>
                    <a:pt x="3058095" y="1270000"/>
                  </a:moveTo>
                  <a:lnTo>
                    <a:pt x="3026771" y="1270000"/>
                  </a:lnTo>
                  <a:lnTo>
                    <a:pt x="3034575" y="1244600"/>
                  </a:lnTo>
                  <a:lnTo>
                    <a:pt x="3045201" y="1231900"/>
                  </a:lnTo>
                  <a:lnTo>
                    <a:pt x="3057973" y="1206500"/>
                  </a:lnTo>
                  <a:lnTo>
                    <a:pt x="3072214" y="1193800"/>
                  </a:lnTo>
                  <a:lnTo>
                    <a:pt x="3040451" y="1155700"/>
                  </a:lnTo>
                  <a:lnTo>
                    <a:pt x="3008771" y="1130300"/>
                  </a:lnTo>
                  <a:lnTo>
                    <a:pt x="3054032" y="1130300"/>
                  </a:lnTo>
                  <a:lnTo>
                    <a:pt x="3061312" y="1143000"/>
                  </a:lnTo>
                  <a:lnTo>
                    <a:pt x="3090547" y="1181100"/>
                  </a:lnTo>
                  <a:lnTo>
                    <a:pt x="3112797" y="1181100"/>
                  </a:lnTo>
                  <a:lnTo>
                    <a:pt x="3102992" y="1193800"/>
                  </a:lnTo>
                  <a:lnTo>
                    <a:pt x="3106769" y="1193800"/>
                  </a:lnTo>
                  <a:lnTo>
                    <a:pt x="3108769" y="1206500"/>
                  </a:lnTo>
                  <a:lnTo>
                    <a:pt x="3085548" y="1206500"/>
                  </a:lnTo>
                  <a:lnTo>
                    <a:pt x="3077964" y="1219200"/>
                  </a:lnTo>
                  <a:lnTo>
                    <a:pt x="3070798" y="1231900"/>
                  </a:lnTo>
                  <a:lnTo>
                    <a:pt x="3064173" y="1231900"/>
                  </a:lnTo>
                  <a:lnTo>
                    <a:pt x="3058215" y="1244600"/>
                  </a:lnTo>
                  <a:lnTo>
                    <a:pt x="3089119" y="1244600"/>
                  </a:lnTo>
                  <a:lnTo>
                    <a:pt x="3074034" y="1257300"/>
                  </a:lnTo>
                  <a:lnTo>
                    <a:pt x="3058095" y="1270000"/>
                  </a:lnTo>
                  <a:close/>
                </a:path>
                <a:path w="3568700" h="2552700">
                  <a:moveTo>
                    <a:pt x="3298765" y="1206500"/>
                  </a:moveTo>
                  <a:lnTo>
                    <a:pt x="3269099" y="1206500"/>
                  </a:lnTo>
                  <a:lnTo>
                    <a:pt x="3255037" y="1181100"/>
                  </a:lnTo>
                  <a:lnTo>
                    <a:pt x="3241016" y="1168400"/>
                  </a:lnTo>
                  <a:lnTo>
                    <a:pt x="3227038" y="1143000"/>
                  </a:lnTo>
                  <a:lnTo>
                    <a:pt x="3213100" y="1130300"/>
                  </a:lnTo>
                  <a:lnTo>
                    <a:pt x="3241593" y="1130300"/>
                  </a:lnTo>
                  <a:lnTo>
                    <a:pt x="3255238" y="1155700"/>
                  </a:lnTo>
                  <a:lnTo>
                    <a:pt x="3268926" y="1168400"/>
                  </a:lnTo>
                  <a:lnTo>
                    <a:pt x="3282654" y="1193800"/>
                  </a:lnTo>
                  <a:lnTo>
                    <a:pt x="3307321" y="1193800"/>
                  </a:lnTo>
                  <a:lnTo>
                    <a:pt x="3298765" y="1206500"/>
                  </a:lnTo>
                  <a:close/>
                </a:path>
                <a:path w="3568700" h="2552700">
                  <a:moveTo>
                    <a:pt x="3536316" y="1168400"/>
                  </a:moveTo>
                  <a:lnTo>
                    <a:pt x="3508094" y="1168400"/>
                  </a:lnTo>
                  <a:lnTo>
                    <a:pt x="3501177" y="1155700"/>
                  </a:lnTo>
                  <a:lnTo>
                    <a:pt x="3480428" y="1130300"/>
                  </a:lnTo>
                  <a:lnTo>
                    <a:pt x="3505686" y="1130300"/>
                  </a:lnTo>
                  <a:lnTo>
                    <a:pt x="3515389" y="1143000"/>
                  </a:lnTo>
                  <a:lnTo>
                    <a:pt x="3521871" y="1155700"/>
                  </a:lnTo>
                  <a:lnTo>
                    <a:pt x="3541204" y="1155700"/>
                  </a:lnTo>
                  <a:lnTo>
                    <a:pt x="3536316" y="1168400"/>
                  </a:lnTo>
                  <a:close/>
                </a:path>
                <a:path w="3568700" h="2552700">
                  <a:moveTo>
                    <a:pt x="3555970" y="1143000"/>
                  </a:moveTo>
                  <a:lnTo>
                    <a:pt x="3528842" y="1143000"/>
                  </a:lnTo>
                  <a:lnTo>
                    <a:pt x="3535052" y="1130300"/>
                  </a:lnTo>
                  <a:lnTo>
                    <a:pt x="3561093" y="1130300"/>
                  </a:lnTo>
                  <a:lnTo>
                    <a:pt x="3555970" y="1143000"/>
                  </a:lnTo>
                  <a:close/>
                </a:path>
                <a:path w="3568700" h="2552700">
                  <a:moveTo>
                    <a:pt x="3546015" y="1155700"/>
                  </a:moveTo>
                  <a:lnTo>
                    <a:pt x="3521871" y="1155700"/>
                  </a:lnTo>
                  <a:lnTo>
                    <a:pt x="3522871" y="1143000"/>
                  </a:lnTo>
                  <a:lnTo>
                    <a:pt x="3550940" y="1143000"/>
                  </a:lnTo>
                  <a:lnTo>
                    <a:pt x="3546015" y="1155700"/>
                  </a:lnTo>
                  <a:close/>
                </a:path>
                <a:path w="3568700" h="2552700">
                  <a:moveTo>
                    <a:pt x="3119769" y="1219200"/>
                  </a:moveTo>
                  <a:lnTo>
                    <a:pt x="3087436" y="1219200"/>
                  </a:lnTo>
                  <a:lnTo>
                    <a:pt x="3085548" y="1206500"/>
                  </a:lnTo>
                  <a:lnTo>
                    <a:pt x="3108769" y="1206500"/>
                  </a:lnTo>
                  <a:lnTo>
                    <a:pt x="3119361" y="1193800"/>
                  </a:lnTo>
                  <a:lnTo>
                    <a:pt x="3150657" y="1155700"/>
                  </a:lnTo>
                  <a:lnTo>
                    <a:pt x="3218211" y="1155700"/>
                  </a:lnTo>
                  <a:lnTo>
                    <a:pt x="3234183" y="1168400"/>
                  </a:lnTo>
                  <a:lnTo>
                    <a:pt x="3161435" y="1168400"/>
                  </a:lnTo>
                  <a:lnTo>
                    <a:pt x="3150925" y="1181100"/>
                  </a:lnTo>
                  <a:lnTo>
                    <a:pt x="3119769" y="1219200"/>
                  </a:lnTo>
                  <a:close/>
                </a:path>
                <a:path w="3568700" h="2552700">
                  <a:moveTo>
                    <a:pt x="3217725" y="1295400"/>
                  </a:moveTo>
                  <a:lnTo>
                    <a:pt x="3187879" y="1295400"/>
                  </a:lnTo>
                  <a:lnTo>
                    <a:pt x="3222322" y="1257300"/>
                  </a:lnTo>
                  <a:lnTo>
                    <a:pt x="3207137" y="1231900"/>
                  </a:lnTo>
                  <a:lnTo>
                    <a:pt x="3191920" y="1219200"/>
                  </a:lnTo>
                  <a:lnTo>
                    <a:pt x="3161435" y="1168400"/>
                  </a:lnTo>
                  <a:lnTo>
                    <a:pt x="3234183" y="1168400"/>
                  </a:lnTo>
                  <a:lnTo>
                    <a:pt x="3266210" y="1206500"/>
                  </a:lnTo>
                  <a:lnTo>
                    <a:pt x="3294432" y="1206500"/>
                  </a:lnTo>
                  <a:lnTo>
                    <a:pt x="3299616" y="1219200"/>
                  </a:lnTo>
                  <a:lnTo>
                    <a:pt x="3310025" y="1231900"/>
                  </a:lnTo>
                  <a:lnTo>
                    <a:pt x="3315209" y="1244600"/>
                  </a:lnTo>
                  <a:lnTo>
                    <a:pt x="3334542" y="1244600"/>
                  </a:lnTo>
                  <a:lnTo>
                    <a:pt x="3328653" y="1257300"/>
                  </a:lnTo>
                  <a:lnTo>
                    <a:pt x="3326542" y="1257300"/>
                  </a:lnTo>
                  <a:lnTo>
                    <a:pt x="3337480" y="1270000"/>
                  </a:lnTo>
                  <a:lnTo>
                    <a:pt x="3234211" y="1270000"/>
                  </a:lnTo>
                  <a:lnTo>
                    <a:pt x="3217725" y="1295400"/>
                  </a:lnTo>
                  <a:close/>
                </a:path>
                <a:path w="3568700" h="2552700">
                  <a:moveTo>
                    <a:pt x="3432202" y="1282700"/>
                  </a:moveTo>
                  <a:lnTo>
                    <a:pt x="3402874" y="1282700"/>
                  </a:lnTo>
                  <a:lnTo>
                    <a:pt x="3419266" y="1270000"/>
                  </a:lnTo>
                  <a:lnTo>
                    <a:pt x="3435596" y="1244600"/>
                  </a:lnTo>
                  <a:lnTo>
                    <a:pt x="3451842" y="1231900"/>
                  </a:lnTo>
                  <a:lnTo>
                    <a:pt x="3467984" y="1206500"/>
                  </a:lnTo>
                  <a:lnTo>
                    <a:pt x="3431985" y="1168400"/>
                  </a:lnTo>
                  <a:lnTo>
                    <a:pt x="3459799" y="1168400"/>
                  </a:lnTo>
                  <a:lnTo>
                    <a:pt x="3482539" y="1193800"/>
                  </a:lnTo>
                  <a:lnTo>
                    <a:pt x="3511113" y="1193800"/>
                  </a:lnTo>
                  <a:lnTo>
                    <a:pt x="3501910" y="1206500"/>
                  </a:lnTo>
                  <a:lnTo>
                    <a:pt x="3495761" y="1206500"/>
                  </a:lnTo>
                  <a:lnTo>
                    <a:pt x="3502643" y="1219200"/>
                  </a:lnTo>
                  <a:lnTo>
                    <a:pt x="3516323" y="1231900"/>
                  </a:lnTo>
                  <a:lnTo>
                    <a:pt x="3480872" y="1231900"/>
                  </a:lnTo>
                  <a:lnTo>
                    <a:pt x="3448526" y="1257300"/>
                  </a:lnTo>
                  <a:lnTo>
                    <a:pt x="3432202" y="1282700"/>
                  </a:lnTo>
                  <a:close/>
                </a:path>
                <a:path w="3568700" h="2552700">
                  <a:moveTo>
                    <a:pt x="3511113" y="1193800"/>
                  </a:moveTo>
                  <a:lnTo>
                    <a:pt x="3482539" y="1193800"/>
                  </a:lnTo>
                  <a:lnTo>
                    <a:pt x="3495358" y="1181100"/>
                  </a:lnTo>
                  <a:lnTo>
                    <a:pt x="3501742" y="1168400"/>
                  </a:lnTo>
                  <a:lnTo>
                    <a:pt x="3533982" y="1168400"/>
                  </a:lnTo>
                  <a:lnTo>
                    <a:pt x="3548051" y="1181100"/>
                  </a:lnTo>
                  <a:lnTo>
                    <a:pt x="3520316" y="1181100"/>
                  </a:lnTo>
                  <a:lnTo>
                    <a:pt x="3511113" y="1193800"/>
                  </a:lnTo>
                  <a:close/>
                </a:path>
                <a:path w="3568700" h="2552700">
                  <a:moveTo>
                    <a:pt x="3555204" y="1244600"/>
                  </a:moveTo>
                  <a:lnTo>
                    <a:pt x="3523205" y="1244600"/>
                  </a:lnTo>
                  <a:lnTo>
                    <a:pt x="3535524" y="1231900"/>
                  </a:lnTo>
                  <a:lnTo>
                    <a:pt x="3541657" y="1219200"/>
                  </a:lnTo>
                  <a:lnTo>
                    <a:pt x="3547760" y="1219200"/>
                  </a:lnTo>
                  <a:lnTo>
                    <a:pt x="3540862" y="1206500"/>
                  </a:lnTo>
                  <a:lnTo>
                    <a:pt x="3520316" y="1181100"/>
                  </a:lnTo>
                  <a:lnTo>
                    <a:pt x="3548051" y="1181100"/>
                  </a:lnTo>
                  <a:lnTo>
                    <a:pt x="3562204" y="1206500"/>
                  </a:lnTo>
                  <a:lnTo>
                    <a:pt x="3568648" y="1206500"/>
                  </a:lnTo>
                  <a:lnTo>
                    <a:pt x="3568648" y="1231900"/>
                  </a:lnTo>
                  <a:lnTo>
                    <a:pt x="3559537" y="1231900"/>
                  </a:lnTo>
                  <a:lnTo>
                    <a:pt x="3555204" y="1244600"/>
                  </a:lnTo>
                  <a:close/>
                </a:path>
                <a:path w="3568700" h="2552700">
                  <a:moveTo>
                    <a:pt x="3340599" y="1206500"/>
                  </a:moveTo>
                  <a:lnTo>
                    <a:pt x="3313372" y="1206500"/>
                  </a:lnTo>
                  <a:lnTo>
                    <a:pt x="3307321" y="1193800"/>
                  </a:lnTo>
                  <a:lnTo>
                    <a:pt x="3334112" y="1193800"/>
                  </a:lnTo>
                  <a:lnTo>
                    <a:pt x="3340599" y="1206500"/>
                  </a:lnTo>
                  <a:close/>
                </a:path>
                <a:path w="3568700" h="2552700">
                  <a:moveTo>
                    <a:pt x="3568648" y="1206500"/>
                  </a:moveTo>
                  <a:lnTo>
                    <a:pt x="3564315" y="1206500"/>
                  </a:lnTo>
                  <a:lnTo>
                    <a:pt x="3566537" y="1193800"/>
                  </a:lnTo>
                  <a:lnTo>
                    <a:pt x="3568648" y="1193800"/>
                  </a:lnTo>
                  <a:lnTo>
                    <a:pt x="3568648" y="1206500"/>
                  </a:lnTo>
                  <a:close/>
                </a:path>
                <a:path w="3568700" h="2552700">
                  <a:moveTo>
                    <a:pt x="2918246" y="1231900"/>
                  </a:moveTo>
                  <a:lnTo>
                    <a:pt x="2886552" y="1231900"/>
                  </a:lnTo>
                  <a:lnTo>
                    <a:pt x="2894343" y="1219200"/>
                  </a:lnTo>
                  <a:lnTo>
                    <a:pt x="2902218" y="1206500"/>
                  </a:lnTo>
                  <a:lnTo>
                    <a:pt x="2934217" y="1206500"/>
                  </a:lnTo>
                  <a:lnTo>
                    <a:pt x="2926263" y="1219200"/>
                  </a:lnTo>
                  <a:lnTo>
                    <a:pt x="2918246" y="1231900"/>
                  </a:lnTo>
                  <a:close/>
                </a:path>
                <a:path w="3568700" h="2552700">
                  <a:moveTo>
                    <a:pt x="3089119" y="1244600"/>
                  </a:moveTo>
                  <a:lnTo>
                    <a:pt x="3066761" y="1244600"/>
                  </a:lnTo>
                  <a:lnTo>
                    <a:pt x="3075089" y="1231900"/>
                  </a:lnTo>
                  <a:lnTo>
                    <a:pt x="3083230" y="1219200"/>
                  </a:lnTo>
                  <a:lnTo>
                    <a:pt x="3127389" y="1219200"/>
                  </a:lnTo>
                  <a:lnTo>
                    <a:pt x="3135071" y="1231900"/>
                  </a:lnTo>
                  <a:lnTo>
                    <a:pt x="3103547" y="1231900"/>
                  </a:lnTo>
                  <a:lnTo>
                    <a:pt x="3089119" y="1244600"/>
                  </a:lnTo>
                  <a:close/>
                </a:path>
                <a:path w="3568700" h="2552700">
                  <a:moveTo>
                    <a:pt x="3142984" y="1371600"/>
                  </a:moveTo>
                  <a:lnTo>
                    <a:pt x="3123014" y="1371600"/>
                  </a:lnTo>
                  <a:lnTo>
                    <a:pt x="3127894" y="1358900"/>
                  </a:lnTo>
                  <a:lnTo>
                    <a:pt x="3132711" y="1358900"/>
                  </a:lnTo>
                  <a:lnTo>
                    <a:pt x="3171768" y="1308100"/>
                  </a:lnTo>
                  <a:lnTo>
                    <a:pt x="3130324" y="1257300"/>
                  </a:lnTo>
                  <a:lnTo>
                    <a:pt x="3123640" y="1257300"/>
                  </a:lnTo>
                  <a:lnTo>
                    <a:pt x="3110231" y="1244600"/>
                  </a:lnTo>
                  <a:lnTo>
                    <a:pt x="3103547" y="1231900"/>
                  </a:lnTo>
                  <a:lnTo>
                    <a:pt x="3135071" y="1231900"/>
                  </a:lnTo>
                  <a:lnTo>
                    <a:pt x="3150435" y="1257300"/>
                  </a:lnTo>
                  <a:lnTo>
                    <a:pt x="3159786" y="1270000"/>
                  </a:lnTo>
                  <a:lnTo>
                    <a:pt x="3187879" y="1295400"/>
                  </a:lnTo>
                  <a:lnTo>
                    <a:pt x="3217725" y="1295400"/>
                  </a:lnTo>
                  <a:lnTo>
                    <a:pt x="3201323" y="1308100"/>
                  </a:lnTo>
                  <a:lnTo>
                    <a:pt x="3204989" y="1308100"/>
                  </a:lnTo>
                  <a:lnTo>
                    <a:pt x="3212656" y="1320800"/>
                  </a:lnTo>
                  <a:lnTo>
                    <a:pt x="3242377" y="1320800"/>
                  </a:lnTo>
                  <a:lnTo>
                    <a:pt x="3225433" y="1333500"/>
                  </a:lnTo>
                  <a:lnTo>
                    <a:pt x="3177879" y="1333500"/>
                  </a:lnTo>
                  <a:lnTo>
                    <a:pt x="3142984" y="1371600"/>
                  </a:lnTo>
                  <a:close/>
                </a:path>
                <a:path w="3568700" h="2552700">
                  <a:moveTo>
                    <a:pt x="3468204" y="1320800"/>
                  </a:moveTo>
                  <a:lnTo>
                    <a:pt x="3438095" y="1320800"/>
                  </a:lnTo>
                  <a:lnTo>
                    <a:pt x="3472914" y="1295400"/>
                  </a:lnTo>
                  <a:lnTo>
                    <a:pt x="3490141" y="1270000"/>
                  </a:lnTo>
                  <a:lnTo>
                    <a:pt x="3507316" y="1257300"/>
                  </a:lnTo>
                  <a:lnTo>
                    <a:pt x="3500669" y="1244600"/>
                  </a:lnTo>
                  <a:lnTo>
                    <a:pt x="3480872" y="1231900"/>
                  </a:lnTo>
                  <a:lnTo>
                    <a:pt x="3516323" y="1231900"/>
                  </a:lnTo>
                  <a:lnTo>
                    <a:pt x="3523205" y="1244600"/>
                  </a:lnTo>
                  <a:lnTo>
                    <a:pt x="3546649" y="1244600"/>
                  </a:lnTo>
                  <a:lnTo>
                    <a:pt x="3543204" y="1257300"/>
                  </a:lnTo>
                  <a:lnTo>
                    <a:pt x="3536204" y="1257300"/>
                  </a:lnTo>
                  <a:lnTo>
                    <a:pt x="3542888" y="1270000"/>
                  </a:lnTo>
                  <a:lnTo>
                    <a:pt x="3520094" y="1270000"/>
                  </a:lnTo>
                  <a:lnTo>
                    <a:pt x="3502839" y="1295400"/>
                  </a:lnTo>
                  <a:lnTo>
                    <a:pt x="3468204" y="1320800"/>
                  </a:lnTo>
                  <a:close/>
                </a:path>
                <a:path w="3568700" h="2552700">
                  <a:moveTo>
                    <a:pt x="3568648" y="1244600"/>
                  </a:moveTo>
                  <a:lnTo>
                    <a:pt x="3565648" y="1244600"/>
                  </a:lnTo>
                  <a:lnTo>
                    <a:pt x="3559537" y="1231900"/>
                  </a:lnTo>
                  <a:lnTo>
                    <a:pt x="3568648" y="1231900"/>
                  </a:lnTo>
                  <a:lnTo>
                    <a:pt x="3568648" y="1244600"/>
                  </a:lnTo>
                  <a:close/>
                </a:path>
                <a:path w="3568700" h="2552700">
                  <a:moveTo>
                    <a:pt x="3242377" y="1320800"/>
                  </a:moveTo>
                  <a:lnTo>
                    <a:pt x="3221489" y="1320800"/>
                  </a:lnTo>
                  <a:lnTo>
                    <a:pt x="3247988" y="1295400"/>
                  </a:lnTo>
                  <a:lnTo>
                    <a:pt x="3243433" y="1282700"/>
                  </a:lnTo>
                  <a:lnTo>
                    <a:pt x="3238766" y="1282700"/>
                  </a:lnTo>
                  <a:lnTo>
                    <a:pt x="3234211" y="1270000"/>
                  </a:lnTo>
                  <a:lnTo>
                    <a:pt x="3337480" y="1270000"/>
                  </a:lnTo>
                  <a:lnTo>
                    <a:pt x="3359479" y="1295400"/>
                  </a:lnTo>
                  <a:lnTo>
                    <a:pt x="3274543" y="1295400"/>
                  </a:lnTo>
                  <a:lnTo>
                    <a:pt x="3282654" y="1308100"/>
                  </a:lnTo>
                  <a:lnTo>
                    <a:pt x="3259322" y="1308100"/>
                  </a:lnTo>
                  <a:lnTo>
                    <a:pt x="3242377" y="1320800"/>
                  </a:lnTo>
                  <a:close/>
                </a:path>
                <a:path w="3568700" h="2552700">
                  <a:moveTo>
                    <a:pt x="3501743" y="1384300"/>
                  </a:moveTo>
                  <a:lnTo>
                    <a:pt x="3480761" y="1384300"/>
                  </a:lnTo>
                  <a:lnTo>
                    <a:pt x="3495216" y="1358900"/>
                  </a:lnTo>
                  <a:lnTo>
                    <a:pt x="3509566" y="1346200"/>
                  </a:lnTo>
                  <a:lnTo>
                    <a:pt x="3537871" y="1320800"/>
                  </a:lnTo>
                  <a:lnTo>
                    <a:pt x="3544093" y="1308100"/>
                  </a:lnTo>
                  <a:lnTo>
                    <a:pt x="3547204" y="1308100"/>
                  </a:lnTo>
                  <a:lnTo>
                    <a:pt x="3540406" y="1295400"/>
                  </a:lnTo>
                  <a:lnTo>
                    <a:pt x="3526892" y="1282700"/>
                  </a:lnTo>
                  <a:lnTo>
                    <a:pt x="3520094" y="1270000"/>
                  </a:lnTo>
                  <a:lnTo>
                    <a:pt x="3542888" y="1270000"/>
                  </a:lnTo>
                  <a:lnTo>
                    <a:pt x="3556298" y="1282700"/>
                  </a:lnTo>
                  <a:lnTo>
                    <a:pt x="3562982" y="1295400"/>
                  </a:lnTo>
                  <a:lnTo>
                    <a:pt x="3568648" y="1295400"/>
                  </a:lnTo>
                  <a:lnTo>
                    <a:pt x="3568648" y="1320800"/>
                  </a:lnTo>
                  <a:lnTo>
                    <a:pt x="3559982" y="1320800"/>
                  </a:lnTo>
                  <a:lnTo>
                    <a:pt x="3543503" y="1333500"/>
                  </a:lnTo>
                  <a:lnTo>
                    <a:pt x="3526899" y="1358900"/>
                  </a:lnTo>
                  <a:lnTo>
                    <a:pt x="3510170" y="1371600"/>
                  </a:lnTo>
                  <a:lnTo>
                    <a:pt x="3501743" y="1384300"/>
                  </a:lnTo>
                  <a:close/>
                </a:path>
                <a:path w="3568700" h="2552700">
                  <a:moveTo>
                    <a:pt x="3131324" y="1384300"/>
                  </a:moveTo>
                  <a:lnTo>
                    <a:pt x="3103992" y="1384300"/>
                  </a:lnTo>
                  <a:lnTo>
                    <a:pt x="3013994" y="1282700"/>
                  </a:lnTo>
                  <a:lnTo>
                    <a:pt x="3041104" y="1282700"/>
                  </a:lnTo>
                  <a:lnTo>
                    <a:pt x="3060401" y="1308100"/>
                  </a:lnTo>
                  <a:lnTo>
                    <a:pt x="3079645" y="1320800"/>
                  </a:lnTo>
                  <a:lnTo>
                    <a:pt x="3118102" y="1371600"/>
                  </a:lnTo>
                  <a:lnTo>
                    <a:pt x="3142984" y="1371600"/>
                  </a:lnTo>
                  <a:lnTo>
                    <a:pt x="3131324" y="1384300"/>
                  </a:lnTo>
                  <a:close/>
                </a:path>
                <a:path w="3568700" h="2552700">
                  <a:moveTo>
                    <a:pt x="3568648" y="1295400"/>
                  </a:moveTo>
                  <a:lnTo>
                    <a:pt x="3562982" y="1295400"/>
                  </a:lnTo>
                  <a:lnTo>
                    <a:pt x="3564871" y="1282700"/>
                  </a:lnTo>
                  <a:lnTo>
                    <a:pt x="3568648" y="1282700"/>
                  </a:lnTo>
                  <a:lnTo>
                    <a:pt x="3568648" y="1295400"/>
                  </a:lnTo>
                  <a:close/>
                </a:path>
                <a:path w="3568700" h="2552700">
                  <a:moveTo>
                    <a:pt x="3083496" y="1473200"/>
                  </a:moveTo>
                  <a:lnTo>
                    <a:pt x="3022438" y="1473200"/>
                  </a:lnTo>
                  <a:lnTo>
                    <a:pt x="2924864" y="1358900"/>
                  </a:lnTo>
                  <a:lnTo>
                    <a:pt x="2892097" y="1333500"/>
                  </a:lnTo>
                  <a:lnTo>
                    <a:pt x="2859219" y="1295400"/>
                  </a:lnTo>
                  <a:lnTo>
                    <a:pt x="2884074" y="1295400"/>
                  </a:lnTo>
                  <a:lnTo>
                    <a:pt x="2906007" y="1320800"/>
                  </a:lnTo>
                  <a:lnTo>
                    <a:pt x="2938816" y="1346200"/>
                  </a:lnTo>
                  <a:lnTo>
                    <a:pt x="3004013" y="1422400"/>
                  </a:lnTo>
                  <a:lnTo>
                    <a:pt x="3036326" y="1447800"/>
                  </a:lnTo>
                  <a:lnTo>
                    <a:pt x="3093408" y="1447800"/>
                  </a:lnTo>
                  <a:lnTo>
                    <a:pt x="3083968" y="1460500"/>
                  </a:lnTo>
                  <a:lnTo>
                    <a:pt x="3074548" y="1460500"/>
                  </a:lnTo>
                  <a:lnTo>
                    <a:pt x="3083496" y="1473200"/>
                  </a:lnTo>
                  <a:close/>
                </a:path>
                <a:path w="3568700" h="2552700">
                  <a:moveTo>
                    <a:pt x="3396964" y="1358900"/>
                  </a:moveTo>
                  <a:lnTo>
                    <a:pt x="3328542" y="1358900"/>
                  </a:lnTo>
                  <a:lnTo>
                    <a:pt x="3302126" y="1333500"/>
                  </a:lnTo>
                  <a:lnTo>
                    <a:pt x="3288949" y="1308100"/>
                  </a:lnTo>
                  <a:lnTo>
                    <a:pt x="3275877" y="1295400"/>
                  </a:lnTo>
                  <a:lnTo>
                    <a:pt x="3359479" y="1295400"/>
                  </a:lnTo>
                  <a:lnTo>
                    <a:pt x="3370541" y="1320800"/>
                  </a:lnTo>
                  <a:lnTo>
                    <a:pt x="3397355" y="1320800"/>
                  </a:lnTo>
                  <a:lnTo>
                    <a:pt x="3382652" y="1333500"/>
                  </a:lnTo>
                  <a:lnTo>
                    <a:pt x="3387451" y="1346200"/>
                  </a:lnTo>
                  <a:lnTo>
                    <a:pt x="3396964" y="1358900"/>
                  </a:lnTo>
                  <a:close/>
                </a:path>
                <a:path w="3568700" h="2552700">
                  <a:moveTo>
                    <a:pt x="3337320" y="1384300"/>
                  </a:moveTo>
                  <a:lnTo>
                    <a:pt x="3309098" y="1384300"/>
                  </a:lnTo>
                  <a:lnTo>
                    <a:pt x="3296665" y="1358900"/>
                  </a:lnTo>
                  <a:lnTo>
                    <a:pt x="3259322" y="1308100"/>
                  </a:lnTo>
                  <a:lnTo>
                    <a:pt x="3282654" y="1308100"/>
                  </a:lnTo>
                  <a:lnTo>
                    <a:pt x="3323209" y="1371600"/>
                  </a:lnTo>
                  <a:lnTo>
                    <a:pt x="3339431" y="1371600"/>
                  </a:lnTo>
                  <a:lnTo>
                    <a:pt x="3337320" y="1384300"/>
                  </a:lnTo>
                  <a:close/>
                </a:path>
                <a:path w="3568700" h="2552700">
                  <a:moveTo>
                    <a:pt x="3397355" y="1320800"/>
                  </a:moveTo>
                  <a:lnTo>
                    <a:pt x="3370541" y="1320800"/>
                  </a:lnTo>
                  <a:lnTo>
                    <a:pt x="3375255" y="1308100"/>
                  </a:lnTo>
                  <a:lnTo>
                    <a:pt x="3402207" y="1308100"/>
                  </a:lnTo>
                  <a:lnTo>
                    <a:pt x="3397355" y="1320800"/>
                  </a:lnTo>
                  <a:close/>
                </a:path>
                <a:path w="3568700" h="2552700">
                  <a:moveTo>
                    <a:pt x="3568648" y="1333500"/>
                  </a:moveTo>
                  <a:lnTo>
                    <a:pt x="3562871" y="1320800"/>
                  </a:lnTo>
                  <a:lnTo>
                    <a:pt x="3568648" y="1320800"/>
                  </a:lnTo>
                  <a:lnTo>
                    <a:pt x="3568648" y="1333500"/>
                  </a:lnTo>
                  <a:close/>
                </a:path>
                <a:path w="3568700" h="2552700">
                  <a:moveTo>
                    <a:pt x="3174907" y="1384300"/>
                  </a:moveTo>
                  <a:lnTo>
                    <a:pt x="3132769" y="1384300"/>
                  </a:lnTo>
                  <a:lnTo>
                    <a:pt x="3192767" y="1333500"/>
                  </a:lnTo>
                  <a:lnTo>
                    <a:pt x="3225433" y="1333500"/>
                  </a:lnTo>
                  <a:lnTo>
                    <a:pt x="3245433" y="1358900"/>
                  </a:lnTo>
                  <a:lnTo>
                    <a:pt x="3204656" y="1358900"/>
                  </a:lnTo>
                  <a:lnTo>
                    <a:pt x="3174907" y="1384300"/>
                  </a:lnTo>
                  <a:close/>
                </a:path>
                <a:path w="3568700" h="2552700">
                  <a:moveTo>
                    <a:pt x="3250488" y="1473200"/>
                  </a:moveTo>
                  <a:lnTo>
                    <a:pt x="3210878" y="1473200"/>
                  </a:lnTo>
                  <a:lnTo>
                    <a:pt x="3264321" y="1422400"/>
                  </a:lnTo>
                  <a:lnTo>
                    <a:pt x="3234405" y="1384300"/>
                  </a:lnTo>
                  <a:lnTo>
                    <a:pt x="3204656" y="1358900"/>
                  </a:lnTo>
                  <a:lnTo>
                    <a:pt x="3245433" y="1358900"/>
                  </a:lnTo>
                  <a:lnTo>
                    <a:pt x="3285432" y="1409700"/>
                  </a:lnTo>
                  <a:lnTo>
                    <a:pt x="3304425" y="1409700"/>
                  </a:lnTo>
                  <a:lnTo>
                    <a:pt x="3298876" y="1422400"/>
                  </a:lnTo>
                  <a:lnTo>
                    <a:pt x="3316765" y="1435100"/>
                  </a:lnTo>
                  <a:lnTo>
                    <a:pt x="3277210" y="1435100"/>
                  </a:lnTo>
                  <a:lnTo>
                    <a:pt x="3250488" y="1473200"/>
                  </a:lnTo>
                  <a:close/>
                </a:path>
                <a:path w="3568700" h="2552700">
                  <a:moveTo>
                    <a:pt x="3457317" y="1435100"/>
                  </a:moveTo>
                  <a:lnTo>
                    <a:pt x="3425540" y="1435100"/>
                  </a:lnTo>
                  <a:lnTo>
                    <a:pt x="3391208" y="1397000"/>
                  </a:lnTo>
                  <a:lnTo>
                    <a:pt x="3355997" y="1397000"/>
                  </a:lnTo>
                  <a:lnTo>
                    <a:pt x="3346420" y="1384300"/>
                  </a:lnTo>
                  <a:lnTo>
                    <a:pt x="3341653" y="1371600"/>
                  </a:lnTo>
                  <a:lnTo>
                    <a:pt x="3323209" y="1371600"/>
                  </a:lnTo>
                  <a:lnTo>
                    <a:pt x="3324987" y="1358900"/>
                  </a:lnTo>
                  <a:lnTo>
                    <a:pt x="3355097" y="1358900"/>
                  </a:lnTo>
                  <a:lnTo>
                    <a:pt x="3369894" y="1384300"/>
                  </a:lnTo>
                  <a:lnTo>
                    <a:pt x="3420466" y="1384300"/>
                  </a:lnTo>
                  <a:lnTo>
                    <a:pt x="3434096" y="1409700"/>
                  </a:lnTo>
                  <a:lnTo>
                    <a:pt x="3479761" y="1409700"/>
                  </a:lnTo>
                  <a:lnTo>
                    <a:pt x="3457317" y="1435100"/>
                  </a:lnTo>
                  <a:close/>
                </a:path>
                <a:path w="3568700" h="2552700">
                  <a:moveTo>
                    <a:pt x="3420466" y="1384300"/>
                  </a:moveTo>
                  <a:lnTo>
                    <a:pt x="3377875" y="1384300"/>
                  </a:lnTo>
                  <a:lnTo>
                    <a:pt x="3357097" y="1358900"/>
                  </a:lnTo>
                  <a:lnTo>
                    <a:pt x="3430495" y="1358900"/>
                  </a:lnTo>
                  <a:lnTo>
                    <a:pt x="3419252" y="1371600"/>
                  </a:lnTo>
                  <a:lnTo>
                    <a:pt x="3413652" y="1371600"/>
                  </a:lnTo>
                  <a:lnTo>
                    <a:pt x="3420466" y="1384300"/>
                  </a:lnTo>
                  <a:close/>
                </a:path>
                <a:path w="3568700" h="2552700">
                  <a:moveTo>
                    <a:pt x="3465762" y="1562100"/>
                  </a:moveTo>
                  <a:lnTo>
                    <a:pt x="3438429" y="1562100"/>
                  </a:lnTo>
                  <a:lnTo>
                    <a:pt x="3415221" y="1524000"/>
                  </a:lnTo>
                  <a:lnTo>
                    <a:pt x="3392096" y="1498600"/>
                  </a:lnTo>
                  <a:lnTo>
                    <a:pt x="3366541" y="1498600"/>
                  </a:lnTo>
                  <a:lnTo>
                    <a:pt x="3380430" y="1485900"/>
                  </a:lnTo>
                  <a:lnTo>
                    <a:pt x="3349097" y="1435100"/>
                  </a:lnTo>
                  <a:lnTo>
                    <a:pt x="3321950" y="1435100"/>
                  </a:lnTo>
                  <a:lnTo>
                    <a:pt x="3337653" y="1422400"/>
                  </a:lnTo>
                  <a:lnTo>
                    <a:pt x="3320987" y="1397000"/>
                  </a:lnTo>
                  <a:lnTo>
                    <a:pt x="3296099" y="1397000"/>
                  </a:lnTo>
                  <a:lnTo>
                    <a:pt x="3301543" y="1384300"/>
                  </a:lnTo>
                  <a:lnTo>
                    <a:pt x="3339478" y="1384300"/>
                  </a:lnTo>
                  <a:lnTo>
                    <a:pt x="3343778" y="1397000"/>
                  </a:lnTo>
                  <a:lnTo>
                    <a:pt x="3352431" y="1409700"/>
                  </a:lnTo>
                  <a:lnTo>
                    <a:pt x="3373430" y="1409700"/>
                  </a:lnTo>
                  <a:lnTo>
                    <a:pt x="3370319" y="1422400"/>
                  </a:lnTo>
                  <a:lnTo>
                    <a:pt x="3363875" y="1422400"/>
                  </a:lnTo>
                  <a:lnTo>
                    <a:pt x="3371625" y="1435100"/>
                  </a:lnTo>
                  <a:lnTo>
                    <a:pt x="3394874" y="1460500"/>
                  </a:lnTo>
                  <a:lnTo>
                    <a:pt x="3433540" y="1460500"/>
                  </a:lnTo>
                  <a:lnTo>
                    <a:pt x="3447477" y="1473200"/>
                  </a:lnTo>
                  <a:lnTo>
                    <a:pt x="3410874" y="1473200"/>
                  </a:lnTo>
                  <a:lnTo>
                    <a:pt x="3406430" y="1485900"/>
                  </a:lnTo>
                  <a:lnTo>
                    <a:pt x="3430248" y="1511300"/>
                  </a:lnTo>
                  <a:lnTo>
                    <a:pt x="3442132" y="1536700"/>
                  </a:lnTo>
                  <a:lnTo>
                    <a:pt x="3453984" y="1549400"/>
                  </a:lnTo>
                  <a:lnTo>
                    <a:pt x="3488539" y="1549400"/>
                  </a:lnTo>
                  <a:lnTo>
                    <a:pt x="3465762" y="1562100"/>
                  </a:lnTo>
                  <a:close/>
                </a:path>
                <a:path w="3568700" h="2552700">
                  <a:moveTo>
                    <a:pt x="3304425" y="1409700"/>
                  </a:moveTo>
                  <a:lnTo>
                    <a:pt x="3285432" y="1409700"/>
                  </a:lnTo>
                  <a:lnTo>
                    <a:pt x="3290876" y="1397000"/>
                  </a:lnTo>
                  <a:lnTo>
                    <a:pt x="3315438" y="1397000"/>
                  </a:lnTo>
                  <a:lnTo>
                    <a:pt x="3304425" y="1409700"/>
                  </a:lnTo>
                  <a:close/>
                </a:path>
                <a:path w="3568700" h="2552700">
                  <a:moveTo>
                    <a:pt x="3540228" y="1524000"/>
                  </a:moveTo>
                  <a:lnTo>
                    <a:pt x="3489539" y="1524000"/>
                  </a:lnTo>
                  <a:lnTo>
                    <a:pt x="3490983" y="1511300"/>
                  </a:lnTo>
                  <a:lnTo>
                    <a:pt x="3487008" y="1511300"/>
                  </a:lnTo>
                  <a:lnTo>
                    <a:pt x="3473293" y="1485900"/>
                  </a:lnTo>
                  <a:lnTo>
                    <a:pt x="3466539" y="1485900"/>
                  </a:lnTo>
                  <a:lnTo>
                    <a:pt x="3459605" y="1473200"/>
                  </a:lnTo>
                  <a:lnTo>
                    <a:pt x="3445696" y="1460500"/>
                  </a:lnTo>
                  <a:lnTo>
                    <a:pt x="3438762" y="1447800"/>
                  </a:lnTo>
                  <a:lnTo>
                    <a:pt x="3398492" y="1447800"/>
                  </a:lnTo>
                  <a:lnTo>
                    <a:pt x="3373430" y="1409700"/>
                  </a:lnTo>
                  <a:lnTo>
                    <a:pt x="3355320" y="1409700"/>
                  </a:lnTo>
                  <a:lnTo>
                    <a:pt x="3357986" y="1397000"/>
                  </a:lnTo>
                  <a:lnTo>
                    <a:pt x="3387541" y="1397000"/>
                  </a:lnTo>
                  <a:lnTo>
                    <a:pt x="3412400" y="1435100"/>
                  </a:lnTo>
                  <a:lnTo>
                    <a:pt x="3457317" y="1435100"/>
                  </a:lnTo>
                  <a:lnTo>
                    <a:pt x="3471919" y="1447800"/>
                  </a:lnTo>
                  <a:lnTo>
                    <a:pt x="3515872" y="1498600"/>
                  </a:lnTo>
                  <a:lnTo>
                    <a:pt x="3540191" y="1498600"/>
                  </a:lnTo>
                  <a:lnTo>
                    <a:pt x="3529205" y="1511300"/>
                  </a:lnTo>
                  <a:lnTo>
                    <a:pt x="3540228" y="1524000"/>
                  </a:lnTo>
                  <a:close/>
                </a:path>
                <a:path w="3568700" h="2552700">
                  <a:moveTo>
                    <a:pt x="3223767" y="1498600"/>
                  </a:moveTo>
                  <a:lnTo>
                    <a:pt x="3196767" y="1498600"/>
                  </a:lnTo>
                  <a:lnTo>
                    <a:pt x="3150397" y="1439763"/>
                  </a:lnTo>
                  <a:lnTo>
                    <a:pt x="3147925" y="1435100"/>
                  </a:lnTo>
                  <a:lnTo>
                    <a:pt x="3145868" y="1433804"/>
                  </a:lnTo>
                  <a:lnTo>
                    <a:pt x="3129991" y="1409700"/>
                  </a:lnTo>
                  <a:lnTo>
                    <a:pt x="3156250" y="1409700"/>
                  </a:lnTo>
                  <a:lnTo>
                    <a:pt x="3210878" y="1473200"/>
                  </a:lnTo>
                  <a:lnTo>
                    <a:pt x="3250488" y="1473200"/>
                  </a:lnTo>
                  <a:lnTo>
                    <a:pt x="3223767" y="1498600"/>
                  </a:lnTo>
                  <a:close/>
                </a:path>
                <a:path w="3568700" h="2552700">
                  <a:moveTo>
                    <a:pt x="3150397" y="1439763"/>
                  </a:moveTo>
                  <a:lnTo>
                    <a:pt x="3146722" y="1435100"/>
                  </a:lnTo>
                  <a:lnTo>
                    <a:pt x="3145868" y="1433804"/>
                  </a:lnTo>
                  <a:lnTo>
                    <a:pt x="3147925" y="1435100"/>
                  </a:lnTo>
                  <a:lnTo>
                    <a:pt x="3150397" y="1439763"/>
                  </a:lnTo>
                  <a:close/>
                </a:path>
                <a:path w="3568700" h="2552700">
                  <a:moveTo>
                    <a:pt x="3339986" y="1447800"/>
                  </a:moveTo>
                  <a:lnTo>
                    <a:pt x="3282654" y="1447800"/>
                  </a:lnTo>
                  <a:lnTo>
                    <a:pt x="3277210" y="1435100"/>
                  </a:lnTo>
                  <a:lnTo>
                    <a:pt x="3344986" y="1435100"/>
                  </a:lnTo>
                  <a:lnTo>
                    <a:pt x="3339986" y="1447800"/>
                  </a:lnTo>
                  <a:close/>
                </a:path>
                <a:path w="3568700" h="2552700">
                  <a:moveTo>
                    <a:pt x="3264037" y="1511300"/>
                  </a:moveTo>
                  <a:lnTo>
                    <a:pt x="3236989" y="1511300"/>
                  </a:lnTo>
                  <a:lnTo>
                    <a:pt x="3293210" y="1460500"/>
                  </a:lnTo>
                  <a:lnTo>
                    <a:pt x="3287877" y="1447800"/>
                  </a:lnTo>
                  <a:lnTo>
                    <a:pt x="3329987" y="1447800"/>
                  </a:lnTo>
                  <a:lnTo>
                    <a:pt x="3348306" y="1473200"/>
                  </a:lnTo>
                  <a:lnTo>
                    <a:pt x="3306098" y="1473200"/>
                  </a:lnTo>
                  <a:lnTo>
                    <a:pt x="3264037" y="1511300"/>
                  </a:lnTo>
                  <a:close/>
                </a:path>
                <a:path w="3568700" h="2552700">
                  <a:moveTo>
                    <a:pt x="3433540" y="1460500"/>
                  </a:moveTo>
                  <a:lnTo>
                    <a:pt x="3402874" y="1460500"/>
                  </a:lnTo>
                  <a:lnTo>
                    <a:pt x="3406874" y="1447800"/>
                  </a:lnTo>
                  <a:lnTo>
                    <a:pt x="3435318" y="1447800"/>
                  </a:lnTo>
                  <a:lnTo>
                    <a:pt x="3433540" y="1460500"/>
                  </a:lnTo>
                  <a:close/>
                </a:path>
                <a:path w="3568700" h="2552700">
                  <a:moveTo>
                    <a:pt x="3568648" y="1460500"/>
                  </a:moveTo>
                  <a:lnTo>
                    <a:pt x="3563426" y="1460500"/>
                  </a:lnTo>
                  <a:lnTo>
                    <a:pt x="3568648" y="1447800"/>
                  </a:lnTo>
                  <a:lnTo>
                    <a:pt x="3568648" y="1460500"/>
                  </a:lnTo>
                  <a:close/>
                </a:path>
                <a:path w="3568700" h="2552700">
                  <a:moveTo>
                    <a:pt x="3316084" y="1574800"/>
                  </a:moveTo>
                  <a:lnTo>
                    <a:pt x="3289543" y="1574800"/>
                  </a:lnTo>
                  <a:lnTo>
                    <a:pt x="3302949" y="1562100"/>
                  </a:lnTo>
                  <a:lnTo>
                    <a:pt x="3307432" y="1549400"/>
                  </a:lnTo>
                  <a:lnTo>
                    <a:pt x="3316284" y="1549400"/>
                  </a:lnTo>
                  <a:lnTo>
                    <a:pt x="3334072" y="1524000"/>
                  </a:lnTo>
                  <a:lnTo>
                    <a:pt x="3342986" y="1524000"/>
                  </a:lnTo>
                  <a:lnTo>
                    <a:pt x="3306098" y="1473200"/>
                  </a:lnTo>
                  <a:lnTo>
                    <a:pt x="3348306" y="1473200"/>
                  </a:lnTo>
                  <a:lnTo>
                    <a:pt x="3366541" y="1498600"/>
                  </a:lnTo>
                  <a:lnTo>
                    <a:pt x="3392096" y="1498600"/>
                  </a:lnTo>
                  <a:lnTo>
                    <a:pt x="3379875" y="1511300"/>
                  </a:lnTo>
                  <a:lnTo>
                    <a:pt x="3405930" y="1536700"/>
                  </a:lnTo>
                  <a:lnTo>
                    <a:pt x="3356208" y="1536700"/>
                  </a:lnTo>
                  <a:lnTo>
                    <a:pt x="3316084" y="1574800"/>
                  </a:lnTo>
                  <a:close/>
                </a:path>
                <a:path w="3568700" h="2552700">
                  <a:moveTo>
                    <a:pt x="3568648" y="1638300"/>
                  </a:moveTo>
                  <a:lnTo>
                    <a:pt x="3551954" y="1612900"/>
                  </a:lnTo>
                  <a:lnTo>
                    <a:pt x="3543649" y="1612900"/>
                  </a:lnTo>
                  <a:lnTo>
                    <a:pt x="3535355" y="1600089"/>
                  </a:lnTo>
                  <a:lnTo>
                    <a:pt x="3510243" y="1600089"/>
                  </a:lnTo>
                  <a:lnTo>
                    <a:pt x="3516158" y="1587500"/>
                  </a:lnTo>
                  <a:lnTo>
                    <a:pt x="3522094" y="1587500"/>
                  </a:lnTo>
                  <a:lnTo>
                    <a:pt x="3513648" y="1574800"/>
                  </a:lnTo>
                  <a:lnTo>
                    <a:pt x="3496922" y="1549400"/>
                  </a:lnTo>
                  <a:lnTo>
                    <a:pt x="3459298" y="1549400"/>
                  </a:lnTo>
                  <a:lnTo>
                    <a:pt x="3475095" y="1536700"/>
                  </a:lnTo>
                  <a:lnTo>
                    <a:pt x="3447359" y="1498600"/>
                  </a:lnTo>
                  <a:lnTo>
                    <a:pt x="3419874" y="1473200"/>
                  </a:lnTo>
                  <a:lnTo>
                    <a:pt x="3447477" y="1473200"/>
                  </a:lnTo>
                  <a:lnTo>
                    <a:pt x="3475477" y="1498600"/>
                  </a:lnTo>
                  <a:lnTo>
                    <a:pt x="3489539" y="1524000"/>
                  </a:lnTo>
                  <a:lnTo>
                    <a:pt x="3540228" y="1524000"/>
                  </a:lnTo>
                  <a:lnTo>
                    <a:pt x="3551251" y="1536700"/>
                  </a:lnTo>
                  <a:lnTo>
                    <a:pt x="3511241" y="1536700"/>
                  </a:lnTo>
                  <a:lnTo>
                    <a:pt x="3527439" y="1562100"/>
                  </a:lnTo>
                  <a:lnTo>
                    <a:pt x="3535649" y="1574800"/>
                  </a:lnTo>
                  <a:lnTo>
                    <a:pt x="3568648" y="1574800"/>
                  </a:lnTo>
                  <a:lnTo>
                    <a:pt x="3568648" y="1638300"/>
                  </a:lnTo>
                  <a:close/>
                </a:path>
                <a:path w="3568700" h="2552700">
                  <a:moveTo>
                    <a:pt x="3170101" y="1574800"/>
                  </a:moveTo>
                  <a:lnTo>
                    <a:pt x="3119769" y="1574800"/>
                  </a:lnTo>
                  <a:lnTo>
                    <a:pt x="3101344" y="1549400"/>
                  </a:lnTo>
                  <a:lnTo>
                    <a:pt x="3082867" y="1536700"/>
                  </a:lnTo>
                  <a:lnTo>
                    <a:pt x="3064286" y="1511300"/>
                  </a:lnTo>
                  <a:lnTo>
                    <a:pt x="3045548" y="1485900"/>
                  </a:lnTo>
                  <a:lnTo>
                    <a:pt x="3092445" y="1485900"/>
                  </a:lnTo>
                  <a:lnTo>
                    <a:pt x="3110478" y="1498600"/>
                  </a:lnTo>
                  <a:lnTo>
                    <a:pt x="3128656" y="1524000"/>
                  </a:lnTo>
                  <a:lnTo>
                    <a:pt x="3146991" y="1549400"/>
                  </a:lnTo>
                  <a:lnTo>
                    <a:pt x="3173296" y="1549400"/>
                  </a:lnTo>
                  <a:lnTo>
                    <a:pt x="3160546" y="1562100"/>
                  </a:lnTo>
                  <a:lnTo>
                    <a:pt x="3166990" y="1562100"/>
                  </a:lnTo>
                  <a:lnTo>
                    <a:pt x="3170101" y="1574800"/>
                  </a:lnTo>
                  <a:close/>
                </a:path>
                <a:path w="3568700" h="2552700">
                  <a:moveTo>
                    <a:pt x="3568648" y="1511300"/>
                  </a:moveTo>
                  <a:lnTo>
                    <a:pt x="3559912" y="1498600"/>
                  </a:lnTo>
                  <a:lnTo>
                    <a:pt x="3551093" y="1485900"/>
                  </a:lnTo>
                  <a:lnTo>
                    <a:pt x="3568648" y="1485900"/>
                  </a:lnTo>
                  <a:lnTo>
                    <a:pt x="3568648" y="1511300"/>
                  </a:lnTo>
                  <a:close/>
                </a:path>
                <a:path w="3568700" h="2552700">
                  <a:moveTo>
                    <a:pt x="3006535" y="1524000"/>
                  </a:moveTo>
                  <a:lnTo>
                    <a:pt x="2973661" y="1524000"/>
                  </a:lnTo>
                  <a:lnTo>
                    <a:pt x="2980935" y="1511300"/>
                  </a:lnTo>
                  <a:lnTo>
                    <a:pt x="3015339" y="1511300"/>
                  </a:lnTo>
                  <a:lnTo>
                    <a:pt x="3006535" y="1524000"/>
                  </a:lnTo>
                  <a:close/>
                </a:path>
                <a:path w="3568700" h="2552700">
                  <a:moveTo>
                    <a:pt x="3192701" y="1574800"/>
                  </a:moveTo>
                  <a:lnTo>
                    <a:pt x="3170101" y="1574800"/>
                  </a:lnTo>
                  <a:lnTo>
                    <a:pt x="3206212" y="1536700"/>
                  </a:lnTo>
                  <a:lnTo>
                    <a:pt x="3202323" y="1536700"/>
                  </a:lnTo>
                  <a:lnTo>
                    <a:pt x="3198434" y="1524000"/>
                  </a:lnTo>
                  <a:lnTo>
                    <a:pt x="3249988" y="1524000"/>
                  </a:lnTo>
                  <a:lnTo>
                    <a:pt x="3269790" y="1549400"/>
                  </a:lnTo>
                  <a:lnTo>
                    <a:pt x="3219545" y="1549400"/>
                  </a:lnTo>
                  <a:lnTo>
                    <a:pt x="3210611" y="1562100"/>
                  </a:lnTo>
                  <a:lnTo>
                    <a:pt x="3192701" y="1574800"/>
                  </a:lnTo>
                  <a:close/>
                </a:path>
                <a:path w="3568700" h="2552700">
                  <a:moveTo>
                    <a:pt x="3373152" y="1638300"/>
                  </a:moveTo>
                  <a:lnTo>
                    <a:pt x="3345320" y="1638300"/>
                  </a:lnTo>
                  <a:lnTo>
                    <a:pt x="3405207" y="1587500"/>
                  </a:lnTo>
                  <a:lnTo>
                    <a:pt x="3392848" y="1574800"/>
                  </a:lnTo>
                  <a:lnTo>
                    <a:pt x="3356208" y="1536700"/>
                  </a:lnTo>
                  <a:lnTo>
                    <a:pt x="3405930" y="1536700"/>
                  </a:lnTo>
                  <a:lnTo>
                    <a:pt x="3431985" y="1562100"/>
                  </a:lnTo>
                  <a:lnTo>
                    <a:pt x="3465762" y="1562100"/>
                  </a:lnTo>
                  <a:lnTo>
                    <a:pt x="3473845" y="1574800"/>
                  </a:lnTo>
                  <a:lnTo>
                    <a:pt x="3447095" y="1574800"/>
                  </a:lnTo>
                  <a:lnTo>
                    <a:pt x="3445540" y="1587500"/>
                  </a:lnTo>
                  <a:lnTo>
                    <a:pt x="3457398" y="1600089"/>
                  </a:lnTo>
                  <a:lnTo>
                    <a:pt x="3418450" y="1600089"/>
                  </a:lnTo>
                  <a:lnTo>
                    <a:pt x="3373152" y="1638300"/>
                  </a:lnTo>
                  <a:close/>
                </a:path>
                <a:path w="3568700" h="2552700">
                  <a:moveTo>
                    <a:pt x="3568648" y="1574800"/>
                  </a:moveTo>
                  <a:lnTo>
                    <a:pt x="3535871" y="1574800"/>
                  </a:lnTo>
                  <a:lnTo>
                    <a:pt x="3513762" y="1536700"/>
                  </a:lnTo>
                  <a:lnTo>
                    <a:pt x="3551251" y="1536700"/>
                  </a:lnTo>
                  <a:lnTo>
                    <a:pt x="3558648" y="1549400"/>
                  </a:lnTo>
                  <a:lnTo>
                    <a:pt x="3568648" y="1549400"/>
                  </a:lnTo>
                  <a:lnTo>
                    <a:pt x="3568648" y="1574800"/>
                  </a:lnTo>
                  <a:close/>
                </a:path>
                <a:path w="3568700" h="2552700">
                  <a:moveTo>
                    <a:pt x="3568648" y="1549400"/>
                  </a:moveTo>
                  <a:lnTo>
                    <a:pt x="3558648" y="1549400"/>
                  </a:lnTo>
                  <a:lnTo>
                    <a:pt x="3568648" y="1536700"/>
                  </a:lnTo>
                  <a:lnTo>
                    <a:pt x="3568648" y="1549400"/>
                  </a:lnTo>
                  <a:close/>
                </a:path>
                <a:path w="3568700" h="2552700">
                  <a:moveTo>
                    <a:pt x="3381912" y="1765300"/>
                  </a:moveTo>
                  <a:lnTo>
                    <a:pt x="3357875" y="1765300"/>
                  </a:lnTo>
                  <a:lnTo>
                    <a:pt x="3365172" y="1752600"/>
                  </a:lnTo>
                  <a:lnTo>
                    <a:pt x="3386874" y="1727200"/>
                  </a:lnTo>
                  <a:lnTo>
                    <a:pt x="3382208" y="1727200"/>
                  </a:lnTo>
                  <a:lnTo>
                    <a:pt x="3331431" y="1676400"/>
                  </a:lnTo>
                  <a:lnTo>
                    <a:pt x="3300557" y="1676400"/>
                  </a:lnTo>
                  <a:lnTo>
                    <a:pt x="3309211" y="1663700"/>
                  </a:lnTo>
                  <a:lnTo>
                    <a:pt x="3317876" y="1663700"/>
                  </a:lnTo>
                  <a:lnTo>
                    <a:pt x="3276432" y="1612900"/>
                  </a:lnTo>
                  <a:lnTo>
                    <a:pt x="3254481" y="1612900"/>
                  </a:lnTo>
                  <a:lnTo>
                    <a:pt x="3262614" y="1600089"/>
                  </a:lnTo>
                  <a:lnTo>
                    <a:pt x="3262449" y="1600089"/>
                  </a:lnTo>
                  <a:lnTo>
                    <a:pt x="3219545" y="1549400"/>
                  </a:lnTo>
                  <a:lnTo>
                    <a:pt x="3269790" y="1549400"/>
                  </a:lnTo>
                  <a:lnTo>
                    <a:pt x="3289543" y="1574800"/>
                  </a:lnTo>
                  <a:lnTo>
                    <a:pt x="3316084" y="1574800"/>
                  </a:lnTo>
                  <a:lnTo>
                    <a:pt x="3302876" y="1587500"/>
                  </a:lnTo>
                  <a:lnTo>
                    <a:pt x="3345320" y="1638300"/>
                  </a:lnTo>
                  <a:lnTo>
                    <a:pt x="3373152" y="1638300"/>
                  </a:lnTo>
                  <a:lnTo>
                    <a:pt x="3358097" y="1651000"/>
                  </a:lnTo>
                  <a:lnTo>
                    <a:pt x="3370300" y="1663700"/>
                  </a:lnTo>
                  <a:lnTo>
                    <a:pt x="3407096" y="1714500"/>
                  </a:lnTo>
                  <a:lnTo>
                    <a:pt x="3433884" y="1714500"/>
                  </a:lnTo>
                  <a:lnTo>
                    <a:pt x="3420207" y="1727200"/>
                  </a:lnTo>
                  <a:lnTo>
                    <a:pt x="3430262" y="1739900"/>
                  </a:lnTo>
                  <a:lnTo>
                    <a:pt x="3401318" y="1739900"/>
                  </a:lnTo>
                  <a:lnTo>
                    <a:pt x="3381912" y="1765300"/>
                  </a:lnTo>
                  <a:close/>
                </a:path>
                <a:path w="3568700" h="2552700">
                  <a:moveTo>
                    <a:pt x="3510094" y="1625600"/>
                  </a:moveTo>
                  <a:lnTo>
                    <a:pt x="3481428" y="1625600"/>
                  </a:lnTo>
                  <a:lnTo>
                    <a:pt x="3450206" y="1574800"/>
                  </a:lnTo>
                  <a:lnTo>
                    <a:pt x="3473845" y="1574800"/>
                  </a:lnTo>
                  <a:lnTo>
                    <a:pt x="3489940" y="1600089"/>
                  </a:lnTo>
                  <a:lnTo>
                    <a:pt x="3498205" y="1612900"/>
                  </a:lnTo>
                  <a:lnTo>
                    <a:pt x="3522760" y="1612900"/>
                  </a:lnTo>
                  <a:lnTo>
                    <a:pt x="3510094" y="1625600"/>
                  </a:lnTo>
                  <a:close/>
                </a:path>
                <a:path w="3568700" h="2552700">
                  <a:moveTo>
                    <a:pt x="3146435" y="1765300"/>
                  </a:moveTo>
                  <a:lnTo>
                    <a:pt x="3116769" y="1765300"/>
                  </a:lnTo>
                  <a:lnTo>
                    <a:pt x="3101738" y="1739900"/>
                  </a:lnTo>
                  <a:lnTo>
                    <a:pt x="3071301" y="1714500"/>
                  </a:lnTo>
                  <a:lnTo>
                    <a:pt x="3055548" y="1701800"/>
                  </a:lnTo>
                  <a:lnTo>
                    <a:pt x="3002883" y="1701800"/>
                  </a:lnTo>
                  <a:lnTo>
                    <a:pt x="3008660" y="1689100"/>
                  </a:lnTo>
                  <a:lnTo>
                    <a:pt x="2990364" y="1663700"/>
                  </a:lnTo>
                  <a:lnTo>
                    <a:pt x="2972703" y="1651000"/>
                  </a:lnTo>
                  <a:lnTo>
                    <a:pt x="2957021" y="1625600"/>
                  </a:lnTo>
                  <a:lnTo>
                    <a:pt x="2944636" y="1600089"/>
                  </a:lnTo>
                  <a:lnTo>
                    <a:pt x="2941662" y="1587500"/>
                  </a:lnTo>
                  <a:lnTo>
                    <a:pt x="2957773" y="1587500"/>
                  </a:lnTo>
                  <a:lnTo>
                    <a:pt x="2980678" y="1600089"/>
                  </a:lnTo>
                  <a:lnTo>
                    <a:pt x="3001049" y="1612900"/>
                  </a:lnTo>
                  <a:lnTo>
                    <a:pt x="3019052" y="1638300"/>
                  </a:lnTo>
                  <a:lnTo>
                    <a:pt x="3035660" y="1651000"/>
                  </a:lnTo>
                  <a:lnTo>
                    <a:pt x="3106867" y="1651000"/>
                  </a:lnTo>
                  <a:lnTo>
                    <a:pt x="3095992" y="1663700"/>
                  </a:lnTo>
                  <a:lnTo>
                    <a:pt x="3106473" y="1676400"/>
                  </a:lnTo>
                  <a:lnTo>
                    <a:pt x="3073992" y="1676400"/>
                  </a:lnTo>
                  <a:lnTo>
                    <a:pt x="3070437" y="1689100"/>
                  </a:lnTo>
                  <a:lnTo>
                    <a:pt x="3100242" y="1714500"/>
                  </a:lnTo>
                  <a:lnTo>
                    <a:pt x="3114936" y="1727200"/>
                  </a:lnTo>
                  <a:lnTo>
                    <a:pt x="3129547" y="1752600"/>
                  </a:lnTo>
                  <a:lnTo>
                    <a:pt x="3149102" y="1752600"/>
                  </a:lnTo>
                  <a:lnTo>
                    <a:pt x="3146435" y="1765300"/>
                  </a:lnTo>
                  <a:close/>
                </a:path>
                <a:path w="3568700" h="2552700">
                  <a:moveTo>
                    <a:pt x="3168664" y="1600089"/>
                  </a:moveTo>
                  <a:lnTo>
                    <a:pt x="3168445" y="1600089"/>
                  </a:lnTo>
                  <a:lnTo>
                    <a:pt x="3160990" y="1591905"/>
                  </a:lnTo>
                  <a:lnTo>
                    <a:pt x="3168664" y="1600089"/>
                  </a:lnTo>
                  <a:close/>
                </a:path>
                <a:path w="3568700" h="2552700">
                  <a:moveTo>
                    <a:pt x="3244989" y="1651000"/>
                  </a:moveTo>
                  <a:lnTo>
                    <a:pt x="3216656" y="1651000"/>
                  </a:lnTo>
                  <a:lnTo>
                    <a:pt x="3204564" y="1638300"/>
                  </a:lnTo>
                  <a:lnTo>
                    <a:pt x="3160990" y="1591905"/>
                  </a:lnTo>
                  <a:lnTo>
                    <a:pt x="3187794" y="1591905"/>
                  </a:lnTo>
                  <a:lnTo>
                    <a:pt x="3218751" y="1625600"/>
                  </a:lnTo>
                  <a:lnTo>
                    <a:pt x="3230544" y="1638300"/>
                  </a:lnTo>
                  <a:lnTo>
                    <a:pt x="3260669" y="1638300"/>
                  </a:lnTo>
                  <a:lnTo>
                    <a:pt x="3244989" y="1651000"/>
                  </a:lnTo>
                  <a:close/>
                </a:path>
                <a:path w="3568700" h="2552700">
                  <a:moveTo>
                    <a:pt x="3433884" y="1714500"/>
                  </a:moveTo>
                  <a:lnTo>
                    <a:pt x="3407096" y="1714500"/>
                  </a:lnTo>
                  <a:lnTo>
                    <a:pt x="3461095" y="1651000"/>
                  </a:lnTo>
                  <a:lnTo>
                    <a:pt x="3418225" y="1600089"/>
                  </a:lnTo>
                  <a:lnTo>
                    <a:pt x="3457398" y="1600089"/>
                  </a:lnTo>
                  <a:lnTo>
                    <a:pt x="3481428" y="1625600"/>
                  </a:lnTo>
                  <a:lnTo>
                    <a:pt x="3510094" y="1625600"/>
                  </a:lnTo>
                  <a:lnTo>
                    <a:pt x="3536627" y="1663700"/>
                  </a:lnTo>
                  <a:lnTo>
                    <a:pt x="3474539" y="1663700"/>
                  </a:lnTo>
                  <a:lnTo>
                    <a:pt x="3447456" y="1689100"/>
                  </a:lnTo>
                  <a:lnTo>
                    <a:pt x="3433884" y="1714500"/>
                  </a:lnTo>
                  <a:close/>
                </a:path>
                <a:path w="3568700" h="2552700">
                  <a:moveTo>
                    <a:pt x="3522760" y="1612900"/>
                  </a:moveTo>
                  <a:lnTo>
                    <a:pt x="3498205" y="1612900"/>
                  </a:lnTo>
                  <a:lnTo>
                    <a:pt x="3504256" y="1600089"/>
                  </a:lnTo>
                  <a:lnTo>
                    <a:pt x="3535537" y="1600089"/>
                  </a:lnTo>
                  <a:lnTo>
                    <a:pt x="3522760" y="1612900"/>
                  </a:lnTo>
                  <a:close/>
                </a:path>
                <a:path w="3568700" h="2552700">
                  <a:moveTo>
                    <a:pt x="3112288" y="1651000"/>
                  </a:moveTo>
                  <a:lnTo>
                    <a:pt x="3082548" y="1651000"/>
                  </a:lnTo>
                  <a:lnTo>
                    <a:pt x="3099894" y="1638300"/>
                  </a:lnTo>
                  <a:lnTo>
                    <a:pt x="3108500" y="1625600"/>
                  </a:lnTo>
                  <a:lnTo>
                    <a:pt x="3116991" y="1612900"/>
                  </a:lnTo>
                  <a:lnTo>
                    <a:pt x="3180115" y="1612900"/>
                  </a:lnTo>
                  <a:lnTo>
                    <a:pt x="3191684" y="1625600"/>
                  </a:lnTo>
                  <a:lnTo>
                    <a:pt x="3135324" y="1625600"/>
                  </a:lnTo>
                  <a:lnTo>
                    <a:pt x="3129435" y="1638300"/>
                  </a:lnTo>
                  <a:lnTo>
                    <a:pt x="3117658" y="1638300"/>
                  </a:lnTo>
                  <a:lnTo>
                    <a:pt x="3112288" y="1651000"/>
                  </a:lnTo>
                  <a:close/>
                </a:path>
                <a:path w="3568700" h="2552700">
                  <a:moveTo>
                    <a:pt x="3260669" y="1638300"/>
                  </a:moveTo>
                  <a:lnTo>
                    <a:pt x="3230544" y="1638300"/>
                  </a:lnTo>
                  <a:lnTo>
                    <a:pt x="3246461" y="1612900"/>
                  </a:lnTo>
                  <a:lnTo>
                    <a:pt x="3276432" y="1612900"/>
                  </a:lnTo>
                  <a:lnTo>
                    <a:pt x="3260669" y="1638300"/>
                  </a:lnTo>
                  <a:close/>
                </a:path>
                <a:path w="3568700" h="2552700">
                  <a:moveTo>
                    <a:pt x="3173735" y="1727200"/>
                  </a:moveTo>
                  <a:lnTo>
                    <a:pt x="3150546" y="1727200"/>
                  </a:lnTo>
                  <a:lnTo>
                    <a:pt x="3159417" y="1714500"/>
                  </a:lnTo>
                  <a:lnTo>
                    <a:pt x="3186323" y="1676400"/>
                  </a:lnTo>
                  <a:lnTo>
                    <a:pt x="3135324" y="1625600"/>
                  </a:lnTo>
                  <a:lnTo>
                    <a:pt x="3191684" y="1625600"/>
                  </a:lnTo>
                  <a:lnTo>
                    <a:pt x="3214656" y="1651000"/>
                  </a:lnTo>
                  <a:lnTo>
                    <a:pt x="3244989" y="1651000"/>
                  </a:lnTo>
                  <a:lnTo>
                    <a:pt x="3259340" y="1663700"/>
                  </a:lnTo>
                  <a:lnTo>
                    <a:pt x="3228322" y="1663700"/>
                  </a:lnTo>
                  <a:lnTo>
                    <a:pt x="3253665" y="1701800"/>
                  </a:lnTo>
                  <a:lnTo>
                    <a:pt x="3191613" y="1701800"/>
                  </a:lnTo>
                  <a:lnTo>
                    <a:pt x="3173735" y="1727200"/>
                  </a:lnTo>
                  <a:close/>
                </a:path>
                <a:path w="3568700" h="2552700">
                  <a:moveTo>
                    <a:pt x="3224961" y="1765300"/>
                  </a:moveTo>
                  <a:lnTo>
                    <a:pt x="3190990" y="1765300"/>
                  </a:lnTo>
                  <a:lnTo>
                    <a:pt x="3201325" y="1752600"/>
                  </a:lnTo>
                  <a:lnTo>
                    <a:pt x="3211670" y="1752600"/>
                  </a:lnTo>
                  <a:lnTo>
                    <a:pt x="3232433" y="1727200"/>
                  </a:lnTo>
                  <a:lnTo>
                    <a:pt x="3208590" y="1701800"/>
                  </a:lnTo>
                  <a:lnTo>
                    <a:pt x="3267766" y="1701800"/>
                  </a:lnTo>
                  <a:lnTo>
                    <a:pt x="3249363" y="1676400"/>
                  </a:lnTo>
                  <a:lnTo>
                    <a:pt x="3240251" y="1676400"/>
                  </a:lnTo>
                  <a:lnTo>
                    <a:pt x="3231211" y="1663700"/>
                  </a:lnTo>
                  <a:lnTo>
                    <a:pt x="3259340" y="1663700"/>
                  </a:lnTo>
                  <a:lnTo>
                    <a:pt x="3273691" y="1676400"/>
                  </a:lnTo>
                  <a:lnTo>
                    <a:pt x="3283321" y="1689100"/>
                  </a:lnTo>
                  <a:lnTo>
                    <a:pt x="3314237" y="1689100"/>
                  </a:lnTo>
                  <a:lnTo>
                    <a:pt x="3297210" y="1701800"/>
                  </a:lnTo>
                  <a:lnTo>
                    <a:pt x="3312313" y="1714500"/>
                  </a:lnTo>
                  <a:lnTo>
                    <a:pt x="3274877" y="1714500"/>
                  </a:lnTo>
                  <a:lnTo>
                    <a:pt x="3294441" y="1739900"/>
                  </a:lnTo>
                  <a:lnTo>
                    <a:pt x="3245877" y="1739900"/>
                  </a:lnTo>
                  <a:lnTo>
                    <a:pt x="3224961" y="1765300"/>
                  </a:lnTo>
                  <a:close/>
                </a:path>
                <a:path w="3568700" h="2552700">
                  <a:moveTo>
                    <a:pt x="3484955" y="1778000"/>
                  </a:moveTo>
                  <a:lnTo>
                    <a:pt x="3460428" y="1778000"/>
                  </a:lnTo>
                  <a:lnTo>
                    <a:pt x="3475617" y="1752600"/>
                  </a:lnTo>
                  <a:lnTo>
                    <a:pt x="3521538" y="1714500"/>
                  </a:lnTo>
                  <a:lnTo>
                    <a:pt x="3509679" y="1701800"/>
                  </a:lnTo>
                  <a:lnTo>
                    <a:pt x="3474539" y="1663700"/>
                  </a:lnTo>
                  <a:lnTo>
                    <a:pt x="3536627" y="1663700"/>
                  </a:lnTo>
                  <a:lnTo>
                    <a:pt x="3554315" y="1689100"/>
                  </a:lnTo>
                  <a:lnTo>
                    <a:pt x="3568648" y="1689100"/>
                  </a:lnTo>
                  <a:lnTo>
                    <a:pt x="3568648" y="1727200"/>
                  </a:lnTo>
                  <a:lnTo>
                    <a:pt x="3534871" y="1727200"/>
                  </a:lnTo>
                  <a:lnTo>
                    <a:pt x="3519536" y="1739900"/>
                  </a:lnTo>
                  <a:lnTo>
                    <a:pt x="3484955" y="1778000"/>
                  </a:lnTo>
                  <a:close/>
                </a:path>
                <a:path w="3568700" h="2552700">
                  <a:moveTo>
                    <a:pt x="3164879" y="1739900"/>
                  </a:moveTo>
                  <a:lnTo>
                    <a:pt x="3137435" y="1739900"/>
                  </a:lnTo>
                  <a:lnTo>
                    <a:pt x="3080992" y="1676400"/>
                  </a:lnTo>
                  <a:lnTo>
                    <a:pt x="3106473" y="1676400"/>
                  </a:lnTo>
                  <a:lnTo>
                    <a:pt x="3127436" y="1701800"/>
                  </a:lnTo>
                  <a:lnTo>
                    <a:pt x="3150546" y="1727200"/>
                  </a:lnTo>
                  <a:lnTo>
                    <a:pt x="3173735" y="1727200"/>
                  </a:lnTo>
                  <a:lnTo>
                    <a:pt x="3164879" y="1739900"/>
                  </a:lnTo>
                  <a:close/>
                </a:path>
                <a:path w="3568700" h="2552700">
                  <a:moveTo>
                    <a:pt x="3314237" y="1689100"/>
                  </a:moveTo>
                  <a:lnTo>
                    <a:pt x="3283321" y="1689100"/>
                  </a:lnTo>
                  <a:lnTo>
                    <a:pt x="3291923" y="1676400"/>
                  </a:lnTo>
                  <a:lnTo>
                    <a:pt x="3322803" y="1676400"/>
                  </a:lnTo>
                  <a:lnTo>
                    <a:pt x="3314237" y="1689100"/>
                  </a:lnTo>
                  <a:close/>
                </a:path>
                <a:path w="3568700" h="2552700">
                  <a:moveTo>
                    <a:pt x="3568648" y="1689100"/>
                  </a:moveTo>
                  <a:lnTo>
                    <a:pt x="3559204" y="1689100"/>
                  </a:lnTo>
                  <a:lnTo>
                    <a:pt x="3563871" y="1676400"/>
                  </a:lnTo>
                  <a:lnTo>
                    <a:pt x="3568648" y="1676400"/>
                  </a:lnTo>
                  <a:lnTo>
                    <a:pt x="3568648" y="1689100"/>
                  </a:lnTo>
                  <a:close/>
                </a:path>
                <a:path w="3568700" h="2552700">
                  <a:moveTo>
                    <a:pt x="2945217" y="1803400"/>
                  </a:moveTo>
                  <a:lnTo>
                    <a:pt x="2916885" y="1803400"/>
                  </a:lnTo>
                  <a:lnTo>
                    <a:pt x="2906472" y="1790700"/>
                  </a:lnTo>
                  <a:lnTo>
                    <a:pt x="2895746" y="1778000"/>
                  </a:lnTo>
                  <a:lnTo>
                    <a:pt x="2938884" y="1778000"/>
                  </a:lnTo>
                  <a:lnTo>
                    <a:pt x="2952158" y="1752600"/>
                  </a:lnTo>
                  <a:lnTo>
                    <a:pt x="2978164" y="1727200"/>
                  </a:lnTo>
                  <a:lnTo>
                    <a:pt x="2991438" y="1714500"/>
                  </a:lnTo>
                  <a:lnTo>
                    <a:pt x="2996994" y="1701800"/>
                  </a:lnTo>
                  <a:lnTo>
                    <a:pt x="3047548" y="1701800"/>
                  </a:lnTo>
                  <a:lnTo>
                    <a:pt x="3054939" y="1714500"/>
                  </a:lnTo>
                  <a:lnTo>
                    <a:pt x="3031882" y="1714500"/>
                  </a:lnTo>
                  <a:lnTo>
                    <a:pt x="3010251" y="1739900"/>
                  </a:lnTo>
                  <a:lnTo>
                    <a:pt x="2988911" y="1752600"/>
                  </a:lnTo>
                  <a:lnTo>
                    <a:pt x="2967946" y="1778000"/>
                  </a:lnTo>
                  <a:lnTo>
                    <a:pt x="2947439" y="1790700"/>
                  </a:lnTo>
                  <a:lnTo>
                    <a:pt x="2945995" y="1790700"/>
                  </a:lnTo>
                  <a:lnTo>
                    <a:pt x="2945217" y="1803400"/>
                  </a:lnTo>
                  <a:close/>
                </a:path>
                <a:path w="3568700" h="2552700">
                  <a:moveTo>
                    <a:pt x="3046262" y="1879600"/>
                  </a:moveTo>
                  <a:lnTo>
                    <a:pt x="3023882" y="1879600"/>
                  </a:lnTo>
                  <a:lnTo>
                    <a:pt x="3040219" y="1854200"/>
                  </a:lnTo>
                  <a:lnTo>
                    <a:pt x="3056743" y="1841500"/>
                  </a:lnTo>
                  <a:lnTo>
                    <a:pt x="3073475" y="1816100"/>
                  </a:lnTo>
                  <a:lnTo>
                    <a:pt x="3090436" y="1790700"/>
                  </a:lnTo>
                  <a:lnTo>
                    <a:pt x="3076037" y="1778000"/>
                  </a:lnTo>
                  <a:lnTo>
                    <a:pt x="3061493" y="1752600"/>
                  </a:lnTo>
                  <a:lnTo>
                    <a:pt x="3046781" y="1739900"/>
                  </a:lnTo>
                  <a:lnTo>
                    <a:pt x="3031882" y="1714500"/>
                  </a:lnTo>
                  <a:lnTo>
                    <a:pt x="3054939" y="1714500"/>
                  </a:lnTo>
                  <a:lnTo>
                    <a:pt x="3062256" y="1727200"/>
                  </a:lnTo>
                  <a:lnTo>
                    <a:pt x="3069470" y="1727200"/>
                  </a:lnTo>
                  <a:lnTo>
                    <a:pt x="3076548" y="1739900"/>
                  </a:lnTo>
                  <a:lnTo>
                    <a:pt x="3083475" y="1752600"/>
                  </a:lnTo>
                  <a:lnTo>
                    <a:pt x="3090297" y="1765300"/>
                  </a:lnTo>
                  <a:lnTo>
                    <a:pt x="3103880" y="1778000"/>
                  </a:lnTo>
                  <a:lnTo>
                    <a:pt x="3126102" y="1778000"/>
                  </a:lnTo>
                  <a:lnTo>
                    <a:pt x="3121547" y="1790700"/>
                  </a:lnTo>
                  <a:lnTo>
                    <a:pt x="3116769" y="1790700"/>
                  </a:lnTo>
                  <a:lnTo>
                    <a:pt x="3121000" y="1803400"/>
                  </a:lnTo>
                  <a:lnTo>
                    <a:pt x="3125199" y="1803400"/>
                  </a:lnTo>
                  <a:lnTo>
                    <a:pt x="3129378" y="1816100"/>
                  </a:lnTo>
                  <a:lnTo>
                    <a:pt x="3103103" y="1816100"/>
                  </a:lnTo>
                  <a:lnTo>
                    <a:pt x="3086607" y="1828800"/>
                  </a:lnTo>
                  <a:lnTo>
                    <a:pt x="3070298" y="1854200"/>
                  </a:lnTo>
                  <a:lnTo>
                    <a:pt x="3054198" y="1866900"/>
                  </a:lnTo>
                  <a:lnTo>
                    <a:pt x="3046262" y="1879600"/>
                  </a:lnTo>
                  <a:close/>
                </a:path>
                <a:path w="3568700" h="2552700">
                  <a:moveTo>
                    <a:pt x="3474060" y="1866900"/>
                  </a:moveTo>
                  <a:lnTo>
                    <a:pt x="3433429" y="1866900"/>
                  </a:lnTo>
                  <a:lnTo>
                    <a:pt x="3411763" y="1841500"/>
                  </a:lnTo>
                  <a:lnTo>
                    <a:pt x="3387319" y="1841500"/>
                  </a:lnTo>
                  <a:lnTo>
                    <a:pt x="3397541" y="1828800"/>
                  </a:lnTo>
                  <a:lnTo>
                    <a:pt x="3368245" y="1803400"/>
                  </a:lnTo>
                  <a:lnTo>
                    <a:pt x="3358542" y="1790700"/>
                  </a:lnTo>
                  <a:lnTo>
                    <a:pt x="3336431" y="1790700"/>
                  </a:lnTo>
                  <a:lnTo>
                    <a:pt x="3341764" y="1778000"/>
                  </a:lnTo>
                  <a:lnTo>
                    <a:pt x="3344320" y="1778000"/>
                  </a:lnTo>
                  <a:lnTo>
                    <a:pt x="3312807" y="1752600"/>
                  </a:lnTo>
                  <a:lnTo>
                    <a:pt x="3297149" y="1727200"/>
                  </a:lnTo>
                  <a:lnTo>
                    <a:pt x="3281543" y="1714500"/>
                  </a:lnTo>
                  <a:lnTo>
                    <a:pt x="3312313" y="1714500"/>
                  </a:lnTo>
                  <a:lnTo>
                    <a:pt x="3327459" y="1727200"/>
                  </a:lnTo>
                  <a:lnTo>
                    <a:pt x="3342646" y="1752600"/>
                  </a:lnTo>
                  <a:lnTo>
                    <a:pt x="3357875" y="1765300"/>
                  </a:lnTo>
                  <a:lnTo>
                    <a:pt x="3381912" y="1765300"/>
                  </a:lnTo>
                  <a:lnTo>
                    <a:pt x="3372208" y="1778000"/>
                  </a:lnTo>
                  <a:lnTo>
                    <a:pt x="3392221" y="1790700"/>
                  </a:lnTo>
                  <a:lnTo>
                    <a:pt x="3412318" y="1816100"/>
                  </a:lnTo>
                  <a:lnTo>
                    <a:pt x="3442540" y="1816100"/>
                  </a:lnTo>
                  <a:lnTo>
                    <a:pt x="3426540" y="1828800"/>
                  </a:lnTo>
                  <a:lnTo>
                    <a:pt x="3433158" y="1841500"/>
                  </a:lnTo>
                  <a:lnTo>
                    <a:pt x="3453095" y="1854200"/>
                  </a:lnTo>
                  <a:lnTo>
                    <a:pt x="3483966" y="1854200"/>
                  </a:lnTo>
                  <a:lnTo>
                    <a:pt x="3474060" y="1866900"/>
                  </a:lnTo>
                  <a:close/>
                </a:path>
                <a:path w="3568700" h="2552700">
                  <a:moveTo>
                    <a:pt x="3520821" y="1816100"/>
                  </a:moveTo>
                  <a:lnTo>
                    <a:pt x="3496539" y="1816100"/>
                  </a:lnTo>
                  <a:lnTo>
                    <a:pt x="3510851" y="1790700"/>
                  </a:lnTo>
                  <a:lnTo>
                    <a:pt x="3553537" y="1752600"/>
                  </a:lnTo>
                  <a:lnTo>
                    <a:pt x="3548918" y="1752600"/>
                  </a:lnTo>
                  <a:lnTo>
                    <a:pt x="3539553" y="1739900"/>
                  </a:lnTo>
                  <a:lnTo>
                    <a:pt x="3534871" y="1727200"/>
                  </a:lnTo>
                  <a:lnTo>
                    <a:pt x="3568648" y="1727200"/>
                  </a:lnTo>
                  <a:lnTo>
                    <a:pt x="3568648" y="1790700"/>
                  </a:lnTo>
                  <a:lnTo>
                    <a:pt x="3537760" y="1790700"/>
                  </a:lnTo>
                  <a:lnTo>
                    <a:pt x="3530993" y="1803400"/>
                  </a:lnTo>
                  <a:lnTo>
                    <a:pt x="3520821" y="1816100"/>
                  </a:lnTo>
                  <a:close/>
                </a:path>
                <a:path w="3568700" h="2552700">
                  <a:moveTo>
                    <a:pt x="3214566" y="1778000"/>
                  </a:moveTo>
                  <a:lnTo>
                    <a:pt x="3175990" y="1778000"/>
                  </a:lnTo>
                  <a:lnTo>
                    <a:pt x="3151657" y="1752600"/>
                  </a:lnTo>
                  <a:lnTo>
                    <a:pt x="3129547" y="1752600"/>
                  </a:lnTo>
                  <a:lnTo>
                    <a:pt x="3132213" y="1739900"/>
                  </a:lnTo>
                  <a:lnTo>
                    <a:pt x="3171396" y="1739900"/>
                  </a:lnTo>
                  <a:lnTo>
                    <a:pt x="3184472" y="1765300"/>
                  </a:lnTo>
                  <a:lnTo>
                    <a:pt x="3224961" y="1765300"/>
                  </a:lnTo>
                  <a:lnTo>
                    <a:pt x="3214566" y="1778000"/>
                  </a:lnTo>
                  <a:close/>
                </a:path>
                <a:path w="3568700" h="2552700">
                  <a:moveTo>
                    <a:pt x="3304404" y="1854200"/>
                  </a:moveTo>
                  <a:lnTo>
                    <a:pt x="3271099" y="1854200"/>
                  </a:lnTo>
                  <a:lnTo>
                    <a:pt x="3280932" y="1841500"/>
                  </a:lnTo>
                  <a:lnTo>
                    <a:pt x="3310432" y="1816100"/>
                  </a:lnTo>
                  <a:lnTo>
                    <a:pt x="3245877" y="1739900"/>
                  </a:lnTo>
                  <a:lnTo>
                    <a:pt x="3294441" y="1739900"/>
                  </a:lnTo>
                  <a:lnTo>
                    <a:pt x="3304223" y="1752600"/>
                  </a:lnTo>
                  <a:lnTo>
                    <a:pt x="3318923" y="1778000"/>
                  </a:lnTo>
                  <a:lnTo>
                    <a:pt x="3333653" y="1790700"/>
                  </a:lnTo>
                  <a:lnTo>
                    <a:pt x="3354653" y="1790700"/>
                  </a:lnTo>
                  <a:lnTo>
                    <a:pt x="3350764" y="1803400"/>
                  </a:lnTo>
                  <a:lnTo>
                    <a:pt x="3346875" y="1803400"/>
                  </a:lnTo>
                  <a:lnTo>
                    <a:pt x="3364444" y="1828800"/>
                  </a:lnTo>
                  <a:lnTo>
                    <a:pt x="3324320" y="1828800"/>
                  </a:lnTo>
                  <a:lnTo>
                    <a:pt x="3304404" y="1854200"/>
                  </a:lnTo>
                  <a:close/>
                </a:path>
                <a:path w="3568700" h="2552700">
                  <a:moveTo>
                    <a:pt x="3473428" y="1790700"/>
                  </a:moveTo>
                  <a:lnTo>
                    <a:pt x="3444206" y="1790700"/>
                  </a:lnTo>
                  <a:lnTo>
                    <a:pt x="3433349" y="1778000"/>
                  </a:lnTo>
                  <a:lnTo>
                    <a:pt x="3422596" y="1765300"/>
                  </a:lnTo>
                  <a:lnTo>
                    <a:pt x="3401318" y="1739900"/>
                  </a:lnTo>
                  <a:lnTo>
                    <a:pt x="3430262" y="1739900"/>
                  </a:lnTo>
                  <a:lnTo>
                    <a:pt x="3460428" y="1778000"/>
                  </a:lnTo>
                  <a:lnTo>
                    <a:pt x="3484955" y="1778000"/>
                  </a:lnTo>
                  <a:lnTo>
                    <a:pt x="3473428" y="1790700"/>
                  </a:lnTo>
                  <a:close/>
                </a:path>
                <a:path w="3568700" h="2552700">
                  <a:moveTo>
                    <a:pt x="2904735" y="2082800"/>
                  </a:moveTo>
                  <a:lnTo>
                    <a:pt x="2897385" y="2082800"/>
                  </a:lnTo>
                  <a:lnTo>
                    <a:pt x="2891868" y="2070100"/>
                  </a:lnTo>
                  <a:lnTo>
                    <a:pt x="2891330" y="2070100"/>
                  </a:lnTo>
                  <a:lnTo>
                    <a:pt x="2912095" y="2032000"/>
                  </a:lnTo>
                  <a:lnTo>
                    <a:pt x="2933179" y="2006600"/>
                  </a:lnTo>
                  <a:lnTo>
                    <a:pt x="2945551" y="1981200"/>
                  </a:lnTo>
                  <a:lnTo>
                    <a:pt x="2958088" y="1968500"/>
                  </a:lnTo>
                  <a:lnTo>
                    <a:pt x="2970772" y="1943100"/>
                  </a:lnTo>
                  <a:lnTo>
                    <a:pt x="2954248" y="1930400"/>
                  </a:lnTo>
                  <a:lnTo>
                    <a:pt x="2937412" y="1905000"/>
                  </a:lnTo>
                  <a:lnTo>
                    <a:pt x="2920117" y="1879600"/>
                  </a:lnTo>
                  <a:lnTo>
                    <a:pt x="2902218" y="1854200"/>
                  </a:lnTo>
                  <a:lnTo>
                    <a:pt x="2884819" y="1828800"/>
                  </a:lnTo>
                  <a:lnTo>
                    <a:pt x="2869191" y="1816100"/>
                  </a:lnTo>
                  <a:lnTo>
                    <a:pt x="2856688" y="1790700"/>
                  </a:lnTo>
                  <a:lnTo>
                    <a:pt x="2848664" y="1765300"/>
                  </a:lnTo>
                  <a:lnTo>
                    <a:pt x="2847219" y="1752600"/>
                  </a:lnTo>
                  <a:lnTo>
                    <a:pt x="2880545" y="1752600"/>
                  </a:lnTo>
                  <a:lnTo>
                    <a:pt x="2898190" y="1765300"/>
                  </a:lnTo>
                  <a:lnTo>
                    <a:pt x="2914711" y="1778000"/>
                  </a:lnTo>
                  <a:lnTo>
                    <a:pt x="2878167" y="1778000"/>
                  </a:lnTo>
                  <a:lnTo>
                    <a:pt x="2883913" y="1790700"/>
                  </a:lnTo>
                  <a:lnTo>
                    <a:pt x="2890534" y="1803400"/>
                  </a:lnTo>
                  <a:lnTo>
                    <a:pt x="2897885" y="1816100"/>
                  </a:lnTo>
                  <a:lnTo>
                    <a:pt x="2927730" y="1816100"/>
                  </a:lnTo>
                  <a:lnTo>
                    <a:pt x="2922065" y="1828800"/>
                  </a:lnTo>
                  <a:lnTo>
                    <a:pt x="2909996" y="1828800"/>
                  </a:lnTo>
                  <a:lnTo>
                    <a:pt x="2916985" y="1841500"/>
                  </a:lnTo>
                  <a:lnTo>
                    <a:pt x="2924079" y="1854200"/>
                  </a:lnTo>
                  <a:lnTo>
                    <a:pt x="2938328" y="1866900"/>
                  </a:lnTo>
                  <a:lnTo>
                    <a:pt x="2950196" y="1879600"/>
                  </a:lnTo>
                  <a:lnTo>
                    <a:pt x="2961689" y="1905000"/>
                  </a:lnTo>
                  <a:lnTo>
                    <a:pt x="2972890" y="1917700"/>
                  </a:lnTo>
                  <a:lnTo>
                    <a:pt x="2983883" y="1930400"/>
                  </a:lnTo>
                  <a:lnTo>
                    <a:pt x="3007818" y="1930400"/>
                  </a:lnTo>
                  <a:lnTo>
                    <a:pt x="3001549" y="1943100"/>
                  </a:lnTo>
                  <a:lnTo>
                    <a:pt x="3025535" y="1943100"/>
                  </a:lnTo>
                  <a:lnTo>
                    <a:pt x="3006438" y="1968500"/>
                  </a:lnTo>
                  <a:lnTo>
                    <a:pt x="3012660" y="1968500"/>
                  </a:lnTo>
                  <a:lnTo>
                    <a:pt x="3015882" y="1981200"/>
                  </a:lnTo>
                  <a:lnTo>
                    <a:pt x="2991661" y="1981200"/>
                  </a:lnTo>
                  <a:lnTo>
                    <a:pt x="2979208" y="1993900"/>
                  </a:lnTo>
                  <a:lnTo>
                    <a:pt x="2953802" y="2019300"/>
                  </a:lnTo>
                  <a:lnTo>
                    <a:pt x="2941662" y="2032000"/>
                  </a:lnTo>
                  <a:lnTo>
                    <a:pt x="2926093" y="2044700"/>
                  </a:lnTo>
                  <a:lnTo>
                    <a:pt x="2918365" y="2057400"/>
                  </a:lnTo>
                  <a:lnTo>
                    <a:pt x="2910774" y="2070100"/>
                  </a:lnTo>
                  <a:lnTo>
                    <a:pt x="2904735" y="2082800"/>
                  </a:lnTo>
                  <a:close/>
                </a:path>
                <a:path w="3568700" h="2552700">
                  <a:moveTo>
                    <a:pt x="3156879" y="1778000"/>
                  </a:moveTo>
                  <a:lnTo>
                    <a:pt x="3108103" y="1778000"/>
                  </a:lnTo>
                  <a:lnTo>
                    <a:pt x="3112547" y="1765300"/>
                  </a:lnTo>
                  <a:lnTo>
                    <a:pt x="3151435" y="1765300"/>
                  </a:lnTo>
                  <a:lnTo>
                    <a:pt x="3156879" y="1778000"/>
                  </a:lnTo>
                  <a:close/>
                </a:path>
                <a:path w="3568700" h="2552700">
                  <a:moveTo>
                    <a:pt x="3235725" y="1930400"/>
                  </a:moveTo>
                  <a:lnTo>
                    <a:pt x="3208434" y="1930400"/>
                  </a:lnTo>
                  <a:lnTo>
                    <a:pt x="3215621" y="1917700"/>
                  </a:lnTo>
                  <a:lnTo>
                    <a:pt x="3222850" y="1905000"/>
                  </a:lnTo>
                  <a:lnTo>
                    <a:pt x="3237433" y="1892300"/>
                  </a:lnTo>
                  <a:lnTo>
                    <a:pt x="3166101" y="1816100"/>
                  </a:lnTo>
                  <a:lnTo>
                    <a:pt x="3133547" y="1816100"/>
                  </a:lnTo>
                  <a:lnTo>
                    <a:pt x="3152768" y="1803400"/>
                  </a:lnTo>
                  <a:lnTo>
                    <a:pt x="3130991" y="1778000"/>
                  </a:lnTo>
                  <a:lnTo>
                    <a:pt x="3162213" y="1778000"/>
                  </a:lnTo>
                  <a:lnTo>
                    <a:pt x="3167546" y="1790700"/>
                  </a:lnTo>
                  <a:lnTo>
                    <a:pt x="3189212" y="1790700"/>
                  </a:lnTo>
                  <a:lnTo>
                    <a:pt x="3180879" y="1803400"/>
                  </a:lnTo>
                  <a:lnTo>
                    <a:pt x="3215961" y="1841500"/>
                  </a:lnTo>
                  <a:lnTo>
                    <a:pt x="3233440" y="1854200"/>
                  </a:lnTo>
                  <a:lnTo>
                    <a:pt x="3250877" y="1879600"/>
                  </a:lnTo>
                  <a:lnTo>
                    <a:pt x="3270877" y="1879600"/>
                  </a:lnTo>
                  <a:lnTo>
                    <a:pt x="3268766" y="1892300"/>
                  </a:lnTo>
                  <a:lnTo>
                    <a:pt x="3264655" y="1892300"/>
                  </a:lnTo>
                  <a:lnTo>
                    <a:pt x="3271719" y="1905000"/>
                  </a:lnTo>
                  <a:lnTo>
                    <a:pt x="3251211" y="1905000"/>
                  </a:lnTo>
                  <a:lnTo>
                    <a:pt x="3235725" y="1930400"/>
                  </a:lnTo>
                  <a:close/>
                </a:path>
                <a:path w="3568700" h="2552700">
                  <a:moveTo>
                    <a:pt x="3327431" y="1917700"/>
                  </a:moveTo>
                  <a:lnTo>
                    <a:pt x="3299210" y="1917700"/>
                  </a:lnTo>
                  <a:lnTo>
                    <a:pt x="3270877" y="1879600"/>
                  </a:lnTo>
                  <a:lnTo>
                    <a:pt x="3255211" y="1879600"/>
                  </a:lnTo>
                  <a:lnTo>
                    <a:pt x="3257322" y="1866900"/>
                  </a:lnTo>
                  <a:lnTo>
                    <a:pt x="3223308" y="1828800"/>
                  </a:lnTo>
                  <a:lnTo>
                    <a:pt x="3206276" y="1816100"/>
                  </a:lnTo>
                  <a:lnTo>
                    <a:pt x="3189212" y="1790700"/>
                  </a:lnTo>
                  <a:lnTo>
                    <a:pt x="3167546" y="1790700"/>
                  </a:lnTo>
                  <a:lnTo>
                    <a:pt x="3173212" y="1778000"/>
                  </a:lnTo>
                  <a:lnTo>
                    <a:pt x="3204212" y="1778000"/>
                  </a:lnTo>
                  <a:lnTo>
                    <a:pt x="3271099" y="1854200"/>
                  </a:lnTo>
                  <a:lnTo>
                    <a:pt x="3294508" y="1854200"/>
                  </a:lnTo>
                  <a:lnTo>
                    <a:pt x="3284654" y="1866900"/>
                  </a:lnTo>
                  <a:lnTo>
                    <a:pt x="3292071" y="1879600"/>
                  </a:lnTo>
                  <a:lnTo>
                    <a:pt x="3314320" y="1905000"/>
                  </a:lnTo>
                  <a:lnTo>
                    <a:pt x="3342542" y="1905000"/>
                  </a:lnTo>
                  <a:lnTo>
                    <a:pt x="3327431" y="1917700"/>
                  </a:lnTo>
                  <a:close/>
                </a:path>
                <a:path w="3568700" h="2552700">
                  <a:moveTo>
                    <a:pt x="3442540" y="1816100"/>
                  </a:moveTo>
                  <a:lnTo>
                    <a:pt x="3417669" y="1816100"/>
                  </a:lnTo>
                  <a:lnTo>
                    <a:pt x="3428412" y="1803400"/>
                  </a:lnTo>
                  <a:lnTo>
                    <a:pt x="3433762" y="1790700"/>
                  </a:lnTo>
                  <a:lnTo>
                    <a:pt x="3480428" y="1790700"/>
                  </a:lnTo>
                  <a:lnTo>
                    <a:pt x="3485872" y="1803400"/>
                  </a:lnTo>
                  <a:lnTo>
                    <a:pt x="3458539" y="1803400"/>
                  </a:lnTo>
                  <a:lnTo>
                    <a:pt x="3442540" y="1816100"/>
                  </a:lnTo>
                  <a:close/>
                </a:path>
                <a:path w="3568700" h="2552700">
                  <a:moveTo>
                    <a:pt x="3538817" y="1828800"/>
                  </a:moveTo>
                  <a:lnTo>
                    <a:pt x="3515760" y="1828800"/>
                  </a:lnTo>
                  <a:lnTo>
                    <a:pt x="3521213" y="1816100"/>
                  </a:lnTo>
                  <a:lnTo>
                    <a:pt x="3526635" y="1816100"/>
                  </a:lnTo>
                  <a:lnTo>
                    <a:pt x="3532119" y="1803400"/>
                  </a:lnTo>
                  <a:lnTo>
                    <a:pt x="3537760" y="1790700"/>
                  </a:lnTo>
                  <a:lnTo>
                    <a:pt x="3564426" y="1790700"/>
                  </a:lnTo>
                  <a:lnTo>
                    <a:pt x="3555570" y="1803400"/>
                  </a:lnTo>
                  <a:lnTo>
                    <a:pt x="3547079" y="1816100"/>
                  </a:lnTo>
                  <a:lnTo>
                    <a:pt x="3538817" y="1828800"/>
                  </a:lnTo>
                  <a:close/>
                </a:path>
                <a:path w="3568700" h="2552700">
                  <a:moveTo>
                    <a:pt x="3007818" y="1930400"/>
                  </a:moveTo>
                  <a:lnTo>
                    <a:pt x="2983883" y="1930400"/>
                  </a:lnTo>
                  <a:lnTo>
                    <a:pt x="2997911" y="1917700"/>
                  </a:lnTo>
                  <a:lnTo>
                    <a:pt x="3004976" y="1905000"/>
                  </a:lnTo>
                  <a:lnTo>
                    <a:pt x="3012105" y="1892300"/>
                  </a:lnTo>
                  <a:lnTo>
                    <a:pt x="3004874" y="1879600"/>
                  </a:lnTo>
                  <a:lnTo>
                    <a:pt x="2983328" y="1866900"/>
                  </a:lnTo>
                  <a:lnTo>
                    <a:pt x="2972170" y="1854200"/>
                  </a:lnTo>
                  <a:lnTo>
                    <a:pt x="2960064" y="1841500"/>
                  </a:lnTo>
                  <a:lnTo>
                    <a:pt x="2947063" y="1828800"/>
                  </a:lnTo>
                  <a:lnTo>
                    <a:pt x="2933217" y="1816100"/>
                  </a:lnTo>
                  <a:lnTo>
                    <a:pt x="2902510" y="1816100"/>
                  </a:lnTo>
                  <a:lnTo>
                    <a:pt x="2907218" y="1803400"/>
                  </a:lnTo>
                  <a:lnTo>
                    <a:pt x="2955106" y="1803400"/>
                  </a:lnTo>
                  <a:lnTo>
                    <a:pt x="2959661" y="1816100"/>
                  </a:lnTo>
                  <a:lnTo>
                    <a:pt x="2975946" y="1828800"/>
                  </a:lnTo>
                  <a:lnTo>
                    <a:pt x="2992022" y="1841500"/>
                  </a:lnTo>
                  <a:lnTo>
                    <a:pt x="3007973" y="1866900"/>
                  </a:lnTo>
                  <a:lnTo>
                    <a:pt x="3023882" y="1879600"/>
                  </a:lnTo>
                  <a:lnTo>
                    <a:pt x="3046262" y="1879600"/>
                  </a:lnTo>
                  <a:lnTo>
                    <a:pt x="3038326" y="1892300"/>
                  </a:lnTo>
                  <a:lnTo>
                    <a:pt x="3042771" y="1892300"/>
                  </a:lnTo>
                  <a:lnTo>
                    <a:pt x="3044993" y="1905000"/>
                  </a:lnTo>
                  <a:lnTo>
                    <a:pt x="3026771" y="1905000"/>
                  </a:lnTo>
                  <a:lnTo>
                    <a:pt x="3007818" y="1930400"/>
                  </a:lnTo>
                  <a:close/>
                </a:path>
                <a:path w="3568700" h="2552700">
                  <a:moveTo>
                    <a:pt x="3483966" y="1854200"/>
                  </a:moveTo>
                  <a:lnTo>
                    <a:pt x="3460078" y="1854200"/>
                  </a:lnTo>
                  <a:lnTo>
                    <a:pt x="3480983" y="1828800"/>
                  </a:lnTo>
                  <a:lnTo>
                    <a:pt x="3475336" y="1816100"/>
                  </a:lnTo>
                  <a:lnTo>
                    <a:pt x="3458539" y="1803400"/>
                  </a:lnTo>
                  <a:lnTo>
                    <a:pt x="3491094" y="1803400"/>
                  </a:lnTo>
                  <a:lnTo>
                    <a:pt x="3496539" y="1816100"/>
                  </a:lnTo>
                  <a:lnTo>
                    <a:pt x="3520821" y="1816100"/>
                  </a:lnTo>
                  <a:lnTo>
                    <a:pt x="3510649" y="1828800"/>
                  </a:lnTo>
                  <a:lnTo>
                    <a:pt x="3538817" y="1828800"/>
                  </a:lnTo>
                  <a:lnTo>
                    <a:pt x="3530649" y="1841500"/>
                  </a:lnTo>
                  <a:lnTo>
                    <a:pt x="3493872" y="1841500"/>
                  </a:lnTo>
                  <a:lnTo>
                    <a:pt x="3483966" y="1854200"/>
                  </a:lnTo>
                  <a:close/>
                </a:path>
                <a:path w="3568700" h="2552700">
                  <a:moveTo>
                    <a:pt x="3058659" y="1917700"/>
                  </a:moveTo>
                  <a:lnTo>
                    <a:pt x="3031326" y="1917700"/>
                  </a:lnTo>
                  <a:lnTo>
                    <a:pt x="3028327" y="1905000"/>
                  </a:lnTo>
                  <a:lnTo>
                    <a:pt x="3044993" y="1905000"/>
                  </a:lnTo>
                  <a:lnTo>
                    <a:pt x="3059187" y="1892300"/>
                  </a:lnTo>
                  <a:lnTo>
                    <a:pt x="3066336" y="1879600"/>
                  </a:lnTo>
                  <a:lnTo>
                    <a:pt x="3073548" y="1866900"/>
                  </a:lnTo>
                  <a:lnTo>
                    <a:pt x="3084669" y="1866900"/>
                  </a:lnTo>
                  <a:lnTo>
                    <a:pt x="3118325" y="1828800"/>
                  </a:lnTo>
                  <a:lnTo>
                    <a:pt x="3106872" y="1816100"/>
                  </a:lnTo>
                  <a:lnTo>
                    <a:pt x="3160805" y="1816100"/>
                  </a:lnTo>
                  <a:lnTo>
                    <a:pt x="3150336" y="1828800"/>
                  </a:lnTo>
                  <a:lnTo>
                    <a:pt x="3145102" y="1828800"/>
                  </a:lnTo>
                  <a:lnTo>
                    <a:pt x="3157588" y="1854200"/>
                  </a:lnTo>
                  <a:lnTo>
                    <a:pt x="3129880" y="1854200"/>
                  </a:lnTo>
                  <a:lnTo>
                    <a:pt x="3102769" y="1866900"/>
                  </a:lnTo>
                  <a:lnTo>
                    <a:pt x="3058659" y="1917700"/>
                  </a:lnTo>
                  <a:close/>
                </a:path>
                <a:path w="3568700" h="2552700">
                  <a:moveTo>
                    <a:pt x="3342542" y="1905000"/>
                  </a:moveTo>
                  <a:lnTo>
                    <a:pt x="3314320" y="1905000"/>
                  </a:lnTo>
                  <a:lnTo>
                    <a:pt x="3336750" y="1879600"/>
                  </a:lnTo>
                  <a:lnTo>
                    <a:pt x="3359097" y="1866900"/>
                  </a:lnTo>
                  <a:lnTo>
                    <a:pt x="3324320" y="1828800"/>
                  </a:lnTo>
                  <a:lnTo>
                    <a:pt x="3364444" y="1828800"/>
                  </a:lnTo>
                  <a:lnTo>
                    <a:pt x="3382097" y="1841500"/>
                  </a:lnTo>
                  <a:lnTo>
                    <a:pt x="3406652" y="1841500"/>
                  </a:lnTo>
                  <a:lnTo>
                    <a:pt x="3402874" y="1854200"/>
                  </a:lnTo>
                  <a:lnTo>
                    <a:pt x="3395208" y="1854200"/>
                  </a:lnTo>
                  <a:lnTo>
                    <a:pt x="3408166" y="1866900"/>
                  </a:lnTo>
                  <a:lnTo>
                    <a:pt x="3414660" y="1879600"/>
                  </a:lnTo>
                  <a:lnTo>
                    <a:pt x="3372764" y="1879600"/>
                  </a:lnTo>
                  <a:lnTo>
                    <a:pt x="3342542" y="1905000"/>
                  </a:lnTo>
                  <a:close/>
                </a:path>
                <a:path w="3568700" h="2552700">
                  <a:moveTo>
                    <a:pt x="3568648" y="1854200"/>
                  </a:moveTo>
                  <a:lnTo>
                    <a:pt x="3539871" y="1854200"/>
                  </a:lnTo>
                  <a:lnTo>
                    <a:pt x="3568648" y="1828800"/>
                  </a:lnTo>
                  <a:lnTo>
                    <a:pt x="3568648" y="1854200"/>
                  </a:lnTo>
                  <a:close/>
                </a:path>
                <a:path w="3568700" h="2552700">
                  <a:moveTo>
                    <a:pt x="3559204" y="1943100"/>
                  </a:moveTo>
                  <a:lnTo>
                    <a:pt x="3539871" y="1943100"/>
                  </a:lnTo>
                  <a:lnTo>
                    <a:pt x="3544935" y="1930400"/>
                  </a:lnTo>
                  <a:lnTo>
                    <a:pt x="3559982" y="1917700"/>
                  </a:lnTo>
                  <a:lnTo>
                    <a:pt x="3539138" y="1892300"/>
                  </a:lnTo>
                  <a:lnTo>
                    <a:pt x="3532205" y="1879600"/>
                  </a:lnTo>
                  <a:lnTo>
                    <a:pt x="3486039" y="1879600"/>
                  </a:lnTo>
                  <a:lnTo>
                    <a:pt x="3491178" y="1866900"/>
                  </a:lnTo>
                  <a:lnTo>
                    <a:pt x="3501539" y="1854200"/>
                  </a:lnTo>
                  <a:lnTo>
                    <a:pt x="3498983" y="1841500"/>
                  </a:lnTo>
                  <a:lnTo>
                    <a:pt x="3530649" y="1841500"/>
                  </a:lnTo>
                  <a:lnTo>
                    <a:pt x="3539871" y="1854200"/>
                  </a:lnTo>
                  <a:lnTo>
                    <a:pt x="3562093" y="1854200"/>
                  </a:lnTo>
                  <a:lnTo>
                    <a:pt x="3558204" y="1866900"/>
                  </a:lnTo>
                  <a:lnTo>
                    <a:pt x="3554093" y="1866900"/>
                  </a:lnTo>
                  <a:lnTo>
                    <a:pt x="3568648" y="1879600"/>
                  </a:lnTo>
                  <a:lnTo>
                    <a:pt x="3568648" y="1930400"/>
                  </a:lnTo>
                  <a:lnTo>
                    <a:pt x="3559204" y="1943100"/>
                  </a:lnTo>
                  <a:close/>
                </a:path>
                <a:path w="3568700" h="2552700">
                  <a:moveTo>
                    <a:pt x="3170292" y="1993900"/>
                  </a:moveTo>
                  <a:lnTo>
                    <a:pt x="3143880" y="1993900"/>
                  </a:lnTo>
                  <a:lnTo>
                    <a:pt x="3169282" y="1968500"/>
                  </a:lnTo>
                  <a:lnTo>
                    <a:pt x="3195101" y="1943100"/>
                  </a:lnTo>
                  <a:lnTo>
                    <a:pt x="3147149" y="1866900"/>
                  </a:lnTo>
                  <a:lnTo>
                    <a:pt x="3131324" y="1854200"/>
                  </a:lnTo>
                  <a:lnTo>
                    <a:pt x="3157588" y="1854200"/>
                  </a:lnTo>
                  <a:lnTo>
                    <a:pt x="3163805" y="1866900"/>
                  </a:lnTo>
                  <a:lnTo>
                    <a:pt x="3179528" y="1879600"/>
                  </a:lnTo>
                  <a:lnTo>
                    <a:pt x="3189129" y="1892300"/>
                  </a:lnTo>
                  <a:lnTo>
                    <a:pt x="3208434" y="1930400"/>
                  </a:lnTo>
                  <a:lnTo>
                    <a:pt x="3235725" y="1930400"/>
                  </a:lnTo>
                  <a:lnTo>
                    <a:pt x="3220322" y="1943100"/>
                  </a:lnTo>
                  <a:lnTo>
                    <a:pt x="3230433" y="1955800"/>
                  </a:lnTo>
                  <a:lnTo>
                    <a:pt x="3207323" y="1955800"/>
                  </a:lnTo>
                  <a:lnTo>
                    <a:pt x="3182545" y="1981200"/>
                  </a:lnTo>
                  <a:lnTo>
                    <a:pt x="3170292" y="1993900"/>
                  </a:lnTo>
                  <a:close/>
                </a:path>
                <a:path w="3568700" h="2552700">
                  <a:moveTo>
                    <a:pt x="3448883" y="1892300"/>
                  </a:moveTo>
                  <a:lnTo>
                    <a:pt x="3421207" y="1892300"/>
                  </a:lnTo>
                  <a:lnTo>
                    <a:pt x="3433096" y="1879600"/>
                  </a:lnTo>
                  <a:lnTo>
                    <a:pt x="3439095" y="1866900"/>
                  </a:lnTo>
                  <a:lnTo>
                    <a:pt x="3467428" y="1866900"/>
                  </a:lnTo>
                  <a:lnTo>
                    <a:pt x="3471984" y="1879600"/>
                  </a:lnTo>
                  <a:lnTo>
                    <a:pt x="3453651" y="1879600"/>
                  </a:lnTo>
                  <a:lnTo>
                    <a:pt x="3448883" y="1892300"/>
                  </a:lnTo>
                  <a:close/>
                </a:path>
                <a:path w="3568700" h="2552700">
                  <a:moveTo>
                    <a:pt x="3384986" y="1955800"/>
                  </a:moveTo>
                  <a:lnTo>
                    <a:pt x="3356875" y="1955800"/>
                  </a:lnTo>
                  <a:lnTo>
                    <a:pt x="3401096" y="1905000"/>
                  </a:lnTo>
                  <a:lnTo>
                    <a:pt x="3394013" y="1905000"/>
                  </a:lnTo>
                  <a:lnTo>
                    <a:pt x="3372764" y="1879600"/>
                  </a:lnTo>
                  <a:lnTo>
                    <a:pt x="3414660" y="1879600"/>
                  </a:lnTo>
                  <a:lnTo>
                    <a:pt x="3421207" y="1892300"/>
                  </a:lnTo>
                  <a:lnTo>
                    <a:pt x="3439307" y="1892300"/>
                  </a:lnTo>
                  <a:lnTo>
                    <a:pt x="3434540" y="1905000"/>
                  </a:lnTo>
                  <a:lnTo>
                    <a:pt x="3454317" y="1917700"/>
                  </a:lnTo>
                  <a:lnTo>
                    <a:pt x="3415096" y="1917700"/>
                  </a:lnTo>
                  <a:lnTo>
                    <a:pt x="3400082" y="1943100"/>
                  </a:lnTo>
                  <a:lnTo>
                    <a:pt x="3392550" y="1943100"/>
                  </a:lnTo>
                  <a:lnTo>
                    <a:pt x="3384986" y="1955800"/>
                  </a:lnTo>
                  <a:close/>
                </a:path>
                <a:path w="3568700" h="2552700">
                  <a:moveTo>
                    <a:pt x="3514918" y="1917700"/>
                  </a:moveTo>
                  <a:lnTo>
                    <a:pt x="3458631" y="1917700"/>
                  </a:lnTo>
                  <a:lnTo>
                    <a:pt x="3462581" y="1905000"/>
                  </a:lnTo>
                  <a:lnTo>
                    <a:pt x="3470428" y="1905000"/>
                  </a:lnTo>
                  <a:lnTo>
                    <a:pt x="3464762" y="1892300"/>
                  </a:lnTo>
                  <a:lnTo>
                    <a:pt x="3459206" y="1892300"/>
                  </a:lnTo>
                  <a:lnTo>
                    <a:pt x="3453651" y="1879600"/>
                  </a:lnTo>
                  <a:lnTo>
                    <a:pt x="3532205" y="1879600"/>
                  </a:lnTo>
                  <a:lnTo>
                    <a:pt x="3506650" y="1905000"/>
                  </a:lnTo>
                  <a:lnTo>
                    <a:pt x="3514918" y="1917700"/>
                  </a:lnTo>
                  <a:close/>
                </a:path>
                <a:path w="3568700" h="2552700">
                  <a:moveTo>
                    <a:pt x="3370208" y="1968500"/>
                  </a:moveTo>
                  <a:lnTo>
                    <a:pt x="3342542" y="1968500"/>
                  </a:lnTo>
                  <a:lnTo>
                    <a:pt x="3334992" y="1955800"/>
                  </a:lnTo>
                  <a:lnTo>
                    <a:pt x="3319933" y="1943100"/>
                  </a:lnTo>
                  <a:lnTo>
                    <a:pt x="3312320" y="1930400"/>
                  </a:lnTo>
                  <a:lnTo>
                    <a:pt x="3271257" y="1930400"/>
                  </a:lnTo>
                  <a:lnTo>
                    <a:pt x="3257893" y="1917700"/>
                  </a:lnTo>
                  <a:lnTo>
                    <a:pt x="3251211" y="1905000"/>
                  </a:lnTo>
                  <a:lnTo>
                    <a:pt x="3271719" y="1905000"/>
                  </a:lnTo>
                  <a:lnTo>
                    <a:pt x="3292765" y="1917700"/>
                  </a:lnTo>
                  <a:lnTo>
                    <a:pt x="3327431" y="1917700"/>
                  </a:lnTo>
                  <a:lnTo>
                    <a:pt x="3342195" y="1930400"/>
                  </a:lnTo>
                  <a:lnTo>
                    <a:pt x="3356875" y="1955800"/>
                  </a:lnTo>
                  <a:lnTo>
                    <a:pt x="3379986" y="1955800"/>
                  </a:lnTo>
                  <a:lnTo>
                    <a:pt x="3370208" y="1968500"/>
                  </a:lnTo>
                  <a:close/>
                </a:path>
                <a:path w="3568700" h="2552700">
                  <a:moveTo>
                    <a:pt x="3025535" y="1943100"/>
                  </a:moveTo>
                  <a:lnTo>
                    <a:pt x="3001549" y="1943100"/>
                  </a:lnTo>
                  <a:lnTo>
                    <a:pt x="3023846" y="1917700"/>
                  </a:lnTo>
                  <a:lnTo>
                    <a:pt x="3065866" y="1917700"/>
                  </a:lnTo>
                  <a:lnTo>
                    <a:pt x="3073145" y="1930400"/>
                  </a:lnTo>
                  <a:lnTo>
                    <a:pt x="3035172" y="1930400"/>
                  </a:lnTo>
                  <a:lnTo>
                    <a:pt x="3025535" y="1943100"/>
                  </a:lnTo>
                  <a:close/>
                </a:path>
                <a:path w="3568700" h="2552700">
                  <a:moveTo>
                    <a:pt x="3281154" y="2108200"/>
                  </a:moveTo>
                  <a:lnTo>
                    <a:pt x="3247655" y="2108200"/>
                  </a:lnTo>
                  <a:lnTo>
                    <a:pt x="3258091" y="2095500"/>
                  </a:lnTo>
                  <a:lnTo>
                    <a:pt x="3289543" y="2070100"/>
                  </a:lnTo>
                  <a:lnTo>
                    <a:pt x="3279988" y="2057400"/>
                  </a:lnTo>
                  <a:lnTo>
                    <a:pt x="3304321" y="2057400"/>
                  </a:lnTo>
                  <a:lnTo>
                    <a:pt x="3327320" y="2032000"/>
                  </a:lnTo>
                  <a:lnTo>
                    <a:pt x="3350320" y="2019300"/>
                  </a:lnTo>
                  <a:lnTo>
                    <a:pt x="3336653" y="2006600"/>
                  </a:lnTo>
                  <a:lnTo>
                    <a:pt x="3365208" y="2006600"/>
                  </a:lnTo>
                  <a:lnTo>
                    <a:pt x="3368541" y="1993900"/>
                  </a:lnTo>
                  <a:lnTo>
                    <a:pt x="3370208" y="1993900"/>
                  </a:lnTo>
                  <a:lnTo>
                    <a:pt x="3360653" y="1981200"/>
                  </a:lnTo>
                  <a:lnTo>
                    <a:pt x="3385319" y="1981200"/>
                  </a:lnTo>
                  <a:lnTo>
                    <a:pt x="3397459" y="1968500"/>
                  </a:lnTo>
                  <a:lnTo>
                    <a:pt x="3409693" y="1968500"/>
                  </a:lnTo>
                  <a:lnTo>
                    <a:pt x="3434318" y="1943100"/>
                  </a:lnTo>
                  <a:lnTo>
                    <a:pt x="3419865" y="1930400"/>
                  </a:lnTo>
                  <a:lnTo>
                    <a:pt x="3415096" y="1917700"/>
                  </a:lnTo>
                  <a:lnTo>
                    <a:pt x="3486855" y="1917700"/>
                  </a:lnTo>
                  <a:lnTo>
                    <a:pt x="3476112" y="1930400"/>
                  </a:lnTo>
                  <a:lnTo>
                    <a:pt x="3470761" y="1930400"/>
                  </a:lnTo>
                  <a:lnTo>
                    <a:pt x="3470095" y="1943100"/>
                  </a:lnTo>
                  <a:lnTo>
                    <a:pt x="3477032" y="1943100"/>
                  </a:lnTo>
                  <a:lnTo>
                    <a:pt x="3485344" y="1955800"/>
                  </a:lnTo>
                  <a:lnTo>
                    <a:pt x="3454428" y="1955800"/>
                  </a:lnTo>
                  <a:lnTo>
                    <a:pt x="3446359" y="1968500"/>
                  </a:lnTo>
                  <a:lnTo>
                    <a:pt x="3438207" y="1981200"/>
                  </a:lnTo>
                  <a:lnTo>
                    <a:pt x="3432854" y="1993900"/>
                  </a:lnTo>
                  <a:lnTo>
                    <a:pt x="3427471" y="2006600"/>
                  </a:lnTo>
                  <a:lnTo>
                    <a:pt x="3416652" y="2019300"/>
                  </a:lnTo>
                  <a:lnTo>
                    <a:pt x="3421467" y="2019300"/>
                  </a:lnTo>
                  <a:lnTo>
                    <a:pt x="3431057" y="2032000"/>
                  </a:lnTo>
                  <a:lnTo>
                    <a:pt x="3358653" y="2032000"/>
                  </a:lnTo>
                  <a:lnTo>
                    <a:pt x="3353320" y="2044700"/>
                  </a:lnTo>
                  <a:lnTo>
                    <a:pt x="3348209" y="2044700"/>
                  </a:lnTo>
                  <a:lnTo>
                    <a:pt x="3316098" y="2070100"/>
                  </a:lnTo>
                  <a:lnTo>
                    <a:pt x="3326278" y="2082800"/>
                  </a:lnTo>
                  <a:lnTo>
                    <a:pt x="3301321" y="2082800"/>
                  </a:lnTo>
                  <a:lnTo>
                    <a:pt x="3281154" y="2108200"/>
                  </a:lnTo>
                  <a:close/>
                </a:path>
                <a:path w="3568700" h="2552700">
                  <a:moveTo>
                    <a:pt x="3554426" y="1955800"/>
                  </a:moveTo>
                  <a:lnTo>
                    <a:pt x="3526982" y="1955800"/>
                  </a:lnTo>
                  <a:lnTo>
                    <a:pt x="3509636" y="1930400"/>
                  </a:lnTo>
                  <a:lnTo>
                    <a:pt x="3500936" y="1930400"/>
                  </a:lnTo>
                  <a:lnTo>
                    <a:pt x="3492205" y="1917700"/>
                  </a:lnTo>
                  <a:lnTo>
                    <a:pt x="3523219" y="1917700"/>
                  </a:lnTo>
                  <a:lnTo>
                    <a:pt x="3539871" y="1943100"/>
                  </a:lnTo>
                  <a:lnTo>
                    <a:pt x="3559204" y="1943100"/>
                  </a:lnTo>
                  <a:lnTo>
                    <a:pt x="3554426" y="1955800"/>
                  </a:lnTo>
                  <a:close/>
                </a:path>
                <a:path w="3568700" h="2552700">
                  <a:moveTo>
                    <a:pt x="3108044" y="2070100"/>
                  </a:moveTo>
                  <a:lnTo>
                    <a:pt x="3083659" y="2070100"/>
                  </a:lnTo>
                  <a:lnTo>
                    <a:pt x="3106686" y="2044700"/>
                  </a:lnTo>
                  <a:lnTo>
                    <a:pt x="3118377" y="2032000"/>
                  </a:lnTo>
                  <a:lnTo>
                    <a:pt x="3130213" y="2019300"/>
                  </a:lnTo>
                  <a:lnTo>
                    <a:pt x="3106870" y="1993900"/>
                  </a:lnTo>
                  <a:lnTo>
                    <a:pt x="3099103" y="1981200"/>
                  </a:lnTo>
                  <a:lnTo>
                    <a:pt x="3072201" y="1955800"/>
                  </a:lnTo>
                  <a:lnTo>
                    <a:pt x="3044882" y="1930400"/>
                  </a:lnTo>
                  <a:lnTo>
                    <a:pt x="3080487" y="1930400"/>
                  </a:lnTo>
                  <a:lnTo>
                    <a:pt x="3087881" y="1943100"/>
                  </a:lnTo>
                  <a:lnTo>
                    <a:pt x="3102099" y="1955800"/>
                  </a:lnTo>
                  <a:lnTo>
                    <a:pt x="3143880" y="1993900"/>
                  </a:lnTo>
                  <a:lnTo>
                    <a:pt x="3170292" y="1993900"/>
                  </a:lnTo>
                  <a:lnTo>
                    <a:pt x="3158102" y="2019300"/>
                  </a:lnTo>
                  <a:lnTo>
                    <a:pt x="3168990" y="2019300"/>
                  </a:lnTo>
                  <a:lnTo>
                    <a:pt x="3174435" y="2032000"/>
                  </a:lnTo>
                  <a:lnTo>
                    <a:pt x="3144324" y="2032000"/>
                  </a:lnTo>
                  <a:lnTo>
                    <a:pt x="3120019" y="2057400"/>
                  </a:lnTo>
                  <a:lnTo>
                    <a:pt x="3108044" y="2070100"/>
                  </a:lnTo>
                  <a:close/>
                </a:path>
                <a:path w="3568700" h="2552700">
                  <a:moveTo>
                    <a:pt x="3266946" y="1968500"/>
                  </a:moveTo>
                  <a:lnTo>
                    <a:pt x="3240544" y="1968500"/>
                  </a:lnTo>
                  <a:lnTo>
                    <a:pt x="3249877" y="1955800"/>
                  </a:lnTo>
                  <a:lnTo>
                    <a:pt x="3277877" y="1930400"/>
                  </a:lnTo>
                  <a:lnTo>
                    <a:pt x="3308209" y="1930400"/>
                  </a:lnTo>
                  <a:lnTo>
                    <a:pt x="3306098" y="1943100"/>
                  </a:lnTo>
                  <a:lnTo>
                    <a:pt x="3321695" y="1955800"/>
                  </a:lnTo>
                  <a:lnTo>
                    <a:pt x="3281571" y="1955800"/>
                  </a:lnTo>
                  <a:lnTo>
                    <a:pt x="3266946" y="1968500"/>
                  </a:lnTo>
                  <a:close/>
                </a:path>
                <a:path w="3568700" h="2552700">
                  <a:moveTo>
                    <a:pt x="3304321" y="2057400"/>
                  </a:moveTo>
                  <a:lnTo>
                    <a:pt x="3257368" y="2057400"/>
                  </a:lnTo>
                  <a:lnTo>
                    <a:pt x="3268099" y="2044700"/>
                  </a:lnTo>
                  <a:lnTo>
                    <a:pt x="3237766" y="1993900"/>
                  </a:lnTo>
                  <a:lnTo>
                    <a:pt x="3218003" y="1993900"/>
                  </a:lnTo>
                  <a:lnTo>
                    <a:pt x="3226100" y="1981200"/>
                  </a:lnTo>
                  <a:lnTo>
                    <a:pt x="3216670" y="1968500"/>
                  </a:lnTo>
                  <a:lnTo>
                    <a:pt x="3207323" y="1955800"/>
                  </a:lnTo>
                  <a:lnTo>
                    <a:pt x="3230433" y="1955800"/>
                  </a:lnTo>
                  <a:lnTo>
                    <a:pt x="3240544" y="1968500"/>
                  </a:lnTo>
                  <a:lnTo>
                    <a:pt x="3266946" y="1968500"/>
                  </a:lnTo>
                  <a:lnTo>
                    <a:pt x="3252322" y="1981200"/>
                  </a:lnTo>
                  <a:lnTo>
                    <a:pt x="3282099" y="2032000"/>
                  </a:lnTo>
                  <a:lnTo>
                    <a:pt x="3304701" y="2032000"/>
                  </a:lnTo>
                  <a:lnTo>
                    <a:pt x="3294099" y="2044700"/>
                  </a:lnTo>
                  <a:lnTo>
                    <a:pt x="3304321" y="2057400"/>
                  </a:lnTo>
                  <a:close/>
                </a:path>
                <a:path w="3568700" h="2552700">
                  <a:moveTo>
                    <a:pt x="3304701" y="2032000"/>
                  </a:moveTo>
                  <a:lnTo>
                    <a:pt x="3282099" y="2032000"/>
                  </a:lnTo>
                  <a:lnTo>
                    <a:pt x="3323098" y="1981200"/>
                  </a:lnTo>
                  <a:lnTo>
                    <a:pt x="3307251" y="1968500"/>
                  </a:lnTo>
                  <a:lnTo>
                    <a:pt x="3299302" y="1955800"/>
                  </a:lnTo>
                  <a:lnTo>
                    <a:pt x="3321695" y="1955800"/>
                  </a:lnTo>
                  <a:lnTo>
                    <a:pt x="3337209" y="1968500"/>
                  </a:lnTo>
                  <a:lnTo>
                    <a:pt x="3375208" y="1968500"/>
                  </a:lnTo>
                  <a:lnTo>
                    <a:pt x="3380319" y="1981200"/>
                  </a:lnTo>
                  <a:lnTo>
                    <a:pt x="3350764" y="1981200"/>
                  </a:lnTo>
                  <a:lnTo>
                    <a:pt x="3365208" y="2006600"/>
                  </a:lnTo>
                  <a:lnTo>
                    <a:pt x="3336653" y="2006600"/>
                  </a:lnTo>
                  <a:lnTo>
                    <a:pt x="3304701" y="2032000"/>
                  </a:lnTo>
                  <a:close/>
                </a:path>
                <a:path w="3568700" h="2552700">
                  <a:moveTo>
                    <a:pt x="3536411" y="2120900"/>
                  </a:moveTo>
                  <a:lnTo>
                    <a:pt x="3468317" y="2120900"/>
                  </a:lnTo>
                  <a:lnTo>
                    <a:pt x="3468984" y="2108200"/>
                  </a:lnTo>
                  <a:lnTo>
                    <a:pt x="3461364" y="2108200"/>
                  </a:lnTo>
                  <a:lnTo>
                    <a:pt x="3434318" y="2070100"/>
                  </a:lnTo>
                  <a:lnTo>
                    <a:pt x="3394541" y="2070100"/>
                  </a:lnTo>
                  <a:lnTo>
                    <a:pt x="3390208" y="2057400"/>
                  </a:lnTo>
                  <a:lnTo>
                    <a:pt x="3421429" y="2057400"/>
                  </a:lnTo>
                  <a:lnTo>
                    <a:pt x="3415985" y="2044700"/>
                  </a:lnTo>
                  <a:lnTo>
                    <a:pt x="3435873" y="2044700"/>
                  </a:lnTo>
                  <a:lnTo>
                    <a:pt x="3485094" y="1993900"/>
                  </a:lnTo>
                  <a:lnTo>
                    <a:pt x="3454428" y="1955800"/>
                  </a:lnTo>
                  <a:lnTo>
                    <a:pt x="3485344" y="1955800"/>
                  </a:lnTo>
                  <a:lnTo>
                    <a:pt x="3502094" y="1981200"/>
                  </a:lnTo>
                  <a:lnTo>
                    <a:pt x="3525399" y="1981200"/>
                  </a:lnTo>
                  <a:lnTo>
                    <a:pt x="3515649" y="1993900"/>
                  </a:lnTo>
                  <a:lnTo>
                    <a:pt x="3525792" y="2006600"/>
                  </a:lnTo>
                  <a:lnTo>
                    <a:pt x="3498983" y="2006600"/>
                  </a:lnTo>
                  <a:lnTo>
                    <a:pt x="3490650" y="2019300"/>
                  </a:lnTo>
                  <a:lnTo>
                    <a:pt x="3486428" y="2019300"/>
                  </a:lnTo>
                  <a:lnTo>
                    <a:pt x="3467637" y="2044700"/>
                  </a:lnTo>
                  <a:lnTo>
                    <a:pt x="3448762" y="2057400"/>
                  </a:lnTo>
                  <a:lnTo>
                    <a:pt x="3467012" y="2082800"/>
                  </a:lnTo>
                  <a:lnTo>
                    <a:pt x="3485094" y="2095500"/>
                  </a:lnTo>
                  <a:lnTo>
                    <a:pt x="3555829" y="2095500"/>
                  </a:lnTo>
                  <a:lnTo>
                    <a:pt x="3536411" y="2120900"/>
                  </a:lnTo>
                  <a:close/>
                </a:path>
                <a:path w="3568700" h="2552700">
                  <a:moveTo>
                    <a:pt x="3568648" y="1993900"/>
                  </a:moveTo>
                  <a:lnTo>
                    <a:pt x="3555274" y="1981200"/>
                  </a:lnTo>
                  <a:lnTo>
                    <a:pt x="3548508" y="1968500"/>
                  </a:lnTo>
                  <a:lnTo>
                    <a:pt x="3514622" y="1968500"/>
                  </a:lnTo>
                  <a:lnTo>
                    <a:pt x="3520844" y="1955800"/>
                  </a:lnTo>
                  <a:lnTo>
                    <a:pt x="3559315" y="1955800"/>
                  </a:lnTo>
                  <a:lnTo>
                    <a:pt x="3568648" y="1968500"/>
                  </a:lnTo>
                  <a:lnTo>
                    <a:pt x="3568648" y="1993900"/>
                  </a:lnTo>
                  <a:close/>
                </a:path>
                <a:path w="3568700" h="2552700">
                  <a:moveTo>
                    <a:pt x="3525399" y="1981200"/>
                  </a:moveTo>
                  <a:lnTo>
                    <a:pt x="3502094" y="1981200"/>
                  </a:lnTo>
                  <a:lnTo>
                    <a:pt x="3508358" y="1968500"/>
                  </a:lnTo>
                  <a:lnTo>
                    <a:pt x="3535149" y="1968500"/>
                  </a:lnTo>
                  <a:lnTo>
                    <a:pt x="3525399" y="1981200"/>
                  </a:lnTo>
                  <a:close/>
                </a:path>
                <a:path w="3568700" h="2552700">
                  <a:moveTo>
                    <a:pt x="2997661" y="2222500"/>
                  </a:moveTo>
                  <a:lnTo>
                    <a:pt x="2981723" y="2222500"/>
                  </a:lnTo>
                  <a:lnTo>
                    <a:pt x="2982994" y="2209800"/>
                  </a:lnTo>
                  <a:lnTo>
                    <a:pt x="3003924" y="2184400"/>
                  </a:lnTo>
                  <a:lnTo>
                    <a:pt x="3025521" y="2146300"/>
                  </a:lnTo>
                  <a:lnTo>
                    <a:pt x="3047743" y="2120900"/>
                  </a:lnTo>
                  <a:lnTo>
                    <a:pt x="3070548" y="2095500"/>
                  </a:lnTo>
                  <a:lnTo>
                    <a:pt x="3030896" y="2032000"/>
                  </a:lnTo>
                  <a:lnTo>
                    <a:pt x="3011190" y="2006600"/>
                  </a:lnTo>
                  <a:lnTo>
                    <a:pt x="2991661" y="1981200"/>
                  </a:lnTo>
                  <a:lnTo>
                    <a:pt x="3015882" y="1981200"/>
                  </a:lnTo>
                  <a:lnTo>
                    <a:pt x="3032644" y="2006600"/>
                  </a:lnTo>
                  <a:lnTo>
                    <a:pt x="3049562" y="2019300"/>
                  </a:lnTo>
                  <a:lnTo>
                    <a:pt x="3083659" y="2070100"/>
                  </a:lnTo>
                  <a:lnTo>
                    <a:pt x="3108044" y="2070100"/>
                  </a:lnTo>
                  <a:lnTo>
                    <a:pt x="3096214" y="2095500"/>
                  </a:lnTo>
                  <a:lnTo>
                    <a:pt x="3137455" y="2095500"/>
                  </a:lnTo>
                  <a:lnTo>
                    <a:pt x="3128161" y="2108200"/>
                  </a:lnTo>
                  <a:lnTo>
                    <a:pt x="3083214" y="2108200"/>
                  </a:lnTo>
                  <a:lnTo>
                    <a:pt x="3070763" y="2120900"/>
                  </a:lnTo>
                  <a:lnTo>
                    <a:pt x="3058437" y="2133600"/>
                  </a:lnTo>
                  <a:lnTo>
                    <a:pt x="3046278" y="2159000"/>
                  </a:lnTo>
                  <a:lnTo>
                    <a:pt x="3034326" y="2171700"/>
                  </a:lnTo>
                  <a:lnTo>
                    <a:pt x="3057894" y="2171700"/>
                  </a:lnTo>
                  <a:lnTo>
                    <a:pt x="3040396" y="2197100"/>
                  </a:lnTo>
                  <a:lnTo>
                    <a:pt x="3020919" y="2209800"/>
                  </a:lnTo>
                  <a:lnTo>
                    <a:pt x="2997661" y="2222500"/>
                  </a:lnTo>
                  <a:close/>
                </a:path>
                <a:path w="3568700" h="2552700">
                  <a:moveTo>
                    <a:pt x="3137455" y="2095500"/>
                  </a:moveTo>
                  <a:lnTo>
                    <a:pt x="3102769" y="2095500"/>
                  </a:lnTo>
                  <a:lnTo>
                    <a:pt x="3158990" y="2044700"/>
                  </a:lnTo>
                  <a:lnTo>
                    <a:pt x="3144324" y="2032000"/>
                  </a:lnTo>
                  <a:lnTo>
                    <a:pt x="3174435" y="2032000"/>
                  </a:lnTo>
                  <a:lnTo>
                    <a:pt x="3188981" y="2019300"/>
                  </a:lnTo>
                  <a:lnTo>
                    <a:pt x="3193879" y="2006600"/>
                  </a:lnTo>
                  <a:lnTo>
                    <a:pt x="3201851" y="2006600"/>
                  </a:lnTo>
                  <a:lnTo>
                    <a:pt x="3209906" y="1993900"/>
                  </a:lnTo>
                  <a:lnTo>
                    <a:pt x="3237766" y="1993900"/>
                  </a:lnTo>
                  <a:lnTo>
                    <a:pt x="3188212" y="2044700"/>
                  </a:lnTo>
                  <a:lnTo>
                    <a:pt x="3202165" y="2057400"/>
                  </a:lnTo>
                  <a:lnTo>
                    <a:pt x="3169879" y="2057400"/>
                  </a:lnTo>
                  <a:lnTo>
                    <a:pt x="3156043" y="2070100"/>
                  </a:lnTo>
                  <a:lnTo>
                    <a:pt x="3137455" y="2095500"/>
                  </a:lnTo>
                  <a:close/>
                </a:path>
                <a:path w="3568700" h="2552700">
                  <a:moveTo>
                    <a:pt x="3555829" y="2095500"/>
                  </a:moveTo>
                  <a:lnTo>
                    <a:pt x="3485094" y="2095500"/>
                  </a:lnTo>
                  <a:lnTo>
                    <a:pt x="3539982" y="2044700"/>
                  </a:lnTo>
                  <a:lnTo>
                    <a:pt x="3498983" y="2006600"/>
                  </a:lnTo>
                  <a:lnTo>
                    <a:pt x="3536038" y="2006600"/>
                  </a:lnTo>
                  <a:lnTo>
                    <a:pt x="3556760" y="2032000"/>
                  </a:lnTo>
                  <a:lnTo>
                    <a:pt x="3568648" y="2032000"/>
                  </a:lnTo>
                  <a:lnTo>
                    <a:pt x="3568648" y="2082800"/>
                  </a:lnTo>
                  <a:lnTo>
                    <a:pt x="3555829" y="2095500"/>
                  </a:lnTo>
                  <a:close/>
                </a:path>
                <a:path w="3568700" h="2552700">
                  <a:moveTo>
                    <a:pt x="3568648" y="2032000"/>
                  </a:moveTo>
                  <a:lnTo>
                    <a:pt x="3556760" y="2032000"/>
                  </a:lnTo>
                  <a:lnTo>
                    <a:pt x="3564648" y="2019300"/>
                  </a:lnTo>
                  <a:lnTo>
                    <a:pt x="3568648" y="2019300"/>
                  </a:lnTo>
                  <a:lnTo>
                    <a:pt x="3568648" y="2032000"/>
                  </a:lnTo>
                  <a:close/>
                </a:path>
                <a:path w="3568700" h="2552700">
                  <a:moveTo>
                    <a:pt x="3403985" y="2044700"/>
                  </a:moveTo>
                  <a:lnTo>
                    <a:pt x="3371986" y="2044700"/>
                  </a:lnTo>
                  <a:lnTo>
                    <a:pt x="3363875" y="2032000"/>
                  </a:lnTo>
                  <a:lnTo>
                    <a:pt x="3405096" y="2032000"/>
                  </a:lnTo>
                  <a:lnTo>
                    <a:pt x="3403985" y="2044700"/>
                  </a:lnTo>
                  <a:close/>
                </a:path>
                <a:path w="3568700" h="2552700">
                  <a:moveTo>
                    <a:pt x="3435873" y="2044700"/>
                  </a:moveTo>
                  <a:lnTo>
                    <a:pt x="3410541" y="2044700"/>
                  </a:lnTo>
                  <a:lnTo>
                    <a:pt x="3405096" y="2032000"/>
                  </a:lnTo>
                  <a:lnTo>
                    <a:pt x="3431057" y="2032000"/>
                  </a:lnTo>
                  <a:lnTo>
                    <a:pt x="3435873" y="2044700"/>
                  </a:lnTo>
                  <a:close/>
                </a:path>
                <a:path w="3568700" h="2552700">
                  <a:moveTo>
                    <a:pt x="3364549" y="2095500"/>
                  </a:moveTo>
                  <a:lnTo>
                    <a:pt x="3336542" y="2095500"/>
                  </a:lnTo>
                  <a:lnTo>
                    <a:pt x="3356444" y="2070100"/>
                  </a:lnTo>
                  <a:lnTo>
                    <a:pt x="3376097" y="2044700"/>
                  </a:lnTo>
                  <a:lnTo>
                    <a:pt x="3406985" y="2044700"/>
                  </a:lnTo>
                  <a:lnTo>
                    <a:pt x="3412429" y="2057400"/>
                  </a:lnTo>
                  <a:lnTo>
                    <a:pt x="3390208" y="2057400"/>
                  </a:lnTo>
                  <a:lnTo>
                    <a:pt x="3380046" y="2070100"/>
                  </a:lnTo>
                  <a:lnTo>
                    <a:pt x="3369750" y="2082800"/>
                  </a:lnTo>
                  <a:lnTo>
                    <a:pt x="3364549" y="2095500"/>
                  </a:lnTo>
                  <a:close/>
                </a:path>
                <a:path w="3568700" h="2552700">
                  <a:moveTo>
                    <a:pt x="3177139" y="2159000"/>
                  </a:moveTo>
                  <a:lnTo>
                    <a:pt x="3149324" y="2159000"/>
                  </a:lnTo>
                  <a:lnTo>
                    <a:pt x="3195354" y="2120900"/>
                  </a:lnTo>
                  <a:lnTo>
                    <a:pt x="3210767" y="2095500"/>
                  </a:lnTo>
                  <a:lnTo>
                    <a:pt x="3201250" y="2095500"/>
                  </a:lnTo>
                  <a:lnTo>
                    <a:pt x="3172657" y="2057400"/>
                  </a:lnTo>
                  <a:lnTo>
                    <a:pt x="3202165" y="2057400"/>
                  </a:lnTo>
                  <a:lnTo>
                    <a:pt x="3216118" y="2070100"/>
                  </a:lnTo>
                  <a:lnTo>
                    <a:pt x="3225322" y="2082800"/>
                  </a:lnTo>
                  <a:lnTo>
                    <a:pt x="3259363" y="2082800"/>
                  </a:lnTo>
                  <a:lnTo>
                    <a:pt x="3238989" y="2095500"/>
                  </a:lnTo>
                  <a:lnTo>
                    <a:pt x="3241877" y="2108200"/>
                  </a:lnTo>
                  <a:lnTo>
                    <a:pt x="3281154" y="2108200"/>
                  </a:lnTo>
                  <a:lnTo>
                    <a:pt x="3260988" y="2120900"/>
                  </a:lnTo>
                  <a:lnTo>
                    <a:pt x="3224545" y="2120900"/>
                  </a:lnTo>
                  <a:lnTo>
                    <a:pt x="3177139" y="2159000"/>
                  </a:lnTo>
                  <a:close/>
                </a:path>
                <a:path w="3568700" h="2552700">
                  <a:moveTo>
                    <a:pt x="3259363" y="2082800"/>
                  </a:moveTo>
                  <a:lnTo>
                    <a:pt x="3225322" y="2082800"/>
                  </a:lnTo>
                  <a:lnTo>
                    <a:pt x="3246669" y="2057400"/>
                  </a:lnTo>
                  <a:lnTo>
                    <a:pt x="3279988" y="2057400"/>
                  </a:lnTo>
                  <a:lnTo>
                    <a:pt x="3269629" y="2070100"/>
                  </a:lnTo>
                  <a:lnTo>
                    <a:pt x="3259363" y="2082800"/>
                  </a:lnTo>
                  <a:close/>
                </a:path>
                <a:path w="3568700" h="2552700">
                  <a:moveTo>
                    <a:pt x="3377338" y="2120900"/>
                  </a:moveTo>
                  <a:lnTo>
                    <a:pt x="3352431" y="2120900"/>
                  </a:lnTo>
                  <a:lnTo>
                    <a:pt x="3403318" y="2070100"/>
                  </a:lnTo>
                  <a:lnTo>
                    <a:pt x="3430985" y="2070100"/>
                  </a:lnTo>
                  <a:lnTo>
                    <a:pt x="3440255" y="2082800"/>
                  </a:lnTo>
                  <a:lnTo>
                    <a:pt x="3416540" y="2082800"/>
                  </a:lnTo>
                  <a:lnTo>
                    <a:pt x="3377338" y="2120900"/>
                  </a:lnTo>
                  <a:close/>
                </a:path>
                <a:path w="3568700" h="2552700">
                  <a:moveTo>
                    <a:pt x="3426096" y="2222500"/>
                  </a:moveTo>
                  <a:lnTo>
                    <a:pt x="3350431" y="2222500"/>
                  </a:lnTo>
                  <a:lnTo>
                    <a:pt x="3357627" y="2209800"/>
                  </a:lnTo>
                  <a:lnTo>
                    <a:pt x="3364750" y="2209800"/>
                  </a:lnTo>
                  <a:lnTo>
                    <a:pt x="3378986" y="2197100"/>
                  </a:lnTo>
                  <a:lnTo>
                    <a:pt x="3356892" y="2159000"/>
                  </a:lnTo>
                  <a:lnTo>
                    <a:pt x="3294432" y="2159000"/>
                  </a:lnTo>
                  <a:lnTo>
                    <a:pt x="3301958" y="2146300"/>
                  </a:lnTo>
                  <a:lnTo>
                    <a:pt x="3309390" y="2133600"/>
                  </a:lnTo>
                  <a:lnTo>
                    <a:pt x="3324098" y="2120900"/>
                  </a:lnTo>
                  <a:lnTo>
                    <a:pt x="3318414" y="2108200"/>
                  </a:lnTo>
                  <a:lnTo>
                    <a:pt x="3307005" y="2095500"/>
                  </a:lnTo>
                  <a:lnTo>
                    <a:pt x="3301321" y="2082800"/>
                  </a:lnTo>
                  <a:lnTo>
                    <a:pt x="3326278" y="2082800"/>
                  </a:lnTo>
                  <a:lnTo>
                    <a:pt x="3331395" y="2095500"/>
                  </a:lnTo>
                  <a:lnTo>
                    <a:pt x="3364549" y="2095500"/>
                  </a:lnTo>
                  <a:lnTo>
                    <a:pt x="3359349" y="2108200"/>
                  </a:lnTo>
                  <a:lnTo>
                    <a:pt x="3348875" y="2120900"/>
                  </a:lnTo>
                  <a:lnTo>
                    <a:pt x="3377338" y="2120900"/>
                  </a:lnTo>
                  <a:lnTo>
                    <a:pt x="3364208" y="2133600"/>
                  </a:lnTo>
                  <a:lnTo>
                    <a:pt x="3372986" y="2146300"/>
                  </a:lnTo>
                  <a:lnTo>
                    <a:pt x="3377319" y="2159000"/>
                  </a:lnTo>
                  <a:lnTo>
                    <a:pt x="3394430" y="2184400"/>
                  </a:lnTo>
                  <a:lnTo>
                    <a:pt x="3471845" y="2184400"/>
                  </a:lnTo>
                  <a:lnTo>
                    <a:pt x="3426096" y="2222500"/>
                  </a:lnTo>
                  <a:close/>
                </a:path>
                <a:path w="3568700" h="2552700">
                  <a:moveTo>
                    <a:pt x="3523047" y="2133600"/>
                  </a:moveTo>
                  <a:lnTo>
                    <a:pt x="3453428" y="2133600"/>
                  </a:lnTo>
                  <a:lnTo>
                    <a:pt x="3416540" y="2082800"/>
                  </a:lnTo>
                  <a:lnTo>
                    <a:pt x="3440255" y="2082800"/>
                  </a:lnTo>
                  <a:lnTo>
                    <a:pt x="3468317" y="2120900"/>
                  </a:lnTo>
                  <a:lnTo>
                    <a:pt x="3536411" y="2120900"/>
                  </a:lnTo>
                  <a:lnTo>
                    <a:pt x="3523047" y="2133600"/>
                  </a:lnTo>
                  <a:close/>
                </a:path>
                <a:path w="3568700" h="2552700">
                  <a:moveTo>
                    <a:pt x="3057894" y="2171700"/>
                  </a:moveTo>
                  <a:lnTo>
                    <a:pt x="3034326" y="2171700"/>
                  </a:lnTo>
                  <a:lnTo>
                    <a:pt x="3048309" y="2159000"/>
                  </a:lnTo>
                  <a:lnTo>
                    <a:pt x="3061770" y="2146300"/>
                  </a:lnTo>
                  <a:lnTo>
                    <a:pt x="3074982" y="2133600"/>
                  </a:lnTo>
                  <a:lnTo>
                    <a:pt x="3088214" y="2108200"/>
                  </a:lnTo>
                  <a:lnTo>
                    <a:pt x="3128161" y="2108200"/>
                  </a:lnTo>
                  <a:lnTo>
                    <a:pt x="3114325" y="2120900"/>
                  </a:lnTo>
                  <a:lnTo>
                    <a:pt x="3123137" y="2133600"/>
                  </a:lnTo>
                  <a:lnTo>
                    <a:pt x="3093339" y="2133600"/>
                  </a:lnTo>
                  <a:lnTo>
                    <a:pt x="3087214" y="2146300"/>
                  </a:lnTo>
                  <a:lnTo>
                    <a:pt x="3081173" y="2146300"/>
                  </a:lnTo>
                  <a:lnTo>
                    <a:pt x="3075214" y="2159000"/>
                  </a:lnTo>
                  <a:lnTo>
                    <a:pt x="3057894" y="2171700"/>
                  </a:lnTo>
                  <a:close/>
                </a:path>
                <a:path w="3568700" h="2552700">
                  <a:moveTo>
                    <a:pt x="3193281" y="2184400"/>
                  </a:moveTo>
                  <a:lnTo>
                    <a:pt x="3164324" y="2184400"/>
                  </a:lnTo>
                  <a:lnTo>
                    <a:pt x="3181325" y="2171700"/>
                  </a:lnTo>
                  <a:lnTo>
                    <a:pt x="3232433" y="2120900"/>
                  </a:lnTo>
                  <a:lnTo>
                    <a:pt x="3260988" y="2120900"/>
                  </a:lnTo>
                  <a:lnTo>
                    <a:pt x="3269339" y="2133600"/>
                  </a:lnTo>
                  <a:lnTo>
                    <a:pt x="3245989" y="2133600"/>
                  </a:lnTo>
                  <a:lnTo>
                    <a:pt x="3228360" y="2159000"/>
                  </a:lnTo>
                  <a:lnTo>
                    <a:pt x="3193281" y="2184400"/>
                  </a:lnTo>
                  <a:close/>
                </a:path>
                <a:path w="3568700" h="2552700">
                  <a:moveTo>
                    <a:pt x="2957106" y="2413000"/>
                  </a:moveTo>
                  <a:lnTo>
                    <a:pt x="2942440" y="2413000"/>
                  </a:lnTo>
                  <a:lnTo>
                    <a:pt x="2939294" y="2400300"/>
                  </a:lnTo>
                  <a:lnTo>
                    <a:pt x="2942106" y="2400300"/>
                  </a:lnTo>
                  <a:lnTo>
                    <a:pt x="2974928" y="2362200"/>
                  </a:lnTo>
                  <a:lnTo>
                    <a:pt x="3007055" y="2324100"/>
                  </a:lnTo>
                  <a:lnTo>
                    <a:pt x="3070523" y="2247900"/>
                  </a:lnTo>
                  <a:lnTo>
                    <a:pt x="3102512" y="2209800"/>
                  </a:lnTo>
                  <a:lnTo>
                    <a:pt x="3135102" y="2184400"/>
                  </a:lnTo>
                  <a:lnTo>
                    <a:pt x="3099547" y="2133600"/>
                  </a:lnTo>
                  <a:lnTo>
                    <a:pt x="3123137" y="2133600"/>
                  </a:lnTo>
                  <a:lnTo>
                    <a:pt x="3131908" y="2146300"/>
                  </a:lnTo>
                  <a:lnTo>
                    <a:pt x="3140637" y="2146300"/>
                  </a:lnTo>
                  <a:lnTo>
                    <a:pt x="3149324" y="2159000"/>
                  </a:lnTo>
                  <a:lnTo>
                    <a:pt x="3177139" y="2159000"/>
                  </a:lnTo>
                  <a:lnTo>
                    <a:pt x="3161435" y="2184400"/>
                  </a:lnTo>
                  <a:lnTo>
                    <a:pt x="3193281" y="2184400"/>
                  </a:lnTo>
                  <a:lnTo>
                    <a:pt x="3175768" y="2197100"/>
                  </a:lnTo>
                  <a:lnTo>
                    <a:pt x="3190545" y="2222500"/>
                  </a:lnTo>
                  <a:lnTo>
                    <a:pt x="3152435" y="2222500"/>
                  </a:lnTo>
                  <a:lnTo>
                    <a:pt x="3147437" y="2235200"/>
                  </a:lnTo>
                  <a:lnTo>
                    <a:pt x="3132547" y="2247900"/>
                  </a:lnTo>
                  <a:lnTo>
                    <a:pt x="3098258" y="2273300"/>
                  </a:lnTo>
                  <a:lnTo>
                    <a:pt x="3064184" y="2311400"/>
                  </a:lnTo>
                  <a:lnTo>
                    <a:pt x="3029709" y="2349500"/>
                  </a:lnTo>
                  <a:lnTo>
                    <a:pt x="2994221" y="2374900"/>
                  </a:lnTo>
                  <a:lnTo>
                    <a:pt x="2957106" y="2413000"/>
                  </a:lnTo>
                  <a:close/>
                </a:path>
                <a:path w="3568700" h="2552700">
                  <a:moveTo>
                    <a:pt x="3244539" y="2260600"/>
                  </a:moveTo>
                  <a:lnTo>
                    <a:pt x="3218545" y="2260600"/>
                  </a:lnTo>
                  <a:lnTo>
                    <a:pt x="3221100" y="2247900"/>
                  </a:lnTo>
                  <a:lnTo>
                    <a:pt x="3223545" y="2247900"/>
                  </a:lnTo>
                  <a:lnTo>
                    <a:pt x="3238572" y="2235200"/>
                  </a:lnTo>
                  <a:lnTo>
                    <a:pt x="3246044" y="2222500"/>
                  </a:lnTo>
                  <a:lnTo>
                    <a:pt x="3253433" y="2209800"/>
                  </a:lnTo>
                  <a:lnTo>
                    <a:pt x="3260709" y="2209800"/>
                  </a:lnTo>
                  <a:lnTo>
                    <a:pt x="3267891" y="2197100"/>
                  </a:lnTo>
                  <a:lnTo>
                    <a:pt x="3282099" y="2171700"/>
                  </a:lnTo>
                  <a:lnTo>
                    <a:pt x="3245989" y="2133600"/>
                  </a:lnTo>
                  <a:lnTo>
                    <a:pt x="3269339" y="2133600"/>
                  </a:lnTo>
                  <a:lnTo>
                    <a:pt x="3294432" y="2159000"/>
                  </a:lnTo>
                  <a:lnTo>
                    <a:pt x="3349542" y="2159000"/>
                  </a:lnTo>
                  <a:lnTo>
                    <a:pt x="3325839" y="2171700"/>
                  </a:lnTo>
                  <a:lnTo>
                    <a:pt x="3317876" y="2184400"/>
                  </a:lnTo>
                  <a:lnTo>
                    <a:pt x="3322407" y="2184400"/>
                  </a:lnTo>
                  <a:lnTo>
                    <a:pt x="3331344" y="2197100"/>
                  </a:lnTo>
                  <a:lnTo>
                    <a:pt x="3303654" y="2197100"/>
                  </a:lnTo>
                  <a:lnTo>
                    <a:pt x="3271764" y="2235200"/>
                  </a:lnTo>
                  <a:lnTo>
                    <a:pt x="3261210" y="2235200"/>
                  </a:lnTo>
                  <a:lnTo>
                    <a:pt x="3255598" y="2247900"/>
                  </a:lnTo>
                  <a:lnTo>
                    <a:pt x="3244539" y="2260600"/>
                  </a:lnTo>
                  <a:close/>
                </a:path>
                <a:path w="3568700" h="2552700">
                  <a:moveTo>
                    <a:pt x="3471845" y="2184400"/>
                  </a:moveTo>
                  <a:lnTo>
                    <a:pt x="3394430" y="2184400"/>
                  </a:lnTo>
                  <a:lnTo>
                    <a:pt x="3441873" y="2133600"/>
                  </a:lnTo>
                  <a:lnTo>
                    <a:pt x="3516427" y="2133600"/>
                  </a:lnTo>
                  <a:lnTo>
                    <a:pt x="3522647" y="2146300"/>
                  </a:lnTo>
                  <a:lnTo>
                    <a:pt x="3528941" y="2146300"/>
                  </a:lnTo>
                  <a:lnTo>
                    <a:pt x="3541538" y="2159000"/>
                  </a:lnTo>
                  <a:lnTo>
                    <a:pt x="3486983" y="2159000"/>
                  </a:lnTo>
                  <a:lnTo>
                    <a:pt x="3471845" y="2184400"/>
                  </a:lnTo>
                  <a:close/>
                </a:path>
                <a:path w="3568700" h="2552700">
                  <a:moveTo>
                    <a:pt x="3563204" y="2171700"/>
                  </a:moveTo>
                  <a:lnTo>
                    <a:pt x="3492586" y="2171700"/>
                  </a:lnTo>
                  <a:lnTo>
                    <a:pt x="3486983" y="2159000"/>
                  </a:lnTo>
                  <a:lnTo>
                    <a:pt x="3548164" y="2159000"/>
                  </a:lnTo>
                  <a:lnTo>
                    <a:pt x="3561709" y="2146300"/>
                  </a:lnTo>
                  <a:lnTo>
                    <a:pt x="3568648" y="2146300"/>
                  </a:lnTo>
                  <a:lnTo>
                    <a:pt x="3568648" y="2159000"/>
                  </a:lnTo>
                  <a:lnTo>
                    <a:pt x="3563204" y="2171700"/>
                  </a:lnTo>
                  <a:close/>
                </a:path>
                <a:path w="3568700" h="2552700">
                  <a:moveTo>
                    <a:pt x="3554315" y="2184400"/>
                  </a:moveTo>
                  <a:lnTo>
                    <a:pt x="3503874" y="2184400"/>
                  </a:lnTo>
                  <a:lnTo>
                    <a:pt x="3498219" y="2171700"/>
                  </a:lnTo>
                  <a:lnTo>
                    <a:pt x="3552315" y="2171700"/>
                  </a:lnTo>
                  <a:lnTo>
                    <a:pt x="3554315" y="2184400"/>
                  </a:lnTo>
                  <a:close/>
                </a:path>
                <a:path w="3568700" h="2552700">
                  <a:moveTo>
                    <a:pt x="3487148" y="2235200"/>
                  </a:moveTo>
                  <a:lnTo>
                    <a:pt x="3438540" y="2235200"/>
                  </a:lnTo>
                  <a:lnTo>
                    <a:pt x="3509538" y="2184400"/>
                  </a:lnTo>
                  <a:lnTo>
                    <a:pt x="3561871" y="2184400"/>
                  </a:lnTo>
                  <a:lnTo>
                    <a:pt x="3565204" y="2171700"/>
                  </a:lnTo>
                  <a:lnTo>
                    <a:pt x="3568648" y="2171700"/>
                  </a:lnTo>
                  <a:lnTo>
                    <a:pt x="3568648" y="2197100"/>
                  </a:lnTo>
                  <a:lnTo>
                    <a:pt x="3522649" y="2197100"/>
                  </a:lnTo>
                  <a:lnTo>
                    <a:pt x="3516549" y="2209800"/>
                  </a:lnTo>
                  <a:lnTo>
                    <a:pt x="3510594" y="2209800"/>
                  </a:lnTo>
                  <a:lnTo>
                    <a:pt x="3504806" y="2222500"/>
                  </a:lnTo>
                  <a:lnTo>
                    <a:pt x="3499205" y="2222500"/>
                  </a:lnTo>
                  <a:lnTo>
                    <a:pt x="3487148" y="2235200"/>
                  </a:lnTo>
                  <a:close/>
                </a:path>
                <a:path w="3568700" h="2552700">
                  <a:moveTo>
                    <a:pt x="3430207" y="2235200"/>
                  </a:moveTo>
                  <a:lnTo>
                    <a:pt x="3333876" y="2235200"/>
                  </a:lnTo>
                  <a:lnTo>
                    <a:pt x="3326310" y="2222500"/>
                  </a:lnTo>
                  <a:lnTo>
                    <a:pt x="3311220" y="2209800"/>
                  </a:lnTo>
                  <a:lnTo>
                    <a:pt x="3303654" y="2197100"/>
                  </a:lnTo>
                  <a:lnTo>
                    <a:pt x="3331344" y="2197100"/>
                  </a:lnTo>
                  <a:lnTo>
                    <a:pt x="3335875" y="2209800"/>
                  </a:lnTo>
                  <a:lnTo>
                    <a:pt x="3350431" y="2222500"/>
                  </a:lnTo>
                  <a:lnTo>
                    <a:pt x="3426096" y="2222500"/>
                  </a:lnTo>
                  <a:lnTo>
                    <a:pt x="3430207" y="2235200"/>
                  </a:lnTo>
                  <a:close/>
                </a:path>
                <a:path w="3568700" h="2552700">
                  <a:moveTo>
                    <a:pt x="3568648" y="2247900"/>
                  </a:moveTo>
                  <a:lnTo>
                    <a:pt x="3563759" y="2247900"/>
                  </a:lnTo>
                  <a:lnTo>
                    <a:pt x="3558760" y="2235200"/>
                  </a:lnTo>
                  <a:lnTo>
                    <a:pt x="3504927" y="2235200"/>
                  </a:lnTo>
                  <a:lnTo>
                    <a:pt x="3529427" y="2209800"/>
                  </a:lnTo>
                  <a:lnTo>
                    <a:pt x="3524982" y="2209800"/>
                  </a:lnTo>
                  <a:lnTo>
                    <a:pt x="3522649" y="2197100"/>
                  </a:lnTo>
                  <a:lnTo>
                    <a:pt x="3568648" y="2197100"/>
                  </a:lnTo>
                  <a:lnTo>
                    <a:pt x="3568648" y="2247900"/>
                  </a:lnTo>
                  <a:close/>
                </a:path>
                <a:path w="3568700" h="2552700">
                  <a:moveTo>
                    <a:pt x="3206212" y="2247900"/>
                  </a:moveTo>
                  <a:lnTo>
                    <a:pt x="3171518" y="2247900"/>
                  </a:lnTo>
                  <a:lnTo>
                    <a:pt x="3162122" y="2235200"/>
                  </a:lnTo>
                  <a:lnTo>
                    <a:pt x="3152435" y="2222500"/>
                  </a:lnTo>
                  <a:lnTo>
                    <a:pt x="3190545" y="2222500"/>
                  </a:lnTo>
                  <a:lnTo>
                    <a:pt x="3206212" y="2247900"/>
                  </a:lnTo>
                  <a:close/>
                </a:path>
                <a:path w="3568700" h="2552700">
                  <a:moveTo>
                    <a:pt x="3154740" y="2400300"/>
                  </a:moveTo>
                  <a:lnTo>
                    <a:pt x="3125880" y="2400300"/>
                  </a:lnTo>
                  <a:lnTo>
                    <a:pt x="3138997" y="2385024"/>
                  </a:lnTo>
                  <a:lnTo>
                    <a:pt x="3158237" y="2374900"/>
                  </a:lnTo>
                  <a:lnTo>
                    <a:pt x="3182268" y="2349500"/>
                  </a:lnTo>
                  <a:lnTo>
                    <a:pt x="3229767" y="2324100"/>
                  </a:lnTo>
                  <a:lnTo>
                    <a:pt x="3225517" y="2311400"/>
                  </a:lnTo>
                  <a:lnTo>
                    <a:pt x="3212767" y="2298700"/>
                  </a:lnTo>
                  <a:lnTo>
                    <a:pt x="3253988" y="2298700"/>
                  </a:lnTo>
                  <a:lnTo>
                    <a:pt x="3274446" y="2286000"/>
                  </a:lnTo>
                  <a:lnTo>
                    <a:pt x="3294821" y="2260600"/>
                  </a:lnTo>
                  <a:lnTo>
                    <a:pt x="3335320" y="2235200"/>
                  </a:lnTo>
                  <a:lnTo>
                    <a:pt x="3411429" y="2235200"/>
                  </a:lnTo>
                  <a:lnTo>
                    <a:pt x="3400485" y="2247900"/>
                  </a:lnTo>
                  <a:lnTo>
                    <a:pt x="3348764" y="2247900"/>
                  </a:lnTo>
                  <a:lnTo>
                    <a:pt x="3328535" y="2260600"/>
                  </a:lnTo>
                  <a:lnTo>
                    <a:pt x="3317768" y="2274036"/>
                  </a:lnTo>
                  <a:lnTo>
                    <a:pt x="3303362" y="2286000"/>
                  </a:lnTo>
                  <a:lnTo>
                    <a:pt x="3300484" y="2290773"/>
                  </a:lnTo>
                  <a:lnTo>
                    <a:pt x="3267099" y="2311400"/>
                  </a:lnTo>
                  <a:lnTo>
                    <a:pt x="3268988" y="2311400"/>
                  </a:lnTo>
                  <a:lnTo>
                    <a:pt x="3270766" y="2324100"/>
                  </a:lnTo>
                  <a:lnTo>
                    <a:pt x="3315478" y="2324100"/>
                  </a:lnTo>
                  <a:lnTo>
                    <a:pt x="3305844" y="2336800"/>
                  </a:lnTo>
                  <a:lnTo>
                    <a:pt x="3232544" y="2336800"/>
                  </a:lnTo>
                  <a:lnTo>
                    <a:pt x="3228322" y="2349500"/>
                  </a:lnTo>
                  <a:lnTo>
                    <a:pt x="3192354" y="2374900"/>
                  </a:lnTo>
                  <a:lnTo>
                    <a:pt x="3154740" y="2400300"/>
                  </a:lnTo>
                  <a:close/>
                </a:path>
                <a:path w="3568700" h="2552700">
                  <a:moveTo>
                    <a:pt x="3496872" y="2324100"/>
                  </a:moveTo>
                  <a:lnTo>
                    <a:pt x="3463873" y="2324100"/>
                  </a:lnTo>
                  <a:lnTo>
                    <a:pt x="3467762" y="2311400"/>
                  </a:lnTo>
                  <a:lnTo>
                    <a:pt x="3459300" y="2298700"/>
                  </a:lnTo>
                  <a:lnTo>
                    <a:pt x="3450901" y="2286000"/>
                  </a:lnTo>
                  <a:lnTo>
                    <a:pt x="3434207" y="2273300"/>
                  </a:lnTo>
                  <a:lnTo>
                    <a:pt x="3399319" y="2273300"/>
                  </a:lnTo>
                  <a:lnTo>
                    <a:pt x="3405006" y="2260600"/>
                  </a:lnTo>
                  <a:lnTo>
                    <a:pt x="3416506" y="2260600"/>
                  </a:lnTo>
                  <a:lnTo>
                    <a:pt x="3422318" y="2247900"/>
                  </a:lnTo>
                  <a:lnTo>
                    <a:pt x="3415096" y="2247900"/>
                  </a:lnTo>
                  <a:lnTo>
                    <a:pt x="3411429" y="2235200"/>
                  </a:lnTo>
                  <a:lnTo>
                    <a:pt x="3474997" y="2235200"/>
                  </a:lnTo>
                  <a:lnTo>
                    <a:pt x="3450540" y="2260600"/>
                  </a:lnTo>
                  <a:lnTo>
                    <a:pt x="3465387" y="2273300"/>
                  </a:lnTo>
                  <a:lnTo>
                    <a:pt x="3480317" y="2298700"/>
                  </a:lnTo>
                  <a:lnTo>
                    <a:pt x="3508184" y="2298700"/>
                  </a:lnTo>
                  <a:lnTo>
                    <a:pt x="3492872" y="2311400"/>
                  </a:lnTo>
                  <a:lnTo>
                    <a:pt x="3496872" y="2324100"/>
                  </a:lnTo>
                  <a:close/>
                </a:path>
                <a:path w="3568700" h="2552700">
                  <a:moveTo>
                    <a:pt x="3511872" y="2247900"/>
                  </a:moveTo>
                  <a:lnTo>
                    <a:pt x="3493622" y="2247900"/>
                  </a:lnTo>
                  <a:lnTo>
                    <a:pt x="3496761" y="2235200"/>
                  </a:lnTo>
                  <a:lnTo>
                    <a:pt x="3524982" y="2235200"/>
                  </a:lnTo>
                  <a:lnTo>
                    <a:pt x="3524590" y="2236802"/>
                  </a:lnTo>
                  <a:lnTo>
                    <a:pt x="3511872" y="2247900"/>
                  </a:lnTo>
                  <a:close/>
                </a:path>
                <a:path w="3568700" h="2552700">
                  <a:moveTo>
                    <a:pt x="3524590" y="2236802"/>
                  </a:moveTo>
                  <a:lnTo>
                    <a:pt x="3524982" y="2235200"/>
                  </a:lnTo>
                  <a:lnTo>
                    <a:pt x="3526427" y="2235200"/>
                  </a:lnTo>
                  <a:lnTo>
                    <a:pt x="3524590" y="2236802"/>
                  </a:lnTo>
                  <a:close/>
                </a:path>
                <a:path w="3568700" h="2552700">
                  <a:moveTo>
                    <a:pt x="3508184" y="2298700"/>
                  </a:moveTo>
                  <a:lnTo>
                    <a:pt x="3480317" y="2298700"/>
                  </a:lnTo>
                  <a:lnTo>
                    <a:pt x="3521871" y="2247900"/>
                  </a:lnTo>
                  <a:lnTo>
                    <a:pt x="3524590" y="2236802"/>
                  </a:lnTo>
                  <a:lnTo>
                    <a:pt x="3526427" y="2235200"/>
                  </a:lnTo>
                  <a:lnTo>
                    <a:pt x="3553871" y="2235200"/>
                  </a:lnTo>
                  <a:lnTo>
                    <a:pt x="3538684" y="2260600"/>
                  </a:lnTo>
                  <a:lnTo>
                    <a:pt x="3523455" y="2273300"/>
                  </a:lnTo>
                  <a:lnTo>
                    <a:pt x="3508184" y="2298700"/>
                  </a:lnTo>
                  <a:close/>
                </a:path>
                <a:path w="3568700" h="2552700">
                  <a:moveTo>
                    <a:pt x="3215989" y="2260600"/>
                  </a:moveTo>
                  <a:lnTo>
                    <a:pt x="3189434" y="2260600"/>
                  </a:lnTo>
                  <a:lnTo>
                    <a:pt x="3180622" y="2247900"/>
                  </a:lnTo>
                  <a:lnTo>
                    <a:pt x="3212878" y="2247900"/>
                  </a:lnTo>
                  <a:lnTo>
                    <a:pt x="3215989" y="2260600"/>
                  </a:lnTo>
                  <a:close/>
                </a:path>
                <a:path w="3568700" h="2552700">
                  <a:moveTo>
                    <a:pt x="3315478" y="2324100"/>
                  </a:moveTo>
                  <a:lnTo>
                    <a:pt x="3272766" y="2324100"/>
                  </a:lnTo>
                  <a:lnTo>
                    <a:pt x="3288048" y="2311400"/>
                  </a:lnTo>
                  <a:lnTo>
                    <a:pt x="3300484" y="2290773"/>
                  </a:lnTo>
                  <a:lnTo>
                    <a:pt x="3308182" y="2286000"/>
                  </a:lnTo>
                  <a:lnTo>
                    <a:pt x="3317768" y="2274036"/>
                  </a:lnTo>
                  <a:lnTo>
                    <a:pt x="3349542" y="2247900"/>
                  </a:lnTo>
                  <a:lnTo>
                    <a:pt x="3400485" y="2247900"/>
                  </a:lnTo>
                  <a:lnTo>
                    <a:pt x="3389541" y="2260600"/>
                  </a:lnTo>
                  <a:lnTo>
                    <a:pt x="3396096" y="2260600"/>
                  </a:lnTo>
                  <a:lnTo>
                    <a:pt x="3399319" y="2273300"/>
                  </a:lnTo>
                  <a:lnTo>
                    <a:pt x="3373430" y="2273300"/>
                  </a:lnTo>
                  <a:lnTo>
                    <a:pt x="3354349" y="2298700"/>
                  </a:lnTo>
                  <a:lnTo>
                    <a:pt x="3315478" y="2324100"/>
                  </a:lnTo>
                  <a:close/>
                </a:path>
                <a:path w="3568700" h="2552700">
                  <a:moveTo>
                    <a:pt x="3233100" y="2273300"/>
                  </a:moveTo>
                  <a:lnTo>
                    <a:pt x="3195990" y="2273300"/>
                  </a:lnTo>
                  <a:lnTo>
                    <a:pt x="3192656" y="2260600"/>
                  </a:lnTo>
                  <a:lnTo>
                    <a:pt x="3236100" y="2260600"/>
                  </a:lnTo>
                  <a:lnTo>
                    <a:pt x="3233100" y="2273300"/>
                  </a:lnTo>
                  <a:close/>
                </a:path>
                <a:path w="3568700" h="2552700">
                  <a:moveTo>
                    <a:pt x="3063006" y="2476500"/>
                  </a:moveTo>
                  <a:lnTo>
                    <a:pt x="3031215" y="2476500"/>
                  </a:lnTo>
                  <a:lnTo>
                    <a:pt x="3028215" y="2463800"/>
                  </a:lnTo>
                  <a:lnTo>
                    <a:pt x="3031104" y="2463800"/>
                  </a:lnTo>
                  <a:lnTo>
                    <a:pt x="3056641" y="2425700"/>
                  </a:lnTo>
                  <a:lnTo>
                    <a:pt x="3088838" y="2387600"/>
                  </a:lnTo>
                  <a:lnTo>
                    <a:pt x="3125078" y="2349500"/>
                  </a:lnTo>
                  <a:lnTo>
                    <a:pt x="3162742" y="2311400"/>
                  </a:lnTo>
                  <a:lnTo>
                    <a:pt x="3199212" y="2273300"/>
                  </a:lnTo>
                  <a:lnTo>
                    <a:pt x="3230322" y="2273300"/>
                  </a:lnTo>
                  <a:lnTo>
                    <a:pt x="3253988" y="2298700"/>
                  </a:lnTo>
                  <a:lnTo>
                    <a:pt x="3212767" y="2298700"/>
                  </a:lnTo>
                  <a:lnTo>
                    <a:pt x="3138997" y="2385024"/>
                  </a:lnTo>
                  <a:lnTo>
                    <a:pt x="3134102" y="2387600"/>
                  </a:lnTo>
                  <a:lnTo>
                    <a:pt x="3125880" y="2400300"/>
                  </a:lnTo>
                  <a:lnTo>
                    <a:pt x="3154740" y="2400300"/>
                  </a:lnTo>
                  <a:lnTo>
                    <a:pt x="3115588" y="2438236"/>
                  </a:lnTo>
                  <a:lnTo>
                    <a:pt x="3074326" y="2463800"/>
                  </a:lnTo>
                  <a:lnTo>
                    <a:pt x="3063006" y="2476500"/>
                  </a:lnTo>
                  <a:close/>
                </a:path>
                <a:path w="3568700" h="2552700">
                  <a:moveTo>
                    <a:pt x="3330249" y="2349500"/>
                  </a:moveTo>
                  <a:lnTo>
                    <a:pt x="3304432" y="2349500"/>
                  </a:lnTo>
                  <a:lnTo>
                    <a:pt x="3308321" y="2336800"/>
                  </a:lnTo>
                  <a:lnTo>
                    <a:pt x="3312098" y="2336800"/>
                  </a:lnTo>
                  <a:lnTo>
                    <a:pt x="3383541" y="2286000"/>
                  </a:lnTo>
                  <a:lnTo>
                    <a:pt x="3380763" y="2286000"/>
                  </a:lnTo>
                  <a:lnTo>
                    <a:pt x="3377986" y="2273300"/>
                  </a:lnTo>
                  <a:lnTo>
                    <a:pt x="3434207" y="2273300"/>
                  </a:lnTo>
                  <a:lnTo>
                    <a:pt x="3413207" y="2286000"/>
                  </a:lnTo>
                  <a:lnTo>
                    <a:pt x="3423957" y="2298700"/>
                  </a:lnTo>
                  <a:lnTo>
                    <a:pt x="3387541" y="2298700"/>
                  </a:lnTo>
                  <a:lnTo>
                    <a:pt x="3382763" y="2311400"/>
                  </a:lnTo>
                  <a:lnTo>
                    <a:pt x="3330249" y="2349500"/>
                  </a:lnTo>
                  <a:close/>
                </a:path>
                <a:path w="3568700" h="2552700">
                  <a:moveTo>
                    <a:pt x="3517205" y="2349500"/>
                  </a:moveTo>
                  <a:lnTo>
                    <a:pt x="3490983" y="2349500"/>
                  </a:lnTo>
                  <a:lnTo>
                    <a:pt x="3483761" y="2336800"/>
                  </a:lnTo>
                  <a:lnTo>
                    <a:pt x="3505205" y="2336800"/>
                  </a:lnTo>
                  <a:lnTo>
                    <a:pt x="3520993" y="2311400"/>
                  </a:lnTo>
                  <a:lnTo>
                    <a:pt x="3568648" y="2273300"/>
                  </a:lnTo>
                  <a:lnTo>
                    <a:pt x="3568648" y="2298700"/>
                  </a:lnTo>
                  <a:lnTo>
                    <a:pt x="3517205" y="2349500"/>
                  </a:lnTo>
                  <a:close/>
                </a:path>
                <a:path w="3568700" h="2552700">
                  <a:moveTo>
                    <a:pt x="3300484" y="2290773"/>
                  </a:moveTo>
                  <a:lnTo>
                    <a:pt x="3303362" y="2286000"/>
                  </a:lnTo>
                  <a:lnTo>
                    <a:pt x="3317768" y="2274036"/>
                  </a:lnTo>
                  <a:lnTo>
                    <a:pt x="3308182" y="2286000"/>
                  </a:lnTo>
                  <a:lnTo>
                    <a:pt x="3300484" y="2290773"/>
                  </a:lnTo>
                  <a:close/>
                </a:path>
                <a:path w="3568700" h="2552700">
                  <a:moveTo>
                    <a:pt x="3401568" y="2438236"/>
                  </a:moveTo>
                  <a:lnTo>
                    <a:pt x="3374875" y="2438236"/>
                  </a:lnTo>
                  <a:lnTo>
                    <a:pt x="3426544" y="2362200"/>
                  </a:lnTo>
                  <a:lnTo>
                    <a:pt x="3443984" y="2349500"/>
                  </a:lnTo>
                  <a:lnTo>
                    <a:pt x="3397430" y="2298700"/>
                  </a:lnTo>
                  <a:lnTo>
                    <a:pt x="3423957" y="2298700"/>
                  </a:lnTo>
                  <a:lnTo>
                    <a:pt x="3456206" y="2324100"/>
                  </a:lnTo>
                  <a:lnTo>
                    <a:pt x="3496872" y="2324100"/>
                  </a:lnTo>
                  <a:lnTo>
                    <a:pt x="3505205" y="2336800"/>
                  </a:lnTo>
                  <a:lnTo>
                    <a:pt x="3473539" y="2336800"/>
                  </a:lnTo>
                  <a:lnTo>
                    <a:pt x="3470095" y="2349500"/>
                  </a:lnTo>
                  <a:lnTo>
                    <a:pt x="3517205" y="2349500"/>
                  </a:lnTo>
                  <a:lnTo>
                    <a:pt x="3529883" y="2362200"/>
                  </a:lnTo>
                  <a:lnTo>
                    <a:pt x="3457873" y="2362200"/>
                  </a:lnTo>
                  <a:lnTo>
                    <a:pt x="3441587" y="2374900"/>
                  </a:lnTo>
                  <a:lnTo>
                    <a:pt x="3425415" y="2400300"/>
                  </a:lnTo>
                  <a:lnTo>
                    <a:pt x="3409390" y="2425700"/>
                  </a:lnTo>
                  <a:lnTo>
                    <a:pt x="3401568" y="2438236"/>
                  </a:lnTo>
                  <a:close/>
                </a:path>
                <a:path w="3568700" h="2552700">
                  <a:moveTo>
                    <a:pt x="3064409" y="2552700"/>
                  </a:moveTo>
                  <a:lnTo>
                    <a:pt x="3026660" y="2552700"/>
                  </a:lnTo>
                  <a:lnTo>
                    <a:pt x="3046010" y="2540000"/>
                  </a:lnTo>
                  <a:lnTo>
                    <a:pt x="3104103" y="2476500"/>
                  </a:lnTo>
                  <a:lnTo>
                    <a:pt x="3139635" y="2451100"/>
                  </a:lnTo>
                  <a:lnTo>
                    <a:pt x="3211241" y="2374900"/>
                  </a:lnTo>
                  <a:lnTo>
                    <a:pt x="3247211" y="2349500"/>
                  </a:lnTo>
                  <a:lnTo>
                    <a:pt x="3245100" y="2336800"/>
                  </a:lnTo>
                  <a:lnTo>
                    <a:pt x="3305844" y="2336800"/>
                  </a:lnTo>
                  <a:lnTo>
                    <a:pt x="3296210" y="2349500"/>
                  </a:lnTo>
                  <a:lnTo>
                    <a:pt x="3330249" y="2349500"/>
                  </a:lnTo>
                  <a:lnTo>
                    <a:pt x="3312765" y="2362200"/>
                  </a:lnTo>
                  <a:lnTo>
                    <a:pt x="3320858" y="2374900"/>
                  </a:lnTo>
                  <a:lnTo>
                    <a:pt x="3258452" y="2374900"/>
                  </a:lnTo>
                  <a:lnTo>
                    <a:pt x="3250808" y="2387600"/>
                  </a:lnTo>
                  <a:lnTo>
                    <a:pt x="3243476" y="2387600"/>
                  </a:lnTo>
                  <a:lnTo>
                    <a:pt x="3236655" y="2400300"/>
                  </a:lnTo>
                  <a:lnTo>
                    <a:pt x="3265016" y="2400300"/>
                  </a:lnTo>
                  <a:lnTo>
                    <a:pt x="3249738" y="2413000"/>
                  </a:lnTo>
                  <a:lnTo>
                    <a:pt x="3201545" y="2413000"/>
                  </a:lnTo>
                  <a:lnTo>
                    <a:pt x="3200625" y="2415768"/>
                  </a:lnTo>
                  <a:lnTo>
                    <a:pt x="3092659" y="2514600"/>
                  </a:lnTo>
                  <a:lnTo>
                    <a:pt x="3064409" y="2552700"/>
                  </a:lnTo>
                  <a:close/>
                </a:path>
                <a:path w="3568700" h="2552700">
                  <a:moveTo>
                    <a:pt x="3409819" y="2463800"/>
                  </a:moveTo>
                  <a:lnTo>
                    <a:pt x="3358319" y="2463800"/>
                  </a:lnTo>
                  <a:lnTo>
                    <a:pt x="3360208" y="2451100"/>
                  </a:lnTo>
                  <a:lnTo>
                    <a:pt x="3393541" y="2451100"/>
                  </a:lnTo>
                  <a:lnTo>
                    <a:pt x="3397499" y="2444757"/>
                  </a:lnTo>
                  <a:lnTo>
                    <a:pt x="3407384" y="2438236"/>
                  </a:lnTo>
                  <a:lnTo>
                    <a:pt x="3427040" y="2413000"/>
                  </a:lnTo>
                  <a:lnTo>
                    <a:pt x="3447074" y="2387600"/>
                  </a:lnTo>
                  <a:lnTo>
                    <a:pt x="3467317" y="2374900"/>
                  </a:lnTo>
                  <a:lnTo>
                    <a:pt x="3464206" y="2362200"/>
                  </a:lnTo>
                  <a:lnTo>
                    <a:pt x="3497539" y="2362200"/>
                  </a:lnTo>
                  <a:lnTo>
                    <a:pt x="3494650" y="2374900"/>
                  </a:lnTo>
                  <a:lnTo>
                    <a:pt x="3512903" y="2387600"/>
                  </a:lnTo>
                  <a:lnTo>
                    <a:pt x="3480761" y="2387600"/>
                  </a:lnTo>
                  <a:lnTo>
                    <a:pt x="3460031" y="2400300"/>
                  </a:lnTo>
                  <a:lnTo>
                    <a:pt x="3439665" y="2425700"/>
                  </a:lnTo>
                  <a:lnTo>
                    <a:pt x="3419653" y="2451100"/>
                  </a:lnTo>
                  <a:lnTo>
                    <a:pt x="3409819" y="2463800"/>
                  </a:lnTo>
                  <a:close/>
                </a:path>
                <a:path w="3568700" h="2552700">
                  <a:moveTo>
                    <a:pt x="3568648" y="2451100"/>
                  </a:moveTo>
                  <a:lnTo>
                    <a:pt x="3567870" y="2451100"/>
                  </a:lnTo>
                  <a:lnTo>
                    <a:pt x="3568186" y="2444757"/>
                  </a:lnTo>
                  <a:lnTo>
                    <a:pt x="3568433" y="2438236"/>
                  </a:lnTo>
                  <a:lnTo>
                    <a:pt x="3551998" y="2425700"/>
                  </a:lnTo>
                  <a:lnTo>
                    <a:pt x="3535524" y="2400300"/>
                  </a:lnTo>
                  <a:lnTo>
                    <a:pt x="3519196" y="2387600"/>
                  </a:lnTo>
                  <a:lnTo>
                    <a:pt x="3502983" y="2362200"/>
                  </a:lnTo>
                  <a:lnTo>
                    <a:pt x="3529883" y="2362200"/>
                  </a:lnTo>
                  <a:lnTo>
                    <a:pt x="3542718" y="2374900"/>
                  </a:lnTo>
                  <a:lnTo>
                    <a:pt x="3555657" y="2400300"/>
                  </a:lnTo>
                  <a:lnTo>
                    <a:pt x="3568648" y="2413000"/>
                  </a:lnTo>
                  <a:lnTo>
                    <a:pt x="3568648" y="2451100"/>
                  </a:lnTo>
                  <a:close/>
                </a:path>
                <a:path w="3568700" h="2552700">
                  <a:moveTo>
                    <a:pt x="3332876" y="2552700"/>
                  </a:moveTo>
                  <a:lnTo>
                    <a:pt x="3278877" y="2552700"/>
                  </a:lnTo>
                  <a:lnTo>
                    <a:pt x="3295343" y="2540000"/>
                  </a:lnTo>
                  <a:lnTo>
                    <a:pt x="3311945" y="2514600"/>
                  </a:lnTo>
                  <a:lnTo>
                    <a:pt x="3328235" y="2501900"/>
                  </a:lnTo>
                  <a:lnTo>
                    <a:pt x="3343764" y="2476500"/>
                  </a:lnTo>
                  <a:lnTo>
                    <a:pt x="3327339" y="2451100"/>
                  </a:lnTo>
                  <a:lnTo>
                    <a:pt x="3319276" y="2444757"/>
                  </a:lnTo>
                  <a:lnTo>
                    <a:pt x="3311093" y="2438236"/>
                  </a:lnTo>
                  <a:lnTo>
                    <a:pt x="3295281" y="2413000"/>
                  </a:lnTo>
                  <a:lnTo>
                    <a:pt x="3279543" y="2387600"/>
                  </a:lnTo>
                  <a:lnTo>
                    <a:pt x="3261686" y="2387600"/>
                  </a:lnTo>
                  <a:lnTo>
                    <a:pt x="3269766" y="2374900"/>
                  </a:lnTo>
                  <a:lnTo>
                    <a:pt x="3295321" y="2374900"/>
                  </a:lnTo>
                  <a:lnTo>
                    <a:pt x="3310371" y="2400300"/>
                  </a:lnTo>
                  <a:lnTo>
                    <a:pt x="3325556" y="2425700"/>
                  </a:lnTo>
                  <a:lnTo>
                    <a:pt x="3340731" y="2438236"/>
                  </a:lnTo>
                  <a:lnTo>
                    <a:pt x="3344837" y="2444757"/>
                  </a:lnTo>
                  <a:lnTo>
                    <a:pt x="3356542" y="2463800"/>
                  </a:lnTo>
                  <a:lnTo>
                    <a:pt x="3409819" y="2463800"/>
                  </a:lnTo>
                  <a:lnTo>
                    <a:pt x="3399985" y="2476500"/>
                  </a:lnTo>
                  <a:lnTo>
                    <a:pt x="3415714" y="2489200"/>
                  </a:lnTo>
                  <a:lnTo>
                    <a:pt x="3381097" y="2489200"/>
                  </a:lnTo>
                  <a:lnTo>
                    <a:pt x="3393848" y="2514600"/>
                  </a:lnTo>
                  <a:lnTo>
                    <a:pt x="3359234" y="2514600"/>
                  </a:lnTo>
                  <a:lnTo>
                    <a:pt x="3332876" y="2552700"/>
                  </a:lnTo>
                  <a:close/>
                </a:path>
                <a:path w="3568700" h="2552700">
                  <a:moveTo>
                    <a:pt x="3387763" y="2451100"/>
                  </a:moveTo>
                  <a:lnTo>
                    <a:pt x="3361430" y="2451100"/>
                  </a:lnTo>
                  <a:lnTo>
                    <a:pt x="3354112" y="2444757"/>
                  </a:lnTo>
                  <a:lnTo>
                    <a:pt x="3346677" y="2438236"/>
                  </a:lnTo>
                  <a:lnTo>
                    <a:pt x="3331126" y="2413000"/>
                  </a:lnTo>
                  <a:lnTo>
                    <a:pt x="3314681" y="2400300"/>
                  </a:lnTo>
                  <a:lnTo>
                    <a:pt x="3297654" y="2374900"/>
                  </a:lnTo>
                  <a:lnTo>
                    <a:pt x="3320858" y="2374900"/>
                  </a:lnTo>
                  <a:lnTo>
                    <a:pt x="3328952" y="2387600"/>
                  </a:lnTo>
                  <a:lnTo>
                    <a:pt x="3344764" y="2400300"/>
                  </a:lnTo>
                  <a:lnTo>
                    <a:pt x="3360076" y="2413000"/>
                  </a:lnTo>
                  <a:lnTo>
                    <a:pt x="3374669" y="2438236"/>
                  </a:lnTo>
                  <a:lnTo>
                    <a:pt x="3401568" y="2438236"/>
                  </a:lnTo>
                  <a:lnTo>
                    <a:pt x="3397499" y="2444757"/>
                  </a:lnTo>
                  <a:lnTo>
                    <a:pt x="3387763" y="2451100"/>
                  </a:lnTo>
                  <a:close/>
                </a:path>
                <a:path w="3568700" h="2552700">
                  <a:moveTo>
                    <a:pt x="3125880" y="2400300"/>
                  </a:moveTo>
                  <a:lnTo>
                    <a:pt x="3134102" y="2387600"/>
                  </a:lnTo>
                  <a:lnTo>
                    <a:pt x="3138997" y="2385024"/>
                  </a:lnTo>
                  <a:lnTo>
                    <a:pt x="3125880" y="2400300"/>
                  </a:lnTo>
                  <a:close/>
                </a:path>
                <a:path w="3568700" h="2552700">
                  <a:moveTo>
                    <a:pt x="3265016" y="2400300"/>
                  </a:moveTo>
                  <a:lnTo>
                    <a:pt x="3245110" y="2400300"/>
                  </a:lnTo>
                  <a:lnTo>
                    <a:pt x="3253461" y="2387600"/>
                  </a:lnTo>
                  <a:lnTo>
                    <a:pt x="3279543" y="2387600"/>
                  </a:lnTo>
                  <a:lnTo>
                    <a:pt x="3265016" y="2400300"/>
                  </a:lnTo>
                  <a:close/>
                </a:path>
                <a:path w="3568700" h="2552700">
                  <a:moveTo>
                    <a:pt x="3499761" y="2552700"/>
                  </a:moveTo>
                  <a:lnTo>
                    <a:pt x="3473317" y="2552700"/>
                  </a:lnTo>
                  <a:lnTo>
                    <a:pt x="3494188" y="2527300"/>
                  </a:lnTo>
                  <a:lnTo>
                    <a:pt x="3514705" y="2514600"/>
                  </a:lnTo>
                  <a:lnTo>
                    <a:pt x="3555093" y="2463800"/>
                  </a:lnTo>
                  <a:lnTo>
                    <a:pt x="3541114" y="2444757"/>
                  </a:lnTo>
                  <a:lnTo>
                    <a:pt x="3536207" y="2438236"/>
                  </a:lnTo>
                  <a:lnTo>
                    <a:pt x="3517844" y="2425700"/>
                  </a:lnTo>
                  <a:lnTo>
                    <a:pt x="3480761" y="2387600"/>
                  </a:lnTo>
                  <a:lnTo>
                    <a:pt x="3512903" y="2387600"/>
                  </a:lnTo>
                  <a:lnTo>
                    <a:pt x="3531177" y="2413000"/>
                  </a:lnTo>
                  <a:lnTo>
                    <a:pt x="3549492" y="2425700"/>
                  </a:lnTo>
                  <a:lnTo>
                    <a:pt x="3567870" y="2451100"/>
                  </a:lnTo>
                  <a:lnTo>
                    <a:pt x="3568648" y="2451100"/>
                  </a:lnTo>
                  <a:lnTo>
                    <a:pt x="3568648" y="2476500"/>
                  </a:lnTo>
                  <a:lnTo>
                    <a:pt x="3551775" y="2501900"/>
                  </a:lnTo>
                  <a:lnTo>
                    <a:pt x="3534663" y="2514600"/>
                  </a:lnTo>
                  <a:lnTo>
                    <a:pt x="3517321" y="2540000"/>
                  </a:lnTo>
                  <a:lnTo>
                    <a:pt x="3499761" y="2552700"/>
                  </a:lnTo>
                  <a:close/>
                </a:path>
                <a:path w="3568700" h="2552700">
                  <a:moveTo>
                    <a:pt x="3200625" y="2415768"/>
                  </a:moveTo>
                  <a:lnTo>
                    <a:pt x="3201545" y="2413000"/>
                  </a:lnTo>
                  <a:lnTo>
                    <a:pt x="3203656" y="2413000"/>
                  </a:lnTo>
                  <a:lnTo>
                    <a:pt x="3200625" y="2415768"/>
                  </a:lnTo>
                  <a:close/>
                </a:path>
                <a:path w="3568700" h="2552700">
                  <a:moveTo>
                    <a:pt x="3232919" y="2425700"/>
                  </a:moveTo>
                  <a:lnTo>
                    <a:pt x="3197323" y="2425700"/>
                  </a:lnTo>
                  <a:lnTo>
                    <a:pt x="3200625" y="2415768"/>
                  </a:lnTo>
                  <a:lnTo>
                    <a:pt x="3203656" y="2413000"/>
                  </a:lnTo>
                  <a:lnTo>
                    <a:pt x="3249738" y="2413000"/>
                  </a:lnTo>
                  <a:lnTo>
                    <a:pt x="3232919" y="2425700"/>
                  </a:lnTo>
                  <a:close/>
                </a:path>
                <a:path w="3568700" h="2552700">
                  <a:moveTo>
                    <a:pt x="3393541" y="2451100"/>
                  </a:moveTo>
                  <a:lnTo>
                    <a:pt x="3387763" y="2451100"/>
                  </a:lnTo>
                  <a:lnTo>
                    <a:pt x="3397499" y="2444757"/>
                  </a:lnTo>
                  <a:lnTo>
                    <a:pt x="3393541" y="2451100"/>
                  </a:lnTo>
                  <a:close/>
                </a:path>
                <a:path w="3568700" h="2552700">
                  <a:moveTo>
                    <a:pt x="2998883" y="2552700"/>
                  </a:moveTo>
                  <a:lnTo>
                    <a:pt x="2973550" y="2552700"/>
                  </a:lnTo>
                  <a:lnTo>
                    <a:pt x="2988187" y="2540000"/>
                  </a:lnTo>
                  <a:lnTo>
                    <a:pt x="3002980" y="2514600"/>
                  </a:lnTo>
                  <a:lnTo>
                    <a:pt x="3018002" y="2501900"/>
                  </a:lnTo>
                  <a:lnTo>
                    <a:pt x="3033326" y="2476500"/>
                  </a:lnTo>
                  <a:lnTo>
                    <a:pt x="3057373" y="2476500"/>
                  </a:lnTo>
                  <a:lnTo>
                    <a:pt x="3051770" y="2489200"/>
                  </a:lnTo>
                  <a:lnTo>
                    <a:pt x="3038288" y="2501900"/>
                  </a:lnTo>
                  <a:lnTo>
                    <a:pt x="3024993" y="2527300"/>
                  </a:lnTo>
                  <a:lnTo>
                    <a:pt x="3011865" y="2540000"/>
                  </a:lnTo>
                  <a:lnTo>
                    <a:pt x="2998883" y="2552700"/>
                  </a:lnTo>
                  <a:close/>
                </a:path>
                <a:path w="3568700" h="2552700">
                  <a:moveTo>
                    <a:pt x="3463650" y="2552700"/>
                  </a:moveTo>
                  <a:lnTo>
                    <a:pt x="3439318" y="2552700"/>
                  </a:lnTo>
                  <a:lnTo>
                    <a:pt x="3412665" y="2527300"/>
                  </a:lnTo>
                  <a:lnTo>
                    <a:pt x="3399334" y="2501900"/>
                  </a:lnTo>
                  <a:lnTo>
                    <a:pt x="3386097" y="2489200"/>
                  </a:lnTo>
                  <a:lnTo>
                    <a:pt x="3415714" y="2489200"/>
                  </a:lnTo>
                  <a:lnTo>
                    <a:pt x="3431568" y="2514600"/>
                  </a:lnTo>
                  <a:lnTo>
                    <a:pt x="3447547" y="2540000"/>
                  </a:lnTo>
                  <a:lnTo>
                    <a:pt x="3463650" y="2552700"/>
                  </a:lnTo>
                  <a:close/>
                </a:path>
                <a:path w="3568700" h="2552700">
                  <a:moveTo>
                    <a:pt x="3433207" y="2552700"/>
                  </a:moveTo>
                  <a:lnTo>
                    <a:pt x="3406652" y="2552700"/>
                  </a:lnTo>
                  <a:lnTo>
                    <a:pt x="3396862" y="2540000"/>
                  </a:lnTo>
                  <a:lnTo>
                    <a:pt x="3387166" y="2527300"/>
                  </a:lnTo>
                  <a:lnTo>
                    <a:pt x="3377574" y="2514600"/>
                  </a:lnTo>
                  <a:lnTo>
                    <a:pt x="3393848" y="2514600"/>
                  </a:lnTo>
                  <a:lnTo>
                    <a:pt x="3406777" y="2527300"/>
                  </a:lnTo>
                  <a:lnTo>
                    <a:pt x="3419893" y="2540000"/>
                  </a:lnTo>
                  <a:lnTo>
                    <a:pt x="3433207" y="2552700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5558" y="15220232"/>
              <a:ext cx="136616" cy="97354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996721" y="15669437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4" h="760094">
                  <a:moveTo>
                    <a:pt x="227215" y="0"/>
                  </a:moveTo>
                  <a:lnTo>
                    <a:pt x="0" y="0"/>
                  </a:lnTo>
                  <a:lnTo>
                    <a:pt x="0" y="759739"/>
                  </a:lnTo>
                  <a:lnTo>
                    <a:pt x="227215" y="759739"/>
                  </a:lnTo>
                  <a:lnTo>
                    <a:pt x="227215" y="0"/>
                  </a:lnTo>
                  <a:close/>
                </a:path>
                <a:path w="512444" h="760094">
                  <a:moveTo>
                    <a:pt x="512089" y="0"/>
                  </a:moveTo>
                  <a:lnTo>
                    <a:pt x="284772" y="0"/>
                  </a:lnTo>
                  <a:lnTo>
                    <a:pt x="284772" y="759739"/>
                  </a:lnTo>
                  <a:lnTo>
                    <a:pt x="512089" y="759739"/>
                  </a:lnTo>
                  <a:lnTo>
                    <a:pt x="512089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67828" y="15644214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30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6029"/>
                  </a:lnTo>
                  <a:lnTo>
                    <a:pt x="256108" y="285953"/>
                  </a:lnTo>
                  <a:lnTo>
                    <a:pt x="256108" y="549249"/>
                  </a:lnTo>
                  <a:lnTo>
                    <a:pt x="256108" y="599173"/>
                  </a:lnTo>
                  <a:lnTo>
                    <a:pt x="256108" y="759739"/>
                  </a:lnTo>
                  <a:lnTo>
                    <a:pt x="57556" y="759739"/>
                  </a:lnTo>
                  <a:lnTo>
                    <a:pt x="57556" y="599173"/>
                  </a:lnTo>
                  <a:lnTo>
                    <a:pt x="256108" y="599173"/>
                  </a:lnTo>
                  <a:lnTo>
                    <a:pt x="256108" y="549249"/>
                  </a:lnTo>
                  <a:lnTo>
                    <a:pt x="57556" y="549249"/>
                  </a:lnTo>
                  <a:lnTo>
                    <a:pt x="57556" y="285953"/>
                  </a:lnTo>
                  <a:lnTo>
                    <a:pt x="256108" y="285953"/>
                  </a:lnTo>
                  <a:lnTo>
                    <a:pt x="256108" y="236029"/>
                  </a:lnTo>
                  <a:lnTo>
                    <a:pt x="57556" y="236029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39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60056"/>
                  </a:lnTo>
                  <a:lnTo>
                    <a:pt x="569760" y="759739"/>
                  </a:lnTo>
                  <a:lnTo>
                    <a:pt x="569760" y="50126"/>
                  </a:lnTo>
                  <a:lnTo>
                    <a:pt x="512216" y="50126"/>
                  </a:lnTo>
                  <a:lnTo>
                    <a:pt x="512216" y="236029"/>
                  </a:lnTo>
                  <a:lnTo>
                    <a:pt x="512216" y="285953"/>
                  </a:lnTo>
                  <a:lnTo>
                    <a:pt x="512216" y="549249"/>
                  </a:lnTo>
                  <a:lnTo>
                    <a:pt x="512216" y="599173"/>
                  </a:lnTo>
                  <a:lnTo>
                    <a:pt x="512216" y="759739"/>
                  </a:lnTo>
                  <a:lnTo>
                    <a:pt x="313664" y="759739"/>
                  </a:lnTo>
                  <a:lnTo>
                    <a:pt x="313664" y="599173"/>
                  </a:lnTo>
                  <a:lnTo>
                    <a:pt x="512216" y="599173"/>
                  </a:lnTo>
                  <a:lnTo>
                    <a:pt x="512216" y="549249"/>
                  </a:lnTo>
                  <a:lnTo>
                    <a:pt x="313664" y="549249"/>
                  </a:lnTo>
                  <a:lnTo>
                    <a:pt x="313664" y="285953"/>
                  </a:lnTo>
                  <a:lnTo>
                    <a:pt x="512216" y="285953"/>
                  </a:lnTo>
                  <a:lnTo>
                    <a:pt x="512216" y="236029"/>
                  </a:lnTo>
                  <a:lnTo>
                    <a:pt x="313664" y="236029"/>
                  </a:lnTo>
                  <a:lnTo>
                    <a:pt x="313664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53031" y="15669437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4" h="760094">
                  <a:moveTo>
                    <a:pt x="227215" y="0"/>
                  </a:moveTo>
                  <a:lnTo>
                    <a:pt x="0" y="0"/>
                  </a:lnTo>
                  <a:lnTo>
                    <a:pt x="0" y="759739"/>
                  </a:lnTo>
                  <a:lnTo>
                    <a:pt x="227215" y="759739"/>
                  </a:lnTo>
                  <a:lnTo>
                    <a:pt x="227215" y="0"/>
                  </a:lnTo>
                  <a:close/>
                </a:path>
                <a:path w="512444" h="760094">
                  <a:moveTo>
                    <a:pt x="512102" y="0"/>
                  </a:moveTo>
                  <a:lnTo>
                    <a:pt x="284873" y="0"/>
                  </a:lnTo>
                  <a:lnTo>
                    <a:pt x="284873" y="759739"/>
                  </a:lnTo>
                  <a:lnTo>
                    <a:pt x="512102" y="759739"/>
                  </a:lnTo>
                  <a:lnTo>
                    <a:pt x="512102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024138" y="15644214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30" h="809625">
                  <a:moveTo>
                    <a:pt x="569874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6029"/>
                  </a:lnTo>
                  <a:lnTo>
                    <a:pt x="256108" y="285953"/>
                  </a:lnTo>
                  <a:lnTo>
                    <a:pt x="256108" y="549249"/>
                  </a:lnTo>
                  <a:lnTo>
                    <a:pt x="256108" y="599173"/>
                  </a:lnTo>
                  <a:lnTo>
                    <a:pt x="256108" y="759739"/>
                  </a:lnTo>
                  <a:lnTo>
                    <a:pt x="57670" y="759739"/>
                  </a:lnTo>
                  <a:lnTo>
                    <a:pt x="57670" y="599173"/>
                  </a:lnTo>
                  <a:lnTo>
                    <a:pt x="256108" y="599173"/>
                  </a:lnTo>
                  <a:lnTo>
                    <a:pt x="256108" y="549249"/>
                  </a:lnTo>
                  <a:lnTo>
                    <a:pt x="57670" y="549249"/>
                  </a:lnTo>
                  <a:lnTo>
                    <a:pt x="57670" y="285953"/>
                  </a:lnTo>
                  <a:lnTo>
                    <a:pt x="256108" y="285953"/>
                  </a:lnTo>
                  <a:lnTo>
                    <a:pt x="256108" y="236029"/>
                  </a:lnTo>
                  <a:lnTo>
                    <a:pt x="57670" y="236029"/>
                  </a:lnTo>
                  <a:lnTo>
                    <a:pt x="57670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39"/>
                  </a:lnTo>
                  <a:lnTo>
                    <a:pt x="0" y="809282"/>
                  </a:lnTo>
                  <a:lnTo>
                    <a:pt x="569874" y="809282"/>
                  </a:lnTo>
                  <a:lnTo>
                    <a:pt x="569874" y="760056"/>
                  </a:lnTo>
                  <a:lnTo>
                    <a:pt x="569874" y="759739"/>
                  </a:lnTo>
                  <a:lnTo>
                    <a:pt x="569874" y="50126"/>
                  </a:lnTo>
                  <a:lnTo>
                    <a:pt x="512216" y="50126"/>
                  </a:lnTo>
                  <a:lnTo>
                    <a:pt x="512216" y="236029"/>
                  </a:lnTo>
                  <a:lnTo>
                    <a:pt x="512216" y="285953"/>
                  </a:lnTo>
                  <a:lnTo>
                    <a:pt x="512216" y="549249"/>
                  </a:lnTo>
                  <a:lnTo>
                    <a:pt x="512216" y="599173"/>
                  </a:lnTo>
                  <a:lnTo>
                    <a:pt x="512216" y="759739"/>
                  </a:lnTo>
                  <a:lnTo>
                    <a:pt x="313766" y="759739"/>
                  </a:lnTo>
                  <a:lnTo>
                    <a:pt x="313766" y="599173"/>
                  </a:lnTo>
                  <a:lnTo>
                    <a:pt x="512216" y="599173"/>
                  </a:lnTo>
                  <a:lnTo>
                    <a:pt x="512216" y="549249"/>
                  </a:lnTo>
                  <a:lnTo>
                    <a:pt x="313766" y="549249"/>
                  </a:lnTo>
                  <a:lnTo>
                    <a:pt x="313766" y="285953"/>
                  </a:lnTo>
                  <a:lnTo>
                    <a:pt x="512216" y="285953"/>
                  </a:lnTo>
                  <a:lnTo>
                    <a:pt x="512216" y="236029"/>
                  </a:lnTo>
                  <a:lnTo>
                    <a:pt x="313766" y="236029"/>
                  </a:lnTo>
                  <a:lnTo>
                    <a:pt x="313766" y="49555"/>
                  </a:lnTo>
                  <a:lnTo>
                    <a:pt x="569874" y="49555"/>
                  </a:lnTo>
                  <a:lnTo>
                    <a:pt x="569874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109341" y="15669437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5" h="760094">
                  <a:moveTo>
                    <a:pt x="227330" y="0"/>
                  </a:moveTo>
                  <a:lnTo>
                    <a:pt x="0" y="0"/>
                  </a:lnTo>
                  <a:lnTo>
                    <a:pt x="0" y="759739"/>
                  </a:lnTo>
                  <a:lnTo>
                    <a:pt x="227330" y="759739"/>
                  </a:lnTo>
                  <a:lnTo>
                    <a:pt x="227330" y="0"/>
                  </a:lnTo>
                  <a:close/>
                </a:path>
                <a:path w="512445" h="760094">
                  <a:moveTo>
                    <a:pt x="512203" y="0"/>
                  </a:moveTo>
                  <a:lnTo>
                    <a:pt x="284873" y="0"/>
                  </a:lnTo>
                  <a:lnTo>
                    <a:pt x="284873" y="759739"/>
                  </a:lnTo>
                  <a:lnTo>
                    <a:pt x="512203" y="759739"/>
                  </a:lnTo>
                  <a:lnTo>
                    <a:pt x="512203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080562" y="15644214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29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6029"/>
                  </a:lnTo>
                  <a:lnTo>
                    <a:pt x="256108" y="285953"/>
                  </a:lnTo>
                  <a:lnTo>
                    <a:pt x="256108" y="549249"/>
                  </a:lnTo>
                  <a:lnTo>
                    <a:pt x="256108" y="599173"/>
                  </a:lnTo>
                  <a:lnTo>
                    <a:pt x="256108" y="759739"/>
                  </a:lnTo>
                  <a:lnTo>
                    <a:pt x="57556" y="759739"/>
                  </a:lnTo>
                  <a:lnTo>
                    <a:pt x="57556" y="599173"/>
                  </a:lnTo>
                  <a:lnTo>
                    <a:pt x="256108" y="599173"/>
                  </a:lnTo>
                  <a:lnTo>
                    <a:pt x="256108" y="549249"/>
                  </a:lnTo>
                  <a:lnTo>
                    <a:pt x="57556" y="549249"/>
                  </a:lnTo>
                  <a:lnTo>
                    <a:pt x="57556" y="285953"/>
                  </a:lnTo>
                  <a:lnTo>
                    <a:pt x="256108" y="285953"/>
                  </a:lnTo>
                  <a:lnTo>
                    <a:pt x="256108" y="236029"/>
                  </a:lnTo>
                  <a:lnTo>
                    <a:pt x="57556" y="236029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39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60056"/>
                  </a:lnTo>
                  <a:lnTo>
                    <a:pt x="569760" y="759739"/>
                  </a:lnTo>
                  <a:lnTo>
                    <a:pt x="569760" y="50126"/>
                  </a:lnTo>
                  <a:lnTo>
                    <a:pt x="512203" y="50126"/>
                  </a:lnTo>
                  <a:lnTo>
                    <a:pt x="512203" y="236029"/>
                  </a:lnTo>
                  <a:lnTo>
                    <a:pt x="512203" y="285953"/>
                  </a:lnTo>
                  <a:lnTo>
                    <a:pt x="512203" y="549249"/>
                  </a:lnTo>
                  <a:lnTo>
                    <a:pt x="512203" y="599173"/>
                  </a:lnTo>
                  <a:lnTo>
                    <a:pt x="512203" y="759739"/>
                  </a:lnTo>
                  <a:lnTo>
                    <a:pt x="313651" y="759739"/>
                  </a:lnTo>
                  <a:lnTo>
                    <a:pt x="313651" y="599173"/>
                  </a:lnTo>
                  <a:lnTo>
                    <a:pt x="512203" y="599173"/>
                  </a:lnTo>
                  <a:lnTo>
                    <a:pt x="512203" y="549249"/>
                  </a:lnTo>
                  <a:lnTo>
                    <a:pt x="313651" y="549249"/>
                  </a:lnTo>
                  <a:lnTo>
                    <a:pt x="313651" y="285953"/>
                  </a:lnTo>
                  <a:lnTo>
                    <a:pt x="512203" y="285953"/>
                  </a:lnTo>
                  <a:lnTo>
                    <a:pt x="512203" y="236029"/>
                  </a:lnTo>
                  <a:lnTo>
                    <a:pt x="313651" y="236029"/>
                  </a:lnTo>
                  <a:lnTo>
                    <a:pt x="313651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96721" y="16748060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4" h="760094">
                  <a:moveTo>
                    <a:pt x="227215" y="0"/>
                  </a:moveTo>
                  <a:lnTo>
                    <a:pt x="0" y="0"/>
                  </a:lnTo>
                  <a:lnTo>
                    <a:pt x="0" y="759625"/>
                  </a:lnTo>
                  <a:lnTo>
                    <a:pt x="227215" y="759625"/>
                  </a:lnTo>
                  <a:lnTo>
                    <a:pt x="227215" y="0"/>
                  </a:lnTo>
                  <a:close/>
                </a:path>
                <a:path w="512444" h="760094">
                  <a:moveTo>
                    <a:pt x="512089" y="0"/>
                  </a:moveTo>
                  <a:lnTo>
                    <a:pt x="284772" y="0"/>
                  </a:lnTo>
                  <a:lnTo>
                    <a:pt x="284772" y="759625"/>
                  </a:lnTo>
                  <a:lnTo>
                    <a:pt x="512089" y="759625"/>
                  </a:lnTo>
                  <a:lnTo>
                    <a:pt x="512089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67828" y="16722825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30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5927"/>
                  </a:lnTo>
                  <a:lnTo>
                    <a:pt x="256108" y="285851"/>
                  </a:lnTo>
                  <a:lnTo>
                    <a:pt x="256108" y="549262"/>
                  </a:lnTo>
                  <a:lnTo>
                    <a:pt x="256108" y="599186"/>
                  </a:lnTo>
                  <a:lnTo>
                    <a:pt x="256108" y="759726"/>
                  </a:lnTo>
                  <a:lnTo>
                    <a:pt x="57556" y="759726"/>
                  </a:lnTo>
                  <a:lnTo>
                    <a:pt x="57556" y="599186"/>
                  </a:lnTo>
                  <a:lnTo>
                    <a:pt x="256108" y="599186"/>
                  </a:lnTo>
                  <a:lnTo>
                    <a:pt x="256108" y="549262"/>
                  </a:lnTo>
                  <a:lnTo>
                    <a:pt x="57556" y="549262"/>
                  </a:lnTo>
                  <a:lnTo>
                    <a:pt x="57556" y="285851"/>
                  </a:lnTo>
                  <a:lnTo>
                    <a:pt x="256108" y="285851"/>
                  </a:lnTo>
                  <a:lnTo>
                    <a:pt x="256108" y="235927"/>
                  </a:lnTo>
                  <a:lnTo>
                    <a:pt x="57556" y="235927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26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59955"/>
                  </a:lnTo>
                  <a:lnTo>
                    <a:pt x="569760" y="759726"/>
                  </a:lnTo>
                  <a:lnTo>
                    <a:pt x="569760" y="50139"/>
                  </a:lnTo>
                  <a:lnTo>
                    <a:pt x="512216" y="50139"/>
                  </a:lnTo>
                  <a:lnTo>
                    <a:pt x="512216" y="235927"/>
                  </a:lnTo>
                  <a:lnTo>
                    <a:pt x="512216" y="285851"/>
                  </a:lnTo>
                  <a:lnTo>
                    <a:pt x="512216" y="549262"/>
                  </a:lnTo>
                  <a:lnTo>
                    <a:pt x="512216" y="599186"/>
                  </a:lnTo>
                  <a:lnTo>
                    <a:pt x="512216" y="759726"/>
                  </a:lnTo>
                  <a:lnTo>
                    <a:pt x="313664" y="759726"/>
                  </a:lnTo>
                  <a:lnTo>
                    <a:pt x="313664" y="599186"/>
                  </a:lnTo>
                  <a:lnTo>
                    <a:pt x="512216" y="599186"/>
                  </a:lnTo>
                  <a:lnTo>
                    <a:pt x="512216" y="549262"/>
                  </a:lnTo>
                  <a:lnTo>
                    <a:pt x="313664" y="549262"/>
                  </a:lnTo>
                  <a:lnTo>
                    <a:pt x="313664" y="285851"/>
                  </a:lnTo>
                  <a:lnTo>
                    <a:pt x="512216" y="285851"/>
                  </a:lnTo>
                  <a:lnTo>
                    <a:pt x="512216" y="235927"/>
                  </a:lnTo>
                  <a:lnTo>
                    <a:pt x="313664" y="235927"/>
                  </a:lnTo>
                  <a:lnTo>
                    <a:pt x="313664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109341" y="16748060"/>
              <a:ext cx="512445" cy="760095"/>
            </a:xfrm>
            <a:custGeom>
              <a:avLst/>
              <a:gdLst/>
              <a:ahLst/>
              <a:cxnLst/>
              <a:rect l="l" t="t" r="r" b="b"/>
              <a:pathLst>
                <a:path w="512445" h="760094">
                  <a:moveTo>
                    <a:pt x="227330" y="0"/>
                  </a:moveTo>
                  <a:lnTo>
                    <a:pt x="0" y="0"/>
                  </a:lnTo>
                  <a:lnTo>
                    <a:pt x="0" y="759625"/>
                  </a:lnTo>
                  <a:lnTo>
                    <a:pt x="227330" y="759625"/>
                  </a:lnTo>
                  <a:lnTo>
                    <a:pt x="227330" y="0"/>
                  </a:lnTo>
                  <a:close/>
                </a:path>
                <a:path w="512445" h="760094">
                  <a:moveTo>
                    <a:pt x="512203" y="0"/>
                  </a:moveTo>
                  <a:lnTo>
                    <a:pt x="284873" y="0"/>
                  </a:lnTo>
                  <a:lnTo>
                    <a:pt x="284873" y="759625"/>
                  </a:lnTo>
                  <a:lnTo>
                    <a:pt x="512203" y="759625"/>
                  </a:lnTo>
                  <a:lnTo>
                    <a:pt x="512203" y="0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080562" y="16722825"/>
              <a:ext cx="570230" cy="809625"/>
            </a:xfrm>
            <a:custGeom>
              <a:avLst/>
              <a:gdLst/>
              <a:ahLst/>
              <a:cxnLst/>
              <a:rect l="l" t="t" r="r" b="b"/>
              <a:pathLst>
                <a:path w="570229" h="809625">
                  <a:moveTo>
                    <a:pt x="569760" y="0"/>
                  </a:moveTo>
                  <a:lnTo>
                    <a:pt x="256108" y="0"/>
                  </a:lnTo>
                  <a:lnTo>
                    <a:pt x="256108" y="49555"/>
                  </a:lnTo>
                  <a:lnTo>
                    <a:pt x="256108" y="235927"/>
                  </a:lnTo>
                  <a:lnTo>
                    <a:pt x="256108" y="285851"/>
                  </a:lnTo>
                  <a:lnTo>
                    <a:pt x="256108" y="549262"/>
                  </a:lnTo>
                  <a:lnTo>
                    <a:pt x="256108" y="599186"/>
                  </a:lnTo>
                  <a:lnTo>
                    <a:pt x="256108" y="759726"/>
                  </a:lnTo>
                  <a:lnTo>
                    <a:pt x="57556" y="759726"/>
                  </a:lnTo>
                  <a:lnTo>
                    <a:pt x="57556" y="599186"/>
                  </a:lnTo>
                  <a:lnTo>
                    <a:pt x="256108" y="599186"/>
                  </a:lnTo>
                  <a:lnTo>
                    <a:pt x="256108" y="549262"/>
                  </a:lnTo>
                  <a:lnTo>
                    <a:pt x="57556" y="549262"/>
                  </a:lnTo>
                  <a:lnTo>
                    <a:pt x="57556" y="285851"/>
                  </a:lnTo>
                  <a:lnTo>
                    <a:pt x="256108" y="285851"/>
                  </a:lnTo>
                  <a:lnTo>
                    <a:pt x="256108" y="235927"/>
                  </a:lnTo>
                  <a:lnTo>
                    <a:pt x="57556" y="235927"/>
                  </a:lnTo>
                  <a:lnTo>
                    <a:pt x="57556" y="49555"/>
                  </a:lnTo>
                  <a:lnTo>
                    <a:pt x="256108" y="49555"/>
                  </a:lnTo>
                  <a:lnTo>
                    <a:pt x="256108" y="0"/>
                  </a:lnTo>
                  <a:lnTo>
                    <a:pt x="0" y="0"/>
                  </a:lnTo>
                  <a:lnTo>
                    <a:pt x="0" y="49555"/>
                  </a:lnTo>
                  <a:lnTo>
                    <a:pt x="0" y="759726"/>
                  </a:lnTo>
                  <a:lnTo>
                    <a:pt x="0" y="809282"/>
                  </a:lnTo>
                  <a:lnTo>
                    <a:pt x="569760" y="809282"/>
                  </a:lnTo>
                  <a:lnTo>
                    <a:pt x="569760" y="759955"/>
                  </a:lnTo>
                  <a:lnTo>
                    <a:pt x="569760" y="759726"/>
                  </a:lnTo>
                  <a:lnTo>
                    <a:pt x="569760" y="50139"/>
                  </a:lnTo>
                  <a:lnTo>
                    <a:pt x="512203" y="50139"/>
                  </a:lnTo>
                  <a:lnTo>
                    <a:pt x="512203" y="235927"/>
                  </a:lnTo>
                  <a:lnTo>
                    <a:pt x="512203" y="285851"/>
                  </a:lnTo>
                  <a:lnTo>
                    <a:pt x="512203" y="549262"/>
                  </a:lnTo>
                  <a:lnTo>
                    <a:pt x="512203" y="599186"/>
                  </a:lnTo>
                  <a:lnTo>
                    <a:pt x="512203" y="759726"/>
                  </a:lnTo>
                  <a:lnTo>
                    <a:pt x="313651" y="759726"/>
                  </a:lnTo>
                  <a:lnTo>
                    <a:pt x="313651" y="599186"/>
                  </a:lnTo>
                  <a:lnTo>
                    <a:pt x="512203" y="599186"/>
                  </a:lnTo>
                  <a:lnTo>
                    <a:pt x="512203" y="549262"/>
                  </a:lnTo>
                  <a:lnTo>
                    <a:pt x="313651" y="549262"/>
                  </a:lnTo>
                  <a:lnTo>
                    <a:pt x="313651" y="285851"/>
                  </a:lnTo>
                  <a:lnTo>
                    <a:pt x="512203" y="285851"/>
                  </a:lnTo>
                  <a:lnTo>
                    <a:pt x="512203" y="235927"/>
                  </a:lnTo>
                  <a:lnTo>
                    <a:pt x="313651" y="235927"/>
                  </a:lnTo>
                  <a:lnTo>
                    <a:pt x="313651" y="49555"/>
                  </a:lnTo>
                  <a:lnTo>
                    <a:pt x="569760" y="49555"/>
                  </a:lnTo>
                  <a:lnTo>
                    <a:pt x="569760" y="0"/>
                  </a:lnTo>
                  <a:close/>
                </a:path>
              </a:pathLst>
            </a:custGeom>
            <a:solidFill>
              <a:srgbClr val="FD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55401" y="14271874"/>
              <a:ext cx="3790315" cy="996950"/>
            </a:xfrm>
            <a:custGeom>
              <a:avLst/>
              <a:gdLst/>
              <a:ahLst/>
              <a:cxnLst/>
              <a:rect l="l" t="t" r="r" b="b"/>
              <a:pathLst>
                <a:path w="3790315" h="996950">
                  <a:moveTo>
                    <a:pt x="879792" y="421640"/>
                  </a:moveTo>
                  <a:lnTo>
                    <a:pt x="858759" y="421640"/>
                  </a:lnTo>
                  <a:lnTo>
                    <a:pt x="874520" y="375920"/>
                  </a:lnTo>
                  <a:lnTo>
                    <a:pt x="890707" y="330200"/>
                  </a:lnTo>
                  <a:lnTo>
                    <a:pt x="924460" y="240030"/>
                  </a:lnTo>
                  <a:lnTo>
                    <a:pt x="942071" y="195580"/>
                  </a:lnTo>
                  <a:lnTo>
                    <a:pt x="960205" y="151130"/>
                  </a:lnTo>
                  <a:lnTo>
                    <a:pt x="978885" y="106680"/>
                  </a:lnTo>
                  <a:lnTo>
                    <a:pt x="998135" y="62230"/>
                  </a:lnTo>
                  <a:lnTo>
                    <a:pt x="1017978" y="19050"/>
                  </a:lnTo>
                  <a:lnTo>
                    <a:pt x="1013790" y="13970"/>
                  </a:lnTo>
                  <a:lnTo>
                    <a:pt x="1013878" y="12700"/>
                  </a:lnTo>
                  <a:lnTo>
                    <a:pt x="1013965" y="11430"/>
                  </a:lnTo>
                  <a:lnTo>
                    <a:pt x="1014053" y="10160"/>
                  </a:lnTo>
                  <a:lnTo>
                    <a:pt x="1014140" y="8890"/>
                  </a:lnTo>
                  <a:lnTo>
                    <a:pt x="1014228" y="7620"/>
                  </a:lnTo>
                  <a:lnTo>
                    <a:pt x="1018540" y="2540"/>
                  </a:lnTo>
                  <a:lnTo>
                    <a:pt x="1025977" y="2540"/>
                  </a:lnTo>
                  <a:lnTo>
                    <a:pt x="1032125" y="0"/>
                  </a:lnTo>
                  <a:lnTo>
                    <a:pt x="1039158" y="0"/>
                  </a:lnTo>
                  <a:lnTo>
                    <a:pt x="1044211" y="5080"/>
                  </a:lnTo>
                  <a:lnTo>
                    <a:pt x="1044316" y="7620"/>
                  </a:lnTo>
                  <a:lnTo>
                    <a:pt x="1044421" y="10160"/>
                  </a:lnTo>
                  <a:lnTo>
                    <a:pt x="1023297" y="55880"/>
                  </a:lnTo>
                  <a:lnTo>
                    <a:pt x="1002733" y="102870"/>
                  </a:lnTo>
                  <a:lnTo>
                    <a:pt x="982740" y="149860"/>
                  </a:lnTo>
                  <a:lnTo>
                    <a:pt x="963332" y="196850"/>
                  </a:lnTo>
                  <a:lnTo>
                    <a:pt x="944521" y="243840"/>
                  </a:lnTo>
                  <a:lnTo>
                    <a:pt x="926320" y="290830"/>
                  </a:lnTo>
                  <a:lnTo>
                    <a:pt x="908742" y="339090"/>
                  </a:lnTo>
                  <a:lnTo>
                    <a:pt x="891799" y="386080"/>
                  </a:lnTo>
                  <a:lnTo>
                    <a:pt x="879792" y="421640"/>
                  </a:lnTo>
                  <a:close/>
                </a:path>
                <a:path w="3790315" h="996950">
                  <a:moveTo>
                    <a:pt x="759386" y="292100"/>
                  </a:moveTo>
                  <a:lnTo>
                    <a:pt x="736317" y="292100"/>
                  </a:lnTo>
                  <a:lnTo>
                    <a:pt x="756115" y="247650"/>
                  </a:lnTo>
                  <a:lnTo>
                    <a:pt x="775707" y="201930"/>
                  </a:lnTo>
                  <a:lnTo>
                    <a:pt x="795052" y="157480"/>
                  </a:lnTo>
                  <a:lnTo>
                    <a:pt x="814110" y="113030"/>
                  </a:lnTo>
                  <a:lnTo>
                    <a:pt x="832840" y="67310"/>
                  </a:lnTo>
                  <a:lnTo>
                    <a:pt x="851203" y="21590"/>
                  </a:lnTo>
                  <a:lnTo>
                    <a:pt x="848648" y="19050"/>
                  </a:lnTo>
                  <a:lnTo>
                    <a:pt x="848092" y="13970"/>
                  </a:lnTo>
                  <a:lnTo>
                    <a:pt x="852314" y="11430"/>
                  </a:lnTo>
                  <a:lnTo>
                    <a:pt x="854648" y="8890"/>
                  </a:lnTo>
                  <a:lnTo>
                    <a:pt x="859425" y="5080"/>
                  </a:lnTo>
                  <a:lnTo>
                    <a:pt x="865750" y="2540"/>
                  </a:lnTo>
                  <a:lnTo>
                    <a:pt x="872356" y="3810"/>
                  </a:lnTo>
                  <a:lnTo>
                    <a:pt x="876941" y="7620"/>
                  </a:lnTo>
                  <a:lnTo>
                    <a:pt x="877046" y="10160"/>
                  </a:lnTo>
                  <a:lnTo>
                    <a:pt x="877150" y="12700"/>
                  </a:lnTo>
                  <a:lnTo>
                    <a:pt x="877203" y="13970"/>
                  </a:lnTo>
                  <a:lnTo>
                    <a:pt x="857870" y="62230"/>
                  </a:lnTo>
                  <a:lnTo>
                    <a:pt x="838145" y="109220"/>
                  </a:lnTo>
                  <a:lnTo>
                    <a:pt x="818060" y="157480"/>
                  </a:lnTo>
                  <a:lnTo>
                    <a:pt x="797649" y="205740"/>
                  </a:lnTo>
                  <a:lnTo>
                    <a:pt x="776947" y="252730"/>
                  </a:lnTo>
                  <a:lnTo>
                    <a:pt x="759386" y="292100"/>
                  </a:lnTo>
                  <a:close/>
                </a:path>
                <a:path w="3790315" h="996950">
                  <a:moveTo>
                    <a:pt x="414710" y="349250"/>
                  </a:moveTo>
                  <a:lnTo>
                    <a:pt x="389213" y="349250"/>
                  </a:lnTo>
                  <a:lnTo>
                    <a:pt x="406204" y="323850"/>
                  </a:lnTo>
                  <a:lnTo>
                    <a:pt x="422893" y="299720"/>
                  </a:lnTo>
                  <a:lnTo>
                    <a:pt x="439103" y="275590"/>
                  </a:lnTo>
                  <a:lnTo>
                    <a:pt x="473402" y="219710"/>
                  </a:lnTo>
                  <a:lnTo>
                    <a:pt x="492711" y="190500"/>
                  </a:lnTo>
                  <a:lnTo>
                    <a:pt x="511936" y="160020"/>
                  </a:lnTo>
                  <a:lnTo>
                    <a:pt x="530433" y="129540"/>
                  </a:lnTo>
                  <a:lnTo>
                    <a:pt x="546519" y="100330"/>
                  </a:lnTo>
                  <a:lnTo>
                    <a:pt x="561210" y="69850"/>
                  </a:lnTo>
                  <a:lnTo>
                    <a:pt x="575650" y="39370"/>
                  </a:lnTo>
                  <a:lnTo>
                    <a:pt x="590987" y="10160"/>
                  </a:lnTo>
                  <a:lnTo>
                    <a:pt x="597165" y="5080"/>
                  </a:lnTo>
                  <a:lnTo>
                    <a:pt x="604584" y="6350"/>
                  </a:lnTo>
                  <a:lnTo>
                    <a:pt x="609814" y="11430"/>
                  </a:lnTo>
                  <a:lnTo>
                    <a:pt x="609751" y="12700"/>
                  </a:lnTo>
                  <a:lnTo>
                    <a:pt x="609687" y="13970"/>
                  </a:lnTo>
                  <a:lnTo>
                    <a:pt x="609623" y="15240"/>
                  </a:lnTo>
                  <a:lnTo>
                    <a:pt x="609559" y="16510"/>
                  </a:lnTo>
                  <a:lnTo>
                    <a:pt x="609495" y="17780"/>
                  </a:lnTo>
                  <a:lnTo>
                    <a:pt x="609431" y="19050"/>
                  </a:lnTo>
                  <a:lnTo>
                    <a:pt x="592028" y="53340"/>
                  </a:lnTo>
                  <a:lnTo>
                    <a:pt x="575543" y="87630"/>
                  </a:lnTo>
                  <a:lnTo>
                    <a:pt x="558557" y="120650"/>
                  </a:lnTo>
                  <a:lnTo>
                    <a:pt x="539655" y="154940"/>
                  </a:lnTo>
                  <a:lnTo>
                    <a:pt x="520818" y="184150"/>
                  </a:lnTo>
                  <a:lnTo>
                    <a:pt x="501711" y="214630"/>
                  </a:lnTo>
                  <a:lnTo>
                    <a:pt x="482687" y="243840"/>
                  </a:lnTo>
                  <a:lnTo>
                    <a:pt x="464101" y="274320"/>
                  </a:lnTo>
                  <a:lnTo>
                    <a:pt x="434683" y="320040"/>
                  </a:lnTo>
                  <a:lnTo>
                    <a:pt x="414710" y="349250"/>
                  </a:lnTo>
                  <a:close/>
                </a:path>
                <a:path w="3790315" h="996950">
                  <a:moveTo>
                    <a:pt x="1803185" y="321310"/>
                  </a:moveTo>
                  <a:lnTo>
                    <a:pt x="1780850" y="321310"/>
                  </a:lnTo>
                  <a:lnTo>
                    <a:pt x="1773149" y="294640"/>
                  </a:lnTo>
                  <a:lnTo>
                    <a:pt x="1759038" y="240030"/>
                  </a:lnTo>
                  <a:lnTo>
                    <a:pt x="1747094" y="184150"/>
                  </a:lnTo>
                  <a:lnTo>
                    <a:pt x="1741434" y="154940"/>
                  </a:lnTo>
                  <a:lnTo>
                    <a:pt x="1735650" y="125730"/>
                  </a:lnTo>
                  <a:lnTo>
                    <a:pt x="1729407" y="97790"/>
                  </a:lnTo>
                  <a:lnTo>
                    <a:pt x="1726285" y="77470"/>
                  </a:lnTo>
                  <a:lnTo>
                    <a:pt x="1723768" y="57150"/>
                  </a:lnTo>
                  <a:lnTo>
                    <a:pt x="1718626" y="36830"/>
                  </a:lnTo>
                  <a:lnTo>
                    <a:pt x="1707629" y="19050"/>
                  </a:lnTo>
                  <a:lnTo>
                    <a:pt x="1705838" y="12700"/>
                  </a:lnTo>
                  <a:lnTo>
                    <a:pt x="1710629" y="7620"/>
                  </a:lnTo>
                  <a:lnTo>
                    <a:pt x="1718504" y="6350"/>
                  </a:lnTo>
                  <a:lnTo>
                    <a:pt x="1725962" y="10160"/>
                  </a:lnTo>
                  <a:lnTo>
                    <a:pt x="1735877" y="24130"/>
                  </a:lnTo>
                  <a:lnTo>
                    <a:pt x="1741865" y="40640"/>
                  </a:lnTo>
                  <a:lnTo>
                    <a:pt x="1745290" y="57150"/>
                  </a:lnTo>
                  <a:lnTo>
                    <a:pt x="1747517" y="73660"/>
                  </a:lnTo>
                  <a:lnTo>
                    <a:pt x="1751583" y="99060"/>
                  </a:lnTo>
                  <a:lnTo>
                    <a:pt x="1756962" y="124460"/>
                  </a:lnTo>
                  <a:lnTo>
                    <a:pt x="1762673" y="149860"/>
                  </a:lnTo>
                  <a:lnTo>
                    <a:pt x="1767739" y="175260"/>
                  </a:lnTo>
                  <a:lnTo>
                    <a:pt x="1775418" y="214630"/>
                  </a:lnTo>
                  <a:lnTo>
                    <a:pt x="1784586" y="254000"/>
                  </a:lnTo>
                  <a:lnTo>
                    <a:pt x="1794942" y="293370"/>
                  </a:lnTo>
                  <a:lnTo>
                    <a:pt x="1803185" y="321310"/>
                  </a:lnTo>
                  <a:close/>
                </a:path>
                <a:path w="3790315" h="996950">
                  <a:moveTo>
                    <a:pt x="1981312" y="355600"/>
                  </a:moveTo>
                  <a:lnTo>
                    <a:pt x="1958846" y="355600"/>
                  </a:lnTo>
                  <a:lnTo>
                    <a:pt x="1949645" y="330200"/>
                  </a:lnTo>
                  <a:lnTo>
                    <a:pt x="1931159" y="280670"/>
                  </a:lnTo>
                  <a:lnTo>
                    <a:pt x="1921958" y="256540"/>
                  </a:lnTo>
                  <a:lnTo>
                    <a:pt x="1905568" y="208280"/>
                  </a:lnTo>
                  <a:lnTo>
                    <a:pt x="1890757" y="160020"/>
                  </a:lnTo>
                  <a:lnTo>
                    <a:pt x="1876463" y="113030"/>
                  </a:lnTo>
                  <a:lnTo>
                    <a:pt x="1861625" y="64770"/>
                  </a:lnTo>
                  <a:lnTo>
                    <a:pt x="1845182" y="16510"/>
                  </a:lnTo>
                  <a:lnTo>
                    <a:pt x="1846083" y="10160"/>
                  </a:lnTo>
                  <a:lnTo>
                    <a:pt x="1852390" y="6350"/>
                  </a:lnTo>
                  <a:lnTo>
                    <a:pt x="1860260" y="6350"/>
                  </a:lnTo>
                  <a:lnTo>
                    <a:pt x="1865848" y="11430"/>
                  </a:lnTo>
                  <a:lnTo>
                    <a:pt x="1882162" y="59690"/>
                  </a:lnTo>
                  <a:lnTo>
                    <a:pt x="1896811" y="107950"/>
                  </a:lnTo>
                  <a:lnTo>
                    <a:pt x="1910959" y="156210"/>
                  </a:lnTo>
                  <a:lnTo>
                    <a:pt x="1925769" y="203200"/>
                  </a:lnTo>
                  <a:lnTo>
                    <a:pt x="1942402" y="251460"/>
                  </a:lnTo>
                  <a:lnTo>
                    <a:pt x="1953192" y="279400"/>
                  </a:lnTo>
                  <a:lnTo>
                    <a:pt x="1963888" y="308610"/>
                  </a:lnTo>
                  <a:lnTo>
                    <a:pt x="1974479" y="336550"/>
                  </a:lnTo>
                  <a:lnTo>
                    <a:pt x="1981312" y="355600"/>
                  </a:lnTo>
                  <a:close/>
                </a:path>
                <a:path w="3790315" h="996950">
                  <a:moveTo>
                    <a:pt x="1710925" y="638810"/>
                  </a:moveTo>
                  <a:lnTo>
                    <a:pt x="1689519" y="638810"/>
                  </a:lnTo>
                  <a:lnTo>
                    <a:pt x="1685310" y="603250"/>
                  </a:lnTo>
                  <a:lnTo>
                    <a:pt x="1681185" y="567690"/>
                  </a:lnTo>
                  <a:lnTo>
                    <a:pt x="1677144" y="532130"/>
                  </a:lnTo>
                  <a:lnTo>
                    <a:pt x="1673186" y="496570"/>
                  </a:lnTo>
                  <a:lnTo>
                    <a:pt x="1670305" y="472440"/>
                  </a:lnTo>
                  <a:lnTo>
                    <a:pt x="1667061" y="447040"/>
                  </a:lnTo>
                  <a:lnTo>
                    <a:pt x="1663545" y="422910"/>
                  </a:lnTo>
                  <a:lnTo>
                    <a:pt x="1659853" y="398780"/>
                  </a:lnTo>
                  <a:lnTo>
                    <a:pt x="1659741" y="397510"/>
                  </a:lnTo>
                  <a:lnTo>
                    <a:pt x="1653573" y="358140"/>
                  </a:lnTo>
                  <a:lnTo>
                    <a:pt x="1647145" y="320040"/>
                  </a:lnTo>
                  <a:lnTo>
                    <a:pt x="1633964" y="241300"/>
                  </a:lnTo>
                  <a:lnTo>
                    <a:pt x="1625775" y="186690"/>
                  </a:lnTo>
                  <a:lnTo>
                    <a:pt x="1618617" y="130810"/>
                  </a:lnTo>
                  <a:lnTo>
                    <a:pt x="1610605" y="74930"/>
                  </a:lnTo>
                  <a:lnTo>
                    <a:pt x="1599854" y="20320"/>
                  </a:lnTo>
                  <a:lnTo>
                    <a:pt x="1601566" y="12700"/>
                  </a:lnTo>
                  <a:lnTo>
                    <a:pt x="1608131" y="8890"/>
                  </a:lnTo>
                  <a:lnTo>
                    <a:pt x="1615697" y="8890"/>
                  </a:lnTo>
                  <a:lnTo>
                    <a:pt x="1620409" y="15240"/>
                  </a:lnTo>
                  <a:lnTo>
                    <a:pt x="1629942" y="62230"/>
                  </a:lnTo>
                  <a:lnTo>
                    <a:pt x="1637289" y="110490"/>
                  </a:lnTo>
                  <a:lnTo>
                    <a:pt x="1643568" y="158750"/>
                  </a:lnTo>
                  <a:lnTo>
                    <a:pt x="1649902" y="205740"/>
                  </a:lnTo>
                  <a:lnTo>
                    <a:pt x="1657408" y="254000"/>
                  </a:lnTo>
                  <a:lnTo>
                    <a:pt x="1662299" y="280670"/>
                  </a:lnTo>
                  <a:lnTo>
                    <a:pt x="1667116" y="308610"/>
                  </a:lnTo>
                  <a:lnTo>
                    <a:pt x="1671830" y="335280"/>
                  </a:lnTo>
                  <a:lnTo>
                    <a:pt x="1676408" y="363220"/>
                  </a:lnTo>
                  <a:lnTo>
                    <a:pt x="1701637" y="363220"/>
                  </a:lnTo>
                  <a:lnTo>
                    <a:pt x="1698282" y="367030"/>
                  </a:lnTo>
                  <a:lnTo>
                    <a:pt x="1689496" y="381000"/>
                  </a:lnTo>
                  <a:lnTo>
                    <a:pt x="1682074" y="396240"/>
                  </a:lnTo>
                  <a:lnTo>
                    <a:pt x="1685090" y="416560"/>
                  </a:lnTo>
                  <a:lnTo>
                    <a:pt x="1687949" y="436880"/>
                  </a:lnTo>
                  <a:lnTo>
                    <a:pt x="1690621" y="457200"/>
                  </a:lnTo>
                  <a:lnTo>
                    <a:pt x="1693074" y="477520"/>
                  </a:lnTo>
                  <a:lnTo>
                    <a:pt x="1704142" y="580390"/>
                  </a:lnTo>
                  <a:lnTo>
                    <a:pt x="1709970" y="631190"/>
                  </a:lnTo>
                  <a:lnTo>
                    <a:pt x="1710925" y="638810"/>
                  </a:lnTo>
                  <a:close/>
                </a:path>
                <a:path w="3790315" h="996950">
                  <a:moveTo>
                    <a:pt x="1515524" y="420370"/>
                  </a:moveTo>
                  <a:lnTo>
                    <a:pt x="1492967" y="420370"/>
                  </a:lnTo>
                  <a:lnTo>
                    <a:pt x="1487153" y="374650"/>
                  </a:lnTo>
                  <a:lnTo>
                    <a:pt x="1481287" y="330200"/>
                  </a:lnTo>
                  <a:lnTo>
                    <a:pt x="1475733" y="284480"/>
                  </a:lnTo>
                  <a:lnTo>
                    <a:pt x="1470857" y="238760"/>
                  </a:lnTo>
                  <a:lnTo>
                    <a:pt x="1467595" y="207010"/>
                  </a:lnTo>
                  <a:lnTo>
                    <a:pt x="1464010" y="173990"/>
                  </a:lnTo>
                  <a:lnTo>
                    <a:pt x="1459654" y="142240"/>
                  </a:lnTo>
                  <a:lnTo>
                    <a:pt x="1454079" y="109220"/>
                  </a:lnTo>
                  <a:lnTo>
                    <a:pt x="1452828" y="92710"/>
                  </a:lnTo>
                  <a:lnTo>
                    <a:pt x="1452757" y="64770"/>
                  </a:lnTo>
                  <a:lnTo>
                    <a:pt x="1451462" y="45720"/>
                  </a:lnTo>
                  <a:lnTo>
                    <a:pt x="1451376" y="44450"/>
                  </a:lnTo>
                  <a:lnTo>
                    <a:pt x="1444524" y="25400"/>
                  </a:lnTo>
                  <a:lnTo>
                    <a:pt x="1443717" y="17780"/>
                  </a:lnTo>
                  <a:lnTo>
                    <a:pt x="1448815" y="12700"/>
                  </a:lnTo>
                  <a:lnTo>
                    <a:pt x="1456352" y="11430"/>
                  </a:lnTo>
                  <a:lnTo>
                    <a:pt x="1462857" y="15240"/>
                  </a:lnTo>
                  <a:lnTo>
                    <a:pt x="1469440" y="31750"/>
                  </a:lnTo>
                  <a:lnTo>
                    <a:pt x="1471940" y="48260"/>
                  </a:lnTo>
                  <a:lnTo>
                    <a:pt x="1472065" y="52070"/>
                  </a:lnTo>
                  <a:lnTo>
                    <a:pt x="1472190" y="55880"/>
                  </a:lnTo>
                  <a:lnTo>
                    <a:pt x="1472315" y="59690"/>
                  </a:lnTo>
                  <a:lnTo>
                    <a:pt x="1472440" y="63500"/>
                  </a:lnTo>
                  <a:lnTo>
                    <a:pt x="1472536" y="66040"/>
                  </a:lnTo>
                  <a:lnTo>
                    <a:pt x="1472591" y="67310"/>
                  </a:lnTo>
                  <a:lnTo>
                    <a:pt x="1472700" y="69850"/>
                  </a:lnTo>
                  <a:lnTo>
                    <a:pt x="1472754" y="71120"/>
                  </a:lnTo>
                  <a:lnTo>
                    <a:pt x="1472863" y="73660"/>
                  </a:lnTo>
                  <a:lnTo>
                    <a:pt x="1472972" y="76200"/>
                  </a:lnTo>
                  <a:lnTo>
                    <a:pt x="1473081" y="78740"/>
                  </a:lnTo>
                  <a:lnTo>
                    <a:pt x="1473190" y="81280"/>
                  </a:lnTo>
                  <a:lnTo>
                    <a:pt x="1476334" y="107950"/>
                  </a:lnTo>
                  <a:lnTo>
                    <a:pt x="1480176" y="134620"/>
                  </a:lnTo>
                  <a:lnTo>
                    <a:pt x="1484080" y="161290"/>
                  </a:lnTo>
                  <a:lnTo>
                    <a:pt x="1493329" y="238760"/>
                  </a:lnTo>
                  <a:lnTo>
                    <a:pt x="1499817" y="289560"/>
                  </a:lnTo>
                  <a:lnTo>
                    <a:pt x="1506379" y="340360"/>
                  </a:lnTo>
                  <a:lnTo>
                    <a:pt x="1512521" y="391160"/>
                  </a:lnTo>
                  <a:lnTo>
                    <a:pt x="1515524" y="420370"/>
                  </a:lnTo>
                  <a:close/>
                </a:path>
                <a:path w="3790315" h="996950">
                  <a:moveTo>
                    <a:pt x="2595555" y="219710"/>
                  </a:moveTo>
                  <a:lnTo>
                    <a:pt x="2570944" y="219710"/>
                  </a:lnTo>
                  <a:lnTo>
                    <a:pt x="2544864" y="181610"/>
                  </a:lnTo>
                  <a:lnTo>
                    <a:pt x="2519471" y="143510"/>
                  </a:lnTo>
                  <a:lnTo>
                    <a:pt x="2494042" y="104140"/>
                  </a:lnTo>
                  <a:lnTo>
                    <a:pt x="2467849" y="66040"/>
                  </a:lnTo>
                  <a:lnTo>
                    <a:pt x="2440169" y="27940"/>
                  </a:lnTo>
                  <a:lnTo>
                    <a:pt x="2438785" y="21590"/>
                  </a:lnTo>
                  <a:lnTo>
                    <a:pt x="2443683" y="16510"/>
                  </a:lnTo>
                  <a:lnTo>
                    <a:pt x="2451434" y="15240"/>
                  </a:lnTo>
                  <a:lnTo>
                    <a:pt x="2458613" y="19050"/>
                  </a:lnTo>
                  <a:lnTo>
                    <a:pt x="2487855" y="58420"/>
                  </a:lnTo>
                  <a:lnTo>
                    <a:pt x="2515554" y="99060"/>
                  </a:lnTo>
                  <a:lnTo>
                    <a:pt x="2542500" y="140970"/>
                  </a:lnTo>
                  <a:lnTo>
                    <a:pt x="2569483" y="181610"/>
                  </a:lnTo>
                  <a:lnTo>
                    <a:pt x="2595555" y="219710"/>
                  </a:lnTo>
                  <a:close/>
                </a:path>
                <a:path w="3790315" h="996950">
                  <a:moveTo>
                    <a:pt x="494045" y="486410"/>
                  </a:moveTo>
                  <a:lnTo>
                    <a:pt x="470767" y="486410"/>
                  </a:lnTo>
                  <a:lnTo>
                    <a:pt x="494756" y="438150"/>
                  </a:lnTo>
                  <a:lnTo>
                    <a:pt x="519183" y="388620"/>
                  </a:lnTo>
                  <a:lnTo>
                    <a:pt x="543734" y="340360"/>
                  </a:lnTo>
                  <a:lnTo>
                    <a:pt x="568098" y="290830"/>
                  </a:lnTo>
                  <a:lnTo>
                    <a:pt x="568209" y="289560"/>
                  </a:lnTo>
                  <a:lnTo>
                    <a:pt x="568543" y="288290"/>
                  </a:lnTo>
                  <a:lnTo>
                    <a:pt x="569654" y="287020"/>
                  </a:lnTo>
                  <a:lnTo>
                    <a:pt x="570209" y="285750"/>
                  </a:lnTo>
                  <a:lnTo>
                    <a:pt x="571209" y="285750"/>
                  </a:lnTo>
                  <a:lnTo>
                    <a:pt x="611871" y="200660"/>
                  </a:lnTo>
                  <a:lnTo>
                    <a:pt x="631153" y="157480"/>
                  </a:lnTo>
                  <a:lnTo>
                    <a:pt x="649471" y="115570"/>
                  </a:lnTo>
                  <a:lnTo>
                    <a:pt x="666629" y="71120"/>
                  </a:lnTo>
                  <a:lnTo>
                    <a:pt x="682429" y="27940"/>
                  </a:lnTo>
                  <a:lnTo>
                    <a:pt x="687828" y="21590"/>
                  </a:lnTo>
                  <a:lnTo>
                    <a:pt x="695623" y="21590"/>
                  </a:lnTo>
                  <a:lnTo>
                    <a:pt x="701960" y="25400"/>
                  </a:lnTo>
                  <a:lnTo>
                    <a:pt x="702984" y="31750"/>
                  </a:lnTo>
                  <a:lnTo>
                    <a:pt x="686210" y="78740"/>
                  </a:lnTo>
                  <a:lnTo>
                    <a:pt x="667911" y="124460"/>
                  </a:lnTo>
                  <a:lnTo>
                    <a:pt x="648322" y="170180"/>
                  </a:lnTo>
                  <a:lnTo>
                    <a:pt x="627676" y="215900"/>
                  </a:lnTo>
                  <a:lnTo>
                    <a:pt x="606209" y="260350"/>
                  </a:lnTo>
                  <a:lnTo>
                    <a:pt x="664684" y="260350"/>
                  </a:lnTo>
                  <a:lnTo>
                    <a:pt x="673277" y="261620"/>
                  </a:lnTo>
                  <a:lnTo>
                    <a:pt x="706503" y="274320"/>
                  </a:lnTo>
                  <a:lnTo>
                    <a:pt x="708754" y="275590"/>
                  </a:lnTo>
                  <a:lnTo>
                    <a:pt x="617700" y="275590"/>
                  </a:lnTo>
                  <a:lnTo>
                    <a:pt x="588876" y="295910"/>
                  </a:lnTo>
                  <a:lnTo>
                    <a:pt x="563392" y="346710"/>
                  </a:lnTo>
                  <a:lnTo>
                    <a:pt x="537835" y="396240"/>
                  </a:lnTo>
                  <a:lnTo>
                    <a:pt x="494045" y="486410"/>
                  </a:lnTo>
                  <a:close/>
                </a:path>
                <a:path w="3790315" h="996950">
                  <a:moveTo>
                    <a:pt x="2506061" y="400050"/>
                  </a:moveTo>
                  <a:lnTo>
                    <a:pt x="2482168" y="400050"/>
                  </a:lnTo>
                  <a:lnTo>
                    <a:pt x="2462344" y="360680"/>
                  </a:lnTo>
                  <a:lnTo>
                    <a:pt x="2403392" y="242570"/>
                  </a:lnTo>
                  <a:lnTo>
                    <a:pt x="2381694" y="201930"/>
                  </a:lnTo>
                  <a:lnTo>
                    <a:pt x="2358977" y="161290"/>
                  </a:lnTo>
                  <a:lnTo>
                    <a:pt x="2336810" y="120650"/>
                  </a:lnTo>
                  <a:lnTo>
                    <a:pt x="2316759" y="78740"/>
                  </a:lnTo>
                  <a:lnTo>
                    <a:pt x="2300394" y="35560"/>
                  </a:lnTo>
                  <a:lnTo>
                    <a:pt x="2301559" y="27940"/>
                  </a:lnTo>
                  <a:lnTo>
                    <a:pt x="2307964" y="24130"/>
                  </a:lnTo>
                  <a:lnTo>
                    <a:pt x="2315722" y="24130"/>
                  </a:lnTo>
                  <a:lnTo>
                    <a:pt x="2320949" y="30480"/>
                  </a:lnTo>
                  <a:lnTo>
                    <a:pt x="2338368" y="76200"/>
                  </a:lnTo>
                  <a:lnTo>
                    <a:pt x="2359791" y="121920"/>
                  </a:lnTo>
                  <a:lnTo>
                    <a:pt x="2383572" y="166370"/>
                  </a:lnTo>
                  <a:lnTo>
                    <a:pt x="2408062" y="209550"/>
                  </a:lnTo>
                  <a:lnTo>
                    <a:pt x="2431614" y="254000"/>
                  </a:lnTo>
                  <a:lnTo>
                    <a:pt x="2456728" y="254000"/>
                  </a:lnTo>
                  <a:lnTo>
                    <a:pt x="2453018" y="259080"/>
                  </a:lnTo>
                  <a:lnTo>
                    <a:pt x="2444836" y="271780"/>
                  </a:lnTo>
                  <a:lnTo>
                    <a:pt x="2444169" y="271780"/>
                  </a:lnTo>
                  <a:lnTo>
                    <a:pt x="2442613" y="273050"/>
                  </a:lnTo>
                  <a:lnTo>
                    <a:pt x="2465654" y="320040"/>
                  </a:lnTo>
                  <a:lnTo>
                    <a:pt x="2488966" y="367030"/>
                  </a:lnTo>
                  <a:lnTo>
                    <a:pt x="2506061" y="400050"/>
                  </a:lnTo>
                  <a:close/>
                </a:path>
                <a:path w="3790315" h="996950">
                  <a:moveTo>
                    <a:pt x="3091314" y="407670"/>
                  </a:moveTo>
                  <a:lnTo>
                    <a:pt x="3065600" y="407670"/>
                  </a:lnTo>
                  <a:lnTo>
                    <a:pt x="3035266" y="369570"/>
                  </a:lnTo>
                  <a:lnTo>
                    <a:pt x="3004608" y="332740"/>
                  </a:lnTo>
                  <a:lnTo>
                    <a:pt x="2973538" y="295910"/>
                  </a:lnTo>
                  <a:lnTo>
                    <a:pt x="2941972" y="259080"/>
                  </a:lnTo>
                  <a:lnTo>
                    <a:pt x="2884772" y="195580"/>
                  </a:lnTo>
                  <a:lnTo>
                    <a:pt x="2860313" y="167640"/>
                  </a:lnTo>
                  <a:lnTo>
                    <a:pt x="2836999" y="138430"/>
                  </a:lnTo>
                  <a:lnTo>
                    <a:pt x="2815383" y="107950"/>
                  </a:lnTo>
                  <a:lnTo>
                    <a:pt x="2802557" y="91440"/>
                  </a:lnTo>
                  <a:lnTo>
                    <a:pt x="2790106" y="74930"/>
                  </a:lnTo>
                  <a:lnTo>
                    <a:pt x="2781571" y="55880"/>
                  </a:lnTo>
                  <a:lnTo>
                    <a:pt x="2780495" y="36830"/>
                  </a:lnTo>
                  <a:lnTo>
                    <a:pt x="2784941" y="30480"/>
                  </a:lnTo>
                  <a:lnTo>
                    <a:pt x="2792398" y="30480"/>
                  </a:lnTo>
                  <a:lnTo>
                    <a:pt x="2799042" y="34290"/>
                  </a:lnTo>
                  <a:lnTo>
                    <a:pt x="2801050" y="41910"/>
                  </a:lnTo>
                  <a:lnTo>
                    <a:pt x="2804460" y="58420"/>
                  </a:lnTo>
                  <a:lnTo>
                    <a:pt x="2816411" y="78740"/>
                  </a:lnTo>
                  <a:lnTo>
                    <a:pt x="2831237" y="97790"/>
                  </a:lnTo>
                  <a:lnTo>
                    <a:pt x="2854344" y="127000"/>
                  </a:lnTo>
                  <a:lnTo>
                    <a:pt x="2865938" y="142240"/>
                  </a:lnTo>
                  <a:lnTo>
                    <a:pt x="2877865" y="156210"/>
                  </a:lnTo>
                  <a:lnTo>
                    <a:pt x="2914022" y="198120"/>
                  </a:lnTo>
                  <a:lnTo>
                    <a:pt x="2938367" y="224790"/>
                  </a:lnTo>
                  <a:lnTo>
                    <a:pt x="2962607" y="252730"/>
                  </a:lnTo>
                  <a:lnTo>
                    <a:pt x="2986380" y="280670"/>
                  </a:lnTo>
                  <a:lnTo>
                    <a:pt x="3018708" y="320040"/>
                  </a:lnTo>
                  <a:lnTo>
                    <a:pt x="3050971" y="358140"/>
                  </a:lnTo>
                  <a:lnTo>
                    <a:pt x="3091314" y="407670"/>
                  </a:lnTo>
                  <a:close/>
                </a:path>
                <a:path w="3790315" h="996950">
                  <a:moveTo>
                    <a:pt x="3585446" y="698500"/>
                  </a:moveTo>
                  <a:lnTo>
                    <a:pt x="3553812" y="698500"/>
                  </a:lnTo>
                  <a:lnTo>
                    <a:pt x="3523892" y="660400"/>
                  </a:lnTo>
                  <a:lnTo>
                    <a:pt x="3463414" y="581660"/>
                  </a:lnTo>
                  <a:lnTo>
                    <a:pt x="3433174" y="543560"/>
                  </a:lnTo>
                  <a:lnTo>
                    <a:pt x="3403148" y="504190"/>
                  </a:lnTo>
                  <a:lnTo>
                    <a:pt x="3371741" y="463550"/>
                  </a:lnTo>
                  <a:lnTo>
                    <a:pt x="3339808" y="424180"/>
                  </a:lnTo>
                  <a:lnTo>
                    <a:pt x="3275456" y="344170"/>
                  </a:lnTo>
                  <a:lnTo>
                    <a:pt x="3243579" y="303530"/>
                  </a:lnTo>
                  <a:lnTo>
                    <a:pt x="3212264" y="262890"/>
                  </a:lnTo>
                  <a:lnTo>
                    <a:pt x="3179880" y="222250"/>
                  </a:lnTo>
                  <a:lnTo>
                    <a:pt x="3147220" y="181610"/>
                  </a:lnTo>
                  <a:lnTo>
                    <a:pt x="3115418" y="139700"/>
                  </a:lnTo>
                  <a:lnTo>
                    <a:pt x="3085610" y="97790"/>
                  </a:lnTo>
                  <a:lnTo>
                    <a:pt x="3058934" y="53340"/>
                  </a:lnTo>
                  <a:lnTo>
                    <a:pt x="3058550" y="45720"/>
                  </a:lnTo>
                  <a:lnTo>
                    <a:pt x="3063781" y="40640"/>
                  </a:lnTo>
                  <a:lnTo>
                    <a:pt x="3071199" y="39370"/>
                  </a:lnTo>
                  <a:lnTo>
                    <a:pt x="3077378" y="43180"/>
                  </a:lnTo>
                  <a:lnTo>
                    <a:pt x="3100692" y="82550"/>
                  </a:lnTo>
                  <a:lnTo>
                    <a:pt x="3126529" y="121920"/>
                  </a:lnTo>
                  <a:lnTo>
                    <a:pt x="3154223" y="158750"/>
                  </a:lnTo>
                  <a:lnTo>
                    <a:pt x="3183112" y="195580"/>
                  </a:lnTo>
                  <a:lnTo>
                    <a:pt x="3212532" y="232410"/>
                  </a:lnTo>
                  <a:lnTo>
                    <a:pt x="3241818" y="267970"/>
                  </a:lnTo>
                  <a:lnTo>
                    <a:pt x="3273712" y="308610"/>
                  </a:lnTo>
                  <a:lnTo>
                    <a:pt x="3337789" y="388620"/>
                  </a:lnTo>
                  <a:lnTo>
                    <a:pt x="3369700" y="429260"/>
                  </a:lnTo>
                  <a:lnTo>
                    <a:pt x="3401347" y="468630"/>
                  </a:lnTo>
                  <a:lnTo>
                    <a:pt x="3461109" y="546100"/>
                  </a:lnTo>
                  <a:lnTo>
                    <a:pt x="3547701" y="656590"/>
                  </a:lnTo>
                  <a:lnTo>
                    <a:pt x="3566494" y="678180"/>
                  </a:lnTo>
                  <a:lnTo>
                    <a:pt x="3585446" y="698500"/>
                  </a:lnTo>
                  <a:close/>
                </a:path>
                <a:path w="3790315" h="996950">
                  <a:moveTo>
                    <a:pt x="1119949" y="487680"/>
                  </a:moveTo>
                  <a:lnTo>
                    <a:pt x="1098309" y="487680"/>
                  </a:lnTo>
                  <a:lnTo>
                    <a:pt x="1108635" y="443230"/>
                  </a:lnTo>
                  <a:lnTo>
                    <a:pt x="1118503" y="398780"/>
                  </a:lnTo>
                  <a:lnTo>
                    <a:pt x="1127996" y="354330"/>
                  </a:lnTo>
                  <a:lnTo>
                    <a:pt x="1137197" y="309880"/>
                  </a:lnTo>
                  <a:lnTo>
                    <a:pt x="1148646" y="260350"/>
                  </a:lnTo>
                  <a:lnTo>
                    <a:pt x="1161214" y="208280"/>
                  </a:lnTo>
                  <a:lnTo>
                    <a:pt x="1173036" y="157480"/>
                  </a:lnTo>
                  <a:lnTo>
                    <a:pt x="1182245" y="105410"/>
                  </a:lnTo>
                  <a:lnTo>
                    <a:pt x="1186501" y="59690"/>
                  </a:lnTo>
                  <a:lnTo>
                    <a:pt x="1186619" y="58420"/>
                  </a:lnTo>
                  <a:lnTo>
                    <a:pt x="1186737" y="57150"/>
                  </a:lnTo>
                  <a:lnTo>
                    <a:pt x="1186856" y="55880"/>
                  </a:lnTo>
                  <a:lnTo>
                    <a:pt x="1186974" y="54610"/>
                  </a:lnTo>
                  <a:lnTo>
                    <a:pt x="1190557" y="48260"/>
                  </a:lnTo>
                  <a:lnTo>
                    <a:pt x="1197974" y="45720"/>
                  </a:lnTo>
                  <a:lnTo>
                    <a:pt x="1205224" y="48260"/>
                  </a:lnTo>
                  <a:lnTo>
                    <a:pt x="1208307" y="54610"/>
                  </a:lnTo>
                  <a:lnTo>
                    <a:pt x="1204303" y="97790"/>
                  </a:lnTo>
                  <a:lnTo>
                    <a:pt x="1204185" y="99060"/>
                  </a:lnTo>
                  <a:lnTo>
                    <a:pt x="1196213" y="144780"/>
                  </a:lnTo>
                  <a:lnTo>
                    <a:pt x="1185979" y="189230"/>
                  </a:lnTo>
                  <a:lnTo>
                    <a:pt x="1175074" y="234950"/>
                  </a:lnTo>
                  <a:lnTo>
                    <a:pt x="1165085" y="279400"/>
                  </a:lnTo>
                  <a:lnTo>
                    <a:pt x="1155480" y="326390"/>
                  </a:lnTo>
                  <a:lnTo>
                    <a:pt x="1145657" y="373380"/>
                  </a:lnTo>
                  <a:lnTo>
                    <a:pt x="1135502" y="420370"/>
                  </a:lnTo>
                  <a:lnTo>
                    <a:pt x="1124905" y="467360"/>
                  </a:lnTo>
                  <a:lnTo>
                    <a:pt x="1119949" y="487680"/>
                  </a:lnTo>
                  <a:close/>
                </a:path>
                <a:path w="3790315" h="996950">
                  <a:moveTo>
                    <a:pt x="2728720" y="354330"/>
                  </a:moveTo>
                  <a:lnTo>
                    <a:pt x="2697608" y="354330"/>
                  </a:lnTo>
                  <a:lnTo>
                    <a:pt x="2710469" y="342900"/>
                  </a:lnTo>
                  <a:lnTo>
                    <a:pt x="2724746" y="334010"/>
                  </a:lnTo>
                  <a:lnTo>
                    <a:pt x="2740482" y="327660"/>
                  </a:lnTo>
                  <a:lnTo>
                    <a:pt x="2757718" y="322580"/>
                  </a:lnTo>
                  <a:lnTo>
                    <a:pt x="2771004" y="321310"/>
                  </a:lnTo>
                  <a:lnTo>
                    <a:pt x="2817383" y="321310"/>
                  </a:lnTo>
                  <a:lnTo>
                    <a:pt x="2785196" y="278130"/>
                  </a:lnTo>
                  <a:lnTo>
                    <a:pt x="2752471" y="234950"/>
                  </a:lnTo>
                  <a:lnTo>
                    <a:pt x="2719302" y="191770"/>
                  </a:lnTo>
                  <a:lnTo>
                    <a:pt x="2685781" y="148590"/>
                  </a:lnTo>
                  <a:lnTo>
                    <a:pt x="2618054" y="62230"/>
                  </a:lnTo>
                  <a:lnTo>
                    <a:pt x="2616513" y="54610"/>
                  </a:lnTo>
                  <a:lnTo>
                    <a:pt x="2621387" y="50800"/>
                  </a:lnTo>
                  <a:lnTo>
                    <a:pt x="2629179" y="48260"/>
                  </a:lnTo>
                  <a:lnTo>
                    <a:pt x="2636387" y="53340"/>
                  </a:lnTo>
                  <a:lnTo>
                    <a:pt x="2730158" y="171450"/>
                  </a:lnTo>
                  <a:lnTo>
                    <a:pt x="2761005" y="212090"/>
                  </a:lnTo>
                  <a:lnTo>
                    <a:pt x="2791481" y="251460"/>
                  </a:lnTo>
                  <a:lnTo>
                    <a:pt x="2821487" y="292100"/>
                  </a:lnTo>
                  <a:lnTo>
                    <a:pt x="2850924" y="332740"/>
                  </a:lnTo>
                  <a:lnTo>
                    <a:pt x="2854520" y="337820"/>
                  </a:lnTo>
                  <a:lnTo>
                    <a:pt x="2783104" y="337820"/>
                  </a:lnTo>
                  <a:lnTo>
                    <a:pt x="2763829" y="340360"/>
                  </a:lnTo>
                  <a:lnTo>
                    <a:pt x="2747992" y="344170"/>
                  </a:lnTo>
                  <a:lnTo>
                    <a:pt x="2734052" y="350520"/>
                  </a:lnTo>
                  <a:lnTo>
                    <a:pt x="2728720" y="354330"/>
                  </a:lnTo>
                  <a:close/>
                </a:path>
                <a:path w="3790315" h="996950">
                  <a:moveTo>
                    <a:pt x="2262418" y="275590"/>
                  </a:moveTo>
                  <a:lnTo>
                    <a:pt x="2239840" y="275590"/>
                  </a:lnTo>
                  <a:lnTo>
                    <a:pt x="2221242" y="232410"/>
                  </a:lnTo>
                  <a:lnTo>
                    <a:pt x="2202895" y="190500"/>
                  </a:lnTo>
                  <a:lnTo>
                    <a:pt x="2184969" y="148590"/>
                  </a:lnTo>
                  <a:lnTo>
                    <a:pt x="2167635" y="105410"/>
                  </a:lnTo>
                  <a:lnTo>
                    <a:pt x="2151064" y="63500"/>
                  </a:lnTo>
                  <a:lnTo>
                    <a:pt x="2151901" y="55880"/>
                  </a:lnTo>
                  <a:lnTo>
                    <a:pt x="2158175" y="52070"/>
                  </a:lnTo>
                  <a:lnTo>
                    <a:pt x="2166033" y="52070"/>
                  </a:lnTo>
                  <a:lnTo>
                    <a:pt x="2171619" y="58420"/>
                  </a:lnTo>
                  <a:lnTo>
                    <a:pt x="2189383" y="104140"/>
                  </a:lnTo>
                  <a:lnTo>
                    <a:pt x="2208001" y="149860"/>
                  </a:lnTo>
                  <a:lnTo>
                    <a:pt x="2227258" y="195580"/>
                  </a:lnTo>
                  <a:lnTo>
                    <a:pt x="2246942" y="240030"/>
                  </a:lnTo>
                  <a:lnTo>
                    <a:pt x="2262418" y="275590"/>
                  </a:lnTo>
                  <a:close/>
                </a:path>
                <a:path w="3790315" h="996950">
                  <a:moveTo>
                    <a:pt x="2194069" y="427990"/>
                  </a:moveTo>
                  <a:lnTo>
                    <a:pt x="2169508" y="427990"/>
                  </a:lnTo>
                  <a:lnTo>
                    <a:pt x="2152123" y="392430"/>
                  </a:lnTo>
                  <a:lnTo>
                    <a:pt x="2134426" y="355600"/>
                  </a:lnTo>
                  <a:lnTo>
                    <a:pt x="2116603" y="320040"/>
                  </a:lnTo>
                  <a:lnTo>
                    <a:pt x="2098843" y="283210"/>
                  </a:lnTo>
                  <a:lnTo>
                    <a:pt x="2070983" y="222250"/>
                  </a:lnTo>
                  <a:lnTo>
                    <a:pt x="2045289" y="161290"/>
                  </a:lnTo>
                  <a:lnTo>
                    <a:pt x="2028539" y="113030"/>
                  </a:lnTo>
                  <a:lnTo>
                    <a:pt x="2017102" y="88900"/>
                  </a:lnTo>
                  <a:lnTo>
                    <a:pt x="2000956" y="69850"/>
                  </a:lnTo>
                  <a:lnTo>
                    <a:pt x="1997566" y="63500"/>
                  </a:lnTo>
                  <a:lnTo>
                    <a:pt x="2000831" y="57150"/>
                  </a:lnTo>
                  <a:lnTo>
                    <a:pt x="2007909" y="54610"/>
                  </a:lnTo>
                  <a:lnTo>
                    <a:pt x="2015956" y="57150"/>
                  </a:lnTo>
                  <a:lnTo>
                    <a:pt x="2028753" y="69850"/>
                  </a:lnTo>
                  <a:lnTo>
                    <a:pt x="2037747" y="85090"/>
                  </a:lnTo>
                  <a:lnTo>
                    <a:pt x="2044596" y="101600"/>
                  </a:lnTo>
                  <a:lnTo>
                    <a:pt x="2050955" y="118110"/>
                  </a:lnTo>
                  <a:lnTo>
                    <a:pt x="2062297" y="146050"/>
                  </a:lnTo>
                  <a:lnTo>
                    <a:pt x="2084689" y="203200"/>
                  </a:lnTo>
                  <a:lnTo>
                    <a:pt x="2107517" y="254000"/>
                  </a:lnTo>
                  <a:lnTo>
                    <a:pt x="2129655" y="298450"/>
                  </a:lnTo>
                  <a:lnTo>
                    <a:pt x="2140953" y="321310"/>
                  </a:lnTo>
                  <a:lnTo>
                    <a:pt x="2165686" y="321310"/>
                  </a:lnTo>
                  <a:lnTo>
                    <a:pt x="2158286" y="335280"/>
                  </a:lnTo>
                  <a:lnTo>
                    <a:pt x="2157842" y="339090"/>
                  </a:lnTo>
                  <a:lnTo>
                    <a:pt x="2155509" y="341630"/>
                  </a:lnTo>
                  <a:lnTo>
                    <a:pt x="2152731" y="342900"/>
                  </a:lnTo>
                  <a:lnTo>
                    <a:pt x="2168007" y="373380"/>
                  </a:lnTo>
                  <a:lnTo>
                    <a:pt x="2183022" y="403860"/>
                  </a:lnTo>
                  <a:lnTo>
                    <a:pt x="2194069" y="427990"/>
                  </a:lnTo>
                  <a:close/>
                </a:path>
                <a:path w="3790315" h="996950">
                  <a:moveTo>
                    <a:pt x="1266825" y="627380"/>
                  </a:moveTo>
                  <a:lnTo>
                    <a:pt x="1242528" y="627380"/>
                  </a:lnTo>
                  <a:lnTo>
                    <a:pt x="1246662" y="590550"/>
                  </a:lnTo>
                  <a:lnTo>
                    <a:pt x="1250681" y="552450"/>
                  </a:lnTo>
                  <a:lnTo>
                    <a:pt x="1254512" y="515620"/>
                  </a:lnTo>
                  <a:lnTo>
                    <a:pt x="1256060" y="499110"/>
                  </a:lnTo>
                  <a:lnTo>
                    <a:pt x="1256179" y="497840"/>
                  </a:lnTo>
                  <a:lnTo>
                    <a:pt x="1256298" y="496570"/>
                  </a:lnTo>
                  <a:lnTo>
                    <a:pt x="1256417" y="495300"/>
                  </a:lnTo>
                  <a:lnTo>
                    <a:pt x="1256536" y="494030"/>
                  </a:lnTo>
                  <a:lnTo>
                    <a:pt x="1256655" y="492760"/>
                  </a:lnTo>
                  <a:lnTo>
                    <a:pt x="1256774" y="491490"/>
                  </a:lnTo>
                  <a:lnTo>
                    <a:pt x="1256893" y="490220"/>
                  </a:lnTo>
                  <a:lnTo>
                    <a:pt x="1257012" y="488950"/>
                  </a:lnTo>
                  <a:lnTo>
                    <a:pt x="1257131" y="487680"/>
                  </a:lnTo>
                  <a:lnTo>
                    <a:pt x="1257250" y="486410"/>
                  </a:lnTo>
                  <a:lnTo>
                    <a:pt x="1257369" y="485140"/>
                  </a:lnTo>
                  <a:lnTo>
                    <a:pt x="1257488" y="483870"/>
                  </a:lnTo>
                  <a:lnTo>
                    <a:pt x="1257607" y="482600"/>
                  </a:lnTo>
                  <a:lnTo>
                    <a:pt x="1257726" y="481330"/>
                  </a:lnTo>
                  <a:lnTo>
                    <a:pt x="1257845" y="480060"/>
                  </a:lnTo>
                  <a:lnTo>
                    <a:pt x="1257964" y="478790"/>
                  </a:lnTo>
                  <a:lnTo>
                    <a:pt x="1258083" y="477520"/>
                  </a:lnTo>
                  <a:lnTo>
                    <a:pt x="1264280" y="421640"/>
                  </a:lnTo>
                  <a:lnTo>
                    <a:pt x="1271653" y="364490"/>
                  </a:lnTo>
                  <a:lnTo>
                    <a:pt x="1278880" y="307340"/>
                  </a:lnTo>
                  <a:lnTo>
                    <a:pt x="1284638" y="251460"/>
                  </a:lnTo>
                  <a:lnTo>
                    <a:pt x="1287845" y="209550"/>
                  </a:lnTo>
                  <a:lnTo>
                    <a:pt x="1287942" y="208280"/>
                  </a:lnTo>
                  <a:lnTo>
                    <a:pt x="1288039" y="207010"/>
                  </a:lnTo>
                  <a:lnTo>
                    <a:pt x="1292097" y="163830"/>
                  </a:lnTo>
                  <a:lnTo>
                    <a:pt x="1298341" y="119380"/>
                  </a:lnTo>
                  <a:lnTo>
                    <a:pt x="1308305" y="76200"/>
                  </a:lnTo>
                  <a:lnTo>
                    <a:pt x="1321082" y="69850"/>
                  </a:lnTo>
                  <a:lnTo>
                    <a:pt x="1327523" y="73660"/>
                  </a:lnTo>
                  <a:lnTo>
                    <a:pt x="1328860" y="81280"/>
                  </a:lnTo>
                  <a:lnTo>
                    <a:pt x="1317877" y="132080"/>
                  </a:lnTo>
                  <a:lnTo>
                    <a:pt x="1311832" y="184150"/>
                  </a:lnTo>
                  <a:lnTo>
                    <a:pt x="1307439" y="234950"/>
                  </a:lnTo>
                  <a:lnTo>
                    <a:pt x="1307329" y="236220"/>
                  </a:lnTo>
                  <a:lnTo>
                    <a:pt x="1300971" y="288290"/>
                  </a:lnTo>
                  <a:lnTo>
                    <a:pt x="1293211" y="340360"/>
                  </a:lnTo>
                  <a:lnTo>
                    <a:pt x="1286831" y="391160"/>
                  </a:lnTo>
                  <a:lnTo>
                    <a:pt x="1281588" y="443230"/>
                  </a:lnTo>
                  <a:lnTo>
                    <a:pt x="1276873" y="501650"/>
                  </a:lnTo>
                  <a:lnTo>
                    <a:pt x="1272824" y="557530"/>
                  </a:lnTo>
                  <a:lnTo>
                    <a:pt x="1269607" y="598170"/>
                  </a:lnTo>
                  <a:lnTo>
                    <a:pt x="1269506" y="599440"/>
                  </a:lnTo>
                  <a:lnTo>
                    <a:pt x="1269406" y="600710"/>
                  </a:lnTo>
                  <a:lnTo>
                    <a:pt x="1269305" y="601980"/>
                  </a:lnTo>
                  <a:lnTo>
                    <a:pt x="1269205" y="603250"/>
                  </a:lnTo>
                  <a:lnTo>
                    <a:pt x="1269080" y="604520"/>
                  </a:lnTo>
                  <a:lnTo>
                    <a:pt x="1268954" y="605790"/>
                  </a:lnTo>
                  <a:lnTo>
                    <a:pt x="1268829" y="607060"/>
                  </a:lnTo>
                  <a:lnTo>
                    <a:pt x="1268704" y="608330"/>
                  </a:lnTo>
                  <a:lnTo>
                    <a:pt x="1268579" y="609600"/>
                  </a:lnTo>
                  <a:lnTo>
                    <a:pt x="1268453" y="610870"/>
                  </a:lnTo>
                  <a:lnTo>
                    <a:pt x="1268328" y="612140"/>
                  </a:lnTo>
                  <a:lnTo>
                    <a:pt x="1268203" y="613410"/>
                  </a:lnTo>
                  <a:lnTo>
                    <a:pt x="1268078" y="614680"/>
                  </a:lnTo>
                  <a:lnTo>
                    <a:pt x="1267952" y="615950"/>
                  </a:lnTo>
                  <a:lnTo>
                    <a:pt x="1267827" y="617220"/>
                  </a:lnTo>
                  <a:lnTo>
                    <a:pt x="1267702" y="618490"/>
                  </a:lnTo>
                  <a:lnTo>
                    <a:pt x="1267577" y="619760"/>
                  </a:lnTo>
                  <a:lnTo>
                    <a:pt x="1267451" y="621030"/>
                  </a:lnTo>
                  <a:lnTo>
                    <a:pt x="1267326" y="622300"/>
                  </a:lnTo>
                  <a:lnTo>
                    <a:pt x="1267201" y="623570"/>
                  </a:lnTo>
                  <a:lnTo>
                    <a:pt x="1267076" y="624840"/>
                  </a:lnTo>
                  <a:lnTo>
                    <a:pt x="1266951" y="626110"/>
                  </a:lnTo>
                  <a:lnTo>
                    <a:pt x="1266825" y="627380"/>
                  </a:lnTo>
                  <a:close/>
                </a:path>
                <a:path w="3790315" h="996950">
                  <a:moveTo>
                    <a:pt x="2456728" y="254000"/>
                  </a:moveTo>
                  <a:lnTo>
                    <a:pt x="2431614" y="254000"/>
                  </a:lnTo>
                  <a:lnTo>
                    <a:pt x="2444747" y="236220"/>
                  </a:lnTo>
                  <a:lnTo>
                    <a:pt x="2460933" y="220980"/>
                  </a:lnTo>
                  <a:lnTo>
                    <a:pt x="2480347" y="209550"/>
                  </a:lnTo>
                  <a:lnTo>
                    <a:pt x="2503168" y="204470"/>
                  </a:lnTo>
                  <a:lnTo>
                    <a:pt x="2519664" y="205740"/>
                  </a:lnTo>
                  <a:lnTo>
                    <a:pt x="2537056" y="208280"/>
                  </a:lnTo>
                  <a:lnTo>
                    <a:pt x="2554448" y="213360"/>
                  </a:lnTo>
                  <a:lnTo>
                    <a:pt x="2570944" y="219710"/>
                  </a:lnTo>
                  <a:lnTo>
                    <a:pt x="2595555" y="219710"/>
                  </a:lnTo>
                  <a:lnTo>
                    <a:pt x="2597293" y="222250"/>
                  </a:lnTo>
                  <a:lnTo>
                    <a:pt x="2510615" y="222250"/>
                  </a:lnTo>
                  <a:lnTo>
                    <a:pt x="2486501" y="227330"/>
                  </a:lnTo>
                  <a:lnTo>
                    <a:pt x="2473257" y="236220"/>
                  </a:lnTo>
                  <a:lnTo>
                    <a:pt x="2462294" y="246380"/>
                  </a:lnTo>
                  <a:lnTo>
                    <a:pt x="2456728" y="254000"/>
                  </a:lnTo>
                  <a:close/>
                </a:path>
                <a:path w="3790315" h="996950">
                  <a:moveTo>
                    <a:pt x="2593388" y="257810"/>
                  </a:moveTo>
                  <a:lnTo>
                    <a:pt x="2587277" y="257810"/>
                  </a:lnTo>
                  <a:lnTo>
                    <a:pt x="2583833" y="252730"/>
                  </a:lnTo>
                  <a:lnTo>
                    <a:pt x="2565593" y="237490"/>
                  </a:lnTo>
                  <a:lnTo>
                    <a:pt x="2539084" y="226060"/>
                  </a:lnTo>
                  <a:lnTo>
                    <a:pt x="2510615" y="222250"/>
                  </a:lnTo>
                  <a:lnTo>
                    <a:pt x="2597293" y="222250"/>
                  </a:lnTo>
                  <a:lnTo>
                    <a:pt x="2621974" y="255270"/>
                  </a:lnTo>
                  <a:lnTo>
                    <a:pt x="2597943" y="255270"/>
                  </a:lnTo>
                  <a:lnTo>
                    <a:pt x="2593388" y="257810"/>
                  </a:lnTo>
                  <a:close/>
                </a:path>
                <a:path w="3790315" h="996950">
                  <a:moveTo>
                    <a:pt x="2761334" y="439420"/>
                  </a:moveTo>
                  <a:lnTo>
                    <a:pt x="2735829" y="439420"/>
                  </a:lnTo>
                  <a:lnTo>
                    <a:pt x="2725297" y="424180"/>
                  </a:lnTo>
                  <a:lnTo>
                    <a:pt x="2714566" y="408940"/>
                  </a:lnTo>
                  <a:lnTo>
                    <a:pt x="2703689" y="394970"/>
                  </a:lnTo>
                  <a:lnTo>
                    <a:pt x="2692719" y="379730"/>
                  </a:lnTo>
                  <a:lnTo>
                    <a:pt x="2687830" y="378460"/>
                  </a:lnTo>
                  <a:lnTo>
                    <a:pt x="2683942" y="373380"/>
                  </a:lnTo>
                  <a:lnTo>
                    <a:pt x="2684608" y="369570"/>
                  </a:lnTo>
                  <a:lnTo>
                    <a:pt x="2663067" y="340360"/>
                  </a:lnTo>
                  <a:lnTo>
                    <a:pt x="2619610" y="284480"/>
                  </a:lnTo>
                  <a:lnTo>
                    <a:pt x="2597943" y="255270"/>
                  </a:lnTo>
                  <a:lnTo>
                    <a:pt x="2621974" y="255270"/>
                  </a:lnTo>
                  <a:lnTo>
                    <a:pt x="2626721" y="261620"/>
                  </a:lnTo>
                  <a:lnTo>
                    <a:pt x="2662373" y="307340"/>
                  </a:lnTo>
                  <a:lnTo>
                    <a:pt x="2680048" y="330200"/>
                  </a:lnTo>
                  <a:lnTo>
                    <a:pt x="2697608" y="354330"/>
                  </a:lnTo>
                  <a:lnTo>
                    <a:pt x="2728720" y="354330"/>
                  </a:lnTo>
                  <a:lnTo>
                    <a:pt x="2721611" y="359410"/>
                  </a:lnTo>
                  <a:lnTo>
                    <a:pt x="2710274" y="368300"/>
                  </a:lnTo>
                  <a:lnTo>
                    <a:pt x="2733046" y="400050"/>
                  </a:lnTo>
                  <a:lnTo>
                    <a:pt x="2755287" y="430530"/>
                  </a:lnTo>
                  <a:lnTo>
                    <a:pt x="2761334" y="439420"/>
                  </a:lnTo>
                  <a:close/>
                </a:path>
                <a:path w="3790315" h="996950">
                  <a:moveTo>
                    <a:pt x="664684" y="260350"/>
                  </a:moveTo>
                  <a:lnTo>
                    <a:pt x="606209" y="260350"/>
                  </a:lnTo>
                  <a:lnTo>
                    <a:pt x="638904" y="256540"/>
                  </a:lnTo>
                  <a:lnTo>
                    <a:pt x="664684" y="260350"/>
                  </a:lnTo>
                  <a:close/>
                </a:path>
                <a:path w="3790315" h="996950">
                  <a:moveTo>
                    <a:pt x="2165686" y="321310"/>
                  </a:moveTo>
                  <a:lnTo>
                    <a:pt x="2140953" y="321310"/>
                  </a:lnTo>
                  <a:lnTo>
                    <a:pt x="2156982" y="299720"/>
                  </a:lnTo>
                  <a:lnTo>
                    <a:pt x="2181105" y="283210"/>
                  </a:lnTo>
                  <a:lnTo>
                    <a:pt x="2209874" y="274320"/>
                  </a:lnTo>
                  <a:lnTo>
                    <a:pt x="2239840" y="275590"/>
                  </a:lnTo>
                  <a:lnTo>
                    <a:pt x="2262418" y="275590"/>
                  </a:lnTo>
                  <a:lnTo>
                    <a:pt x="2266840" y="285750"/>
                  </a:lnTo>
                  <a:lnTo>
                    <a:pt x="2270395" y="288290"/>
                  </a:lnTo>
                  <a:lnTo>
                    <a:pt x="2272062" y="289560"/>
                  </a:lnTo>
                  <a:lnTo>
                    <a:pt x="2274339" y="290830"/>
                  </a:lnTo>
                  <a:lnTo>
                    <a:pt x="2222426" y="290830"/>
                  </a:lnTo>
                  <a:lnTo>
                    <a:pt x="2193355" y="297180"/>
                  </a:lnTo>
                  <a:lnTo>
                    <a:pt x="2169722" y="313690"/>
                  </a:lnTo>
                  <a:lnTo>
                    <a:pt x="2165686" y="321310"/>
                  </a:lnTo>
                  <a:close/>
                </a:path>
                <a:path w="3790315" h="996950">
                  <a:moveTo>
                    <a:pt x="428409" y="996950"/>
                  </a:moveTo>
                  <a:lnTo>
                    <a:pt x="420810" y="995680"/>
                  </a:lnTo>
                  <a:lnTo>
                    <a:pt x="415774" y="990600"/>
                  </a:lnTo>
                  <a:lnTo>
                    <a:pt x="416768" y="982980"/>
                  </a:lnTo>
                  <a:lnTo>
                    <a:pt x="443493" y="939800"/>
                  </a:lnTo>
                  <a:lnTo>
                    <a:pt x="468161" y="896620"/>
                  </a:lnTo>
                  <a:lnTo>
                    <a:pt x="491084" y="852170"/>
                  </a:lnTo>
                  <a:lnTo>
                    <a:pt x="512573" y="807720"/>
                  </a:lnTo>
                  <a:lnTo>
                    <a:pt x="532938" y="762000"/>
                  </a:lnTo>
                  <a:lnTo>
                    <a:pt x="552491" y="716280"/>
                  </a:lnTo>
                  <a:lnTo>
                    <a:pt x="571543" y="670560"/>
                  </a:lnTo>
                  <a:lnTo>
                    <a:pt x="571654" y="669290"/>
                  </a:lnTo>
                  <a:lnTo>
                    <a:pt x="572098" y="668020"/>
                  </a:lnTo>
                  <a:lnTo>
                    <a:pt x="572876" y="666750"/>
                  </a:lnTo>
                  <a:lnTo>
                    <a:pt x="590686" y="622300"/>
                  </a:lnTo>
                  <a:lnTo>
                    <a:pt x="608611" y="579120"/>
                  </a:lnTo>
                  <a:lnTo>
                    <a:pt x="626890" y="535940"/>
                  </a:lnTo>
                  <a:lnTo>
                    <a:pt x="688082" y="400050"/>
                  </a:lnTo>
                  <a:lnTo>
                    <a:pt x="709090" y="353060"/>
                  </a:lnTo>
                  <a:lnTo>
                    <a:pt x="729984" y="306070"/>
                  </a:lnTo>
                  <a:lnTo>
                    <a:pt x="723651" y="306070"/>
                  </a:lnTo>
                  <a:lnTo>
                    <a:pt x="720651" y="304800"/>
                  </a:lnTo>
                  <a:lnTo>
                    <a:pt x="689639" y="287020"/>
                  </a:lnTo>
                  <a:lnTo>
                    <a:pt x="653305" y="275590"/>
                  </a:lnTo>
                  <a:lnTo>
                    <a:pt x="708754" y="275590"/>
                  </a:lnTo>
                  <a:lnTo>
                    <a:pt x="735761" y="290830"/>
                  </a:lnTo>
                  <a:lnTo>
                    <a:pt x="736095" y="290830"/>
                  </a:lnTo>
                  <a:lnTo>
                    <a:pt x="736095" y="292100"/>
                  </a:lnTo>
                  <a:lnTo>
                    <a:pt x="759386" y="292100"/>
                  </a:lnTo>
                  <a:lnTo>
                    <a:pt x="755987" y="299720"/>
                  </a:lnTo>
                  <a:lnTo>
                    <a:pt x="753199" y="306070"/>
                  </a:lnTo>
                  <a:lnTo>
                    <a:pt x="729984" y="306070"/>
                  </a:lnTo>
                  <a:lnTo>
                    <a:pt x="726984" y="307340"/>
                  </a:lnTo>
                  <a:lnTo>
                    <a:pt x="752642" y="307340"/>
                  </a:lnTo>
                  <a:lnTo>
                    <a:pt x="734803" y="347980"/>
                  </a:lnTo>
                  <a:lnTo>
                    <a:pt x="713429" y="394970"/>
                  </a:lnTo>
                  <a:lnTo>
                    <a:pt x="816347" y="394970"/>
                  </a:lnTo>
                  <a:lnTo>
                    <a:pt x="823837" y="398780"/>
                  </a:lnTo>
                  <a:lnTo>
                    <a:pt x="755893" y="398780"/>
                  </a:lnTo>
                  <a:lnTo>
                    <a:pt x="732567" y="406400"/>
                  </a:lnTo>
                  <a:lnTo>
                    <a:pt x="712866" y="420370"/>
                  </a:lnTo>
                  <a:lnTo>
                    <a:pt x="695207" y="439420"/>
                  </a:lnTo>
                  <a:lnTo>
                    <a:pt x="694207" y="440690"/>
                  </a:lnTo>
                  <a:lnTo>
                    <a:pt x="692985" y="441960"/>
                  </a:lnTo>
                  <a:lnTo>
                    <a:pt x="667355" y="495300"/>
                  </a:lnTo>
                  <a:lnTo>
                    <a:pt x="645062" y="544830"/>
                  </a:lnTo>
                  <a:lnTo>
                    <a:pt x="618021" y="608330"/>
                  </a:lnTo>
                  <a:lnTo>
                    <a:pt x="604875" y="640080"/>
                  </a:lnTo>
                  <a:lnTo>
                    <a:pt x="707267" y="640080"/>
                  </a:lnTo>
                  <a:lnTo>
                    <a:pt x="719909" y="646430"/>
                  </a:lnTo>
                  <a:lnTo>
                    <a:pt x="721297" y="647700"/>
                  </a:lnTo>
                  <a:lnTo>
                    <a:pt x="664152" y="647700"/>
                  </a:lnTo>
                  <a:lnTo>
                    <a:pt x="636680" y="650240"/>
                  </a:lnTo>
                  <a:lnTo>
                    <a:pt x="611500" y="659130"/>
                  </a:lnTo>
                  <a:lnTo>
                    <a:pt x="591653" y="675640"/>
                  </a:lnTo>
                  <a:lnTo>
                    <a:pt x="590653" y="675640"/>
                  </a:lnTo>
                  <a:lnTo>
                    <a:pt x="590098" y="676910"/>
                  </a:lnTo>
                  <a:lnTo>
                    <a:pt x="571040" y="722630"/>
                  </a:lnTo>
                  <a:lnTo>
                    <a:pt x="551537" y="769620"/>
                  </a:lnTo>
                  <a:lnTo>
                    <a:pt x="531239" y="815340"/>
                  </a:lnTo>
                  <a:lnTo>
                    <a:pt x="509796" y="859790"/>
                  </a:lnTo>
                  <a:lnTo>
                    <a:pt x="486859" y="905510"/>
                  </a:lnTo>
                  <a:lnTo>
                    <a:pt x="462077" y="948690"/>
                  </a:lnTo>
                  <a:lnTo>
                    <a:pt x="435101" y="991870"/>
                  </a:lnTo>
                  <a:lnTo>
                    <a:pt x="428409" y="996950"/>
                  </a:lnTo>
                  <a:close/>
                </a:path>
                <a:path w="3790315" h="996950">
                  <a:moveTo>
                    <a:pt x="2429280" y="689610"/>
                  </a:moveTo>
                  <a:lnTo>
                    <a:pt x="2408725" y="689610"/>
                  </a:lnTo>
                  <a:lnTo>
                    <a:pt x="2405774" y="683260"/>
                  </a:lnTo>
                  <a:lnTo>
                    <a:pt x="2399788" y="668020"/>
                  </a:lnTo>
                  <a:lnTo>
                    <a:pt x="2396837" y="660400"/>
                  </a:lnTo>
                  <a:lnTo>
                    <a:pt x="2394170" y="657860"/>
                  </a:lnTo>
                  <a:lnTo>
                    <a:pt x="2392392" y="655320"/>
                  </a:lnTo>
                  <a:lnTo>
                    <a:pt x="2393392" y="651510"/>
                  </a:lnTo>
                  <a:lnTo>
                    <a:pt x="2384655" y="628650"/>
                  </a:lnTo>
                  <a:lnTo>
                    <a:pt x="2376073" y="607060"/>
                  </a:lnTo>
                  <a:lnTo>
                    <a:pt x="2367596" y="584200"/>
                  </a:lnTo>
                  <a:lnTo>
                    <a:pt x="2359171" y="561340"/>
                  </a:lnTo>
                  <a:lnTo>
                    <a:pt x="2350949" y="561340"/>
                  </a:lnTo>
                  <a:lnTo>
                    <a:pt x="2347727" y="558800"/>
                  </a:lnTo>
                  <a:lnTo>
                    <a:pt x="2343727" y="557530"/>
                  </a:lnTo>
                  <a:lnTo>
                    <a:pt x="2342171" y="554990"/>
                  </a:lnTo>
                  <a:lnTo>
                    <a:pt x="2342616" y="551180"/>
                  </a:lnTo>
                  <a:lnTo>
                    <a:pt x="2331130" y="539750"/>
                  </a:lnTo>
                  <a:lnTo>
                    <a:pt x="2315311" y="530860"/>
                  </a:lnTo>
                  <a:lnTo>
                    <a:pt x="2297617" y="525780"/>
                  </a:lnTo>
                  <a:lnTo>
                    <a:pt x="2345838" y="525780"/>
                  </a:lnTo>
                  <a:lnTo>
                    <a:pt x="2328198" y="480060"/>
                  </a:lnTo>
                  <a:lnTo>
                    <a:pt x="2309572" y="433070"/>
                  </a:lnTo>
                  <a:lnTo>
                    <a:pt x="2290199" y="387350"/>
                  </a:lnTo>
                  <a:lnTo>
                    <a:pt x="2270319" y="341630"/>
                  </a:lnTo>
                  <a:lnTo>
                    <a:pt x="2250173" y="295910"/>
                  </a:lnTo>
                  <a:lnTo>
                    <a:pt x="2222426" y="290830"/>
                  </a:lnTo>
                  <a:lnTo>
                    <a:pt x="2274339" y="290830"/>
                  </a:lnTo>
                  <a:lnTo>
                    <a:pt x="2276617" y="292100"/>
                  </a:lnTo>
                  <a:lnTo>
                    <a:pt x="2276062" y="297180"/>
                  </a:lnTo>
                  <a:lnTo>
                    <a:pt x="2273173" y="299720"/>
                  </a:lnTo>
                  <a:lnTo>
                    <a:pt x="2286790" y="331470"/>
                  </a:lnTo>
                  <a:lnTo>
                    <a:pt x="2300283" y="361950"/>
                  </a:lnTo>
                  <a:lnTo>
                    <a:pt x="2313609" y="392430"/>
                  </a:lnTo>
                  <a:lnTo>
                    <a:pt x="2326727" y="424180"/>
                  </a:lnTo>
                  <a:lnTo>
                    <a:pt x="2357699" y="424180"/>
                  </a:lnTo>
                  <a:lnTo>
                    <a:pt x="2343505" y="435610"/>
                  </a:lnTo>
                  <a:lnTo>
                    <a:pt x="2341505" y="439420"/>
                  </a:lnTo>
                  <a:lnTo>
                    <a:pt x="2334282" y="439420"/>
                  </a:lnTo>
                  <a:lnTo>
                    <a:pt x="2342633" y="459740"/>
                  </a:lnTo>
                  <a:lnTo>
                    <a:pt x="2350838" y="481330"/>
                  </a:lnTo>
                  <a:lnTo>
                    <a:pt x="2358876" y="501650"/>
                  </a:lnTo>
                  <a:lnTo>
                    <a:pt x="2366726" y="521970"/>
                  </a:lnTo>
                  <a:lnTo>
                    <a:pt x="2376361" y="547370"/>
                  </a:lnTo>
                  <a:lnTo>
                    <a:pt x="2381532" y="561340"/>
                  </a:lnTo>
                  <a:lnTo>
                    <a:pt x="2359171" y="561340"/>
                  </a:lnTo>
                  <a:lnTo>
                    <a:pt x="2355393" y="562610"/>
                  </a:lnTo>
                  <a:lnTo>
                    <a:pt x="2382002" y="562610"/>
                  </a:lnTo>
                  <a:lnTo>
                    <a:pt x="2395632" y="599440"/>
                  </a:lnTo>
                  <a:lnTo>
                    <a:pt x="2405392" y="626110"/>
                  </a:lnTo>
                  <a:lnTo>
                    <a:pt x="2432758" y="626110"/>
                  </a:lnTo>
                  <a:lnTo>
                    <a:pt x="2430832" y="627380"/>
                  </a:lnTo>
                  <a:lnTo>
                    <a:pt x="2414947" y="654050"/>
                  </a:lnTo>
                  <a:lnTo>
                    <a:pt x="2413725" y="657860"/>
                  </a:lnTo>
                  <a:lnTo>
                    <a:pt x="2420836" y="668020"/>
                  </a:lnTo>
                  <a:lnTo>
                    <a:pt x="2422392" y="673100"/>
                  </a:lnTo>
                  <a:lnTo>
                    <a:pt x="2425169" y="679450"/>
                  </a:lnTo>
                  <a:lnTo>
                    <a:pt x="2427836" y="685800"/>
                  </a:lnTo>
                  <a:lnTo>
                    <a:pt x="2429280" y="689610"/>
                  </a:lnTo>
                  <a:close/>
                </a:path>
                <a:path w="3790315" h="996950">
                  <a:moveTo>
                    <a:pt x="1701637" y="363220"/>
                  </a:moveTo>
                  <a:lnTo>
                    <a:pt x="1676408" y="363220"/>
                  </a:lnTo>
                  <a:lnTo>
                    <a:pt x="1686062" y="349250"/>
                  </a:lnTo>
                  <a:lnTo>
                    <a:pt x="1728296" y="322580"/>
                  </a:lnTo>
                  <a:lnTo>
                    <a:pt x="1754739" y="318770"/>
                  </a:lnTo>
                  <a:lnTo>
                    <a:pt x="1767982" y="318770"/>
                  </a:lnTo>
                  <a:lnTo>
                    <a:pt x="1780850" y="321310"/>
                  </a:lnTo>
                  <a:lnTo>
                    <a:pt x="1803185" y="321310"/>
                  </a:lnTo>
                  <a:lnTo>
                    <a:pt x="1806183" y="331470"/>
                  </a:lnTo>
                  <a:lnTo>
                    <a:pt x="1808627" y="334010"/>
                  </a:lnTo>
                  <a:lnTo>
                    <a:pt x="1810960" y="335280"/>
                  </a:lnTo>
                  <a:lnTo>
                    <a:pt x="1755184" y="335280"/>
                  </a:lnTo>
                  <a:lnTo>
                    <a:pt x="1738597" y="337820"/>
                  </a:lnTo>
                  <a:lnTo>
                    <a:pt x="1724073" y="344170"/>
                  </a:lnTo>
                  <a:lnTo>
                    <a:pt x="1709464" y="354330"/>
                  </a:lnTo>
                  <a:lnTo>
                    <a:pt x="1701637" y="363220"/>
                  </a:lnTo>
                  <a:close/>
                </a:path>
                <a:path w="3790315" h="996950">
                  <a:moveTo>
                    <a:pt x="2811050" y="321310"/>
                  </a:moveTo>
                  <a:lnTo>
                    <a:pt x="2784342" y="321310"/>
                  </a:lnTo>
                  <a:lnTo>
                    <a:pt x="2797701" y="320040"/>
                  </a:lnTo>
                  <a:lnTo>
                    <a:pt x="2811050" y="321310"/>
                  </a:lnTo>
                  <a:close/>
                </a:path>
                <a:path w="3790315" h="996950">
                  <a:moveTo>
                    <a:pt x="186995" y="353060"/>
                  </a:moveTo>
                  <a:lnTo>
                    <a:pt x="178673" y="351790"/>
                  </a:lnTo>
                  <a:lnTo>
                    <a:pt x="174246" y="346710"/>
                  </a:lnTo>
                  <a:lnTo>
                    <a:pt x="174423" y="344170"/>
                  </a:lnTo>
                  <a:lnTo>
                    <a:pt x="174511" y="342900"/>
                  </a:lnTo>
                  <a:lnTo>
                    <a:pt x="174600" y="341630"/>
                  </a:lnTo>
                  <a:lnTo>
                    <a:pt x="174688" y="340360"/>
                  </a:lnTo>
                  <a:lnTo>
                    <a:pt x="174777" y="339090"/>
                  </a:lnTo>
                  <a:lnTo>
                    <a:pt x="181329" y="335280"/>
                  </a:lnTo>
                  <a:lnTo>
                    <a:pt x="212620" y="328930"/>
                  </a:lnTo>
                  <a:lnTo>
                    <a:pt x="245078" y="323850"/>
                  </a:lnTo>
                  <a:lnTo>
                    <a:pt x="277827" y="322580"/>
                  </a:lnTo>
                  <a:lnTo>
                    <a:pt x="309993" y="323850"/>
                  </a:lnTo>
                  <a:lnTo>
                    <a:pt x="332034" y="327660"/>
                  </a:lnTo>
                  <a:lnTo>
                    <a:pt x="350659" y="332740"/>
                  </a:lnTo>
                  <a:lnTo>
                    <a:pt x="368617" y="339090"/>
                  </a:lnTo>
                  <a:lnTo>
                    <a:pt x="371511" y="340360"/>
                  </a:lnTo>
                  <a:lnTo>
                    <a:pt x="283660" y="340360"/>
                  </a:lnTo>
                  <a:lnTo>
                    <a:pt x="210865" y="347980"/>
                  </a:lnTo>
                  <a:lnTo>
                    <a:pt x="186995" y="353060"/>
                  </a:lnTo>
                  <a:close/>
                </a:path>
                <a:path w="3790315" h="996950">
                  <a:moveTo>
                    <a:pt x="1926175" y="734060"/>
                  </a:moveTo>
                  <a:lnTo>
                    <a:pt x="1903847" y="734060"/>
                  </a:lnTo>
                  <a:lnTo>
                    <a:pt x="1903403" y="731520"/>
                  </a:lnTo>
                  <a:lnTo>
                    <a:pt x="1903181" y="731520"/>
                  </a:lnTo>
                  <a:lnTo>
                    <a:pt x="1897610" y="730250"/>
                  </a:lnTo>
                  <a:lnTo>
                    <a:pt x="1893445" y="726440"/>
                  </a:lnTo>
                  <a:lnTo>
                    <a:pt x="1892009" y="720090"/>
                  </a:lnTo>
                  <a:lnTo>
                    <a:pt x="1894625" y="715010"/>
                  </a:lnTo>
                  <a:lnTo>
                    <a:pt x="1895959" y="713740"/>
                  </a:lnTo>
                  <a:lnTo>
                    <a:pt x="1896736" y="712470"/>
                  </a:lnTo>
                  <a:lnTo>
                    <a:pt x="1884855" y="662940"/>
                  </a:lnTo>
                  <a:lnTo>
                    <a:pt x="1871376" y="615950"/>
                  </a:lnTo>
                  <a:lnTo>
                    <a:pt x="1857449" y="568960"/>
                  </a:lnTo>
                  <a:lnTo>
                    <a:pt x="1843224" y="521970"/>
                  </a:lnTo>
                  <a:lnTo>
                    <a:pt x="1828849" y="473710"/>
                  </a:lnTo>
                  <a:lnTo>
                    <a:pt x="1818564" y="441960"/>
                  </a:lnTo>
                  <a:lnTo>
                    <a:pt x="1808155" y="408940"/>
                  </a:lnTo>
                  <a:lnTo>
                    <a:pt x="1797787" y="375920"/>
                  </a:lnTo>
                  <a:lnTo>
                    <a:pt x="1787628" y="342900"/>
                  </a:lnTo>
                  <a:lnTo>
                    <a:pt x="1772104" y="337820"/>
                  </a:lnTo>
                  <a:lnTo>
                    <a:pt x="1755184" y="335280"/>
                  </a:lnTo>
                  <a:lnTo>
                    <a:pt x="1810960" y="335280"/>
                  </a:lnTo>
                  <a:lnTo>
                    <a:pt x="1813294" y="337820"/>
                  </a:lnTo>
                  <a:lnTo>
                    <a:pt x="1818516" y="341630"/>
                  </a:lnTo>
                  <a:lnTo>
                    <a:pt x="1816405" y="347980"/>
                  </a:lnTo>
                  <a:lnTo>
                    <a:pt x="1811849" y="350520"/>
                  </a:lnTo>
                  <a:lnTo>
                    <a:pt x="1815535" y="363220"/>
                  </a:lnTo>
                  <a:lnTo>
                    <a:pt x="1819252" y="374650"/>
                  </a:lnTo>
                  <a:lnTo>
                    <a:pt x="1826738" y="398780"/>
                  </a:lnTo>
                  <a:lnTo>
                    <a:pt x="1849640" y="398780"/>
                  </a:lnTo>
                  <a:lnTo>
                    <a:pt x="1847946" y="401320"/>
                  </a:lnTo>
                  <a:lnTo>
                    <a:pt x="1843626" y="407670"/>
                  </a:lnTo>
                  <a:lnTo>
                    <a:pt x="1839057" y="414020"/>
                  </a:lnTo>
                  <a:lnTo>
                    <a:pt x="1834071" y="420370"/>
                  </a:lnTo>
                  <a:lnTo>
                    <a:pt x="1835515" y="424180"/>
                  </a:lnTo>
                  <a:lnTo>
                    <a:pt x="1837071" y="429260"/>
                  </a:lnTo>
                  <a:lnTo>
                    <a:pt x="1838515" y="434340"/>
                  </a:lnTo>
                  <a:lnTo>
                    <a:pt x="1853702" y="482600"/>
                  </a:lnTo>
                  <a:lnTo>
                    <a:pt x="1868835" y="532130"/>
                  </a:lnTo>
                  <a:lnTo>
                    <a:pt x="1883674" y="580390"/>
                  </a:lnTo>
                  <a:lnTo>
                    <a:pt x="1897981" y="629920"/>
                  </a:lnTo>
                  <a:lnTo>
                    <a:pt x="1911514" y="679450"/>
                  </a:lnTo>
                  <a:lnTo>
                    <a:pt x="1936175" y="679450"/>
                  </a:lnTo>
                  <a:lnTo>
                    <a:pt x="1929180" y="689610"/>
                  </a:lnTo>
                  <a:lnTo>
                    <a:pt x="1924736" y="695960"/>
                  </a:lnTo>
                  <a:lnTo>
                    <a:pt x="1922625" y="703580"/>
                  </a:lnTo>
                  <a:lnTo>
                    <a:pt x="1919958" y="711200"/>
                  </a:lnTo>
                  <a:lnTo>
                    <a:pt x="1926175" y="734060"/>
                  </a:lnTo>
                  <a:close/>
                </a:path>
                <a:path w="3790315" h="996950">
                  <a:moveTo>
                    <a:pt x="2987213" y="539750"/>
                  </a:moveTo>
                  <a:lnTo>
                    <a:pt x="2963047" y="539750"/>
                  </a:lnTo>
                  <a:lnTo>
                    <a:pt x="2959595" y="533400"/>
                  </a:lnTo>
                  <a:lnTo>
                    <a:pt x="2944670" y="509270"/>
                  </a:lnTo>
                  <a:lnTo>
                    <a:pt x="2935487" y="495300"/>
                  </a:lnTo>
                  <a:lnTo>
                    <a:pt x="2930936" y="487680"/>
                  </a:lnTo>
                  <a:lnTo>
                    <a:pt x="2929047" y="486410"/>
                  </a:lnTo>
                  <a:lnTo>
                    <a:pt x="2927714" y="485140"/>
                  </a:lnTo>
                  <a:lnTo>
                    <a:pt x="2927270" y="482600"/>
                  </a:lnTo>
                  <a:lnTo>
                    <a:pt x="2905657" y="448310"/>
                  </a:lnTo>
                  <a:lnTo>
                    <a:pt x="2883618" y="415290"/>
                  </a:lnTo>
                  <a:lnTo>
                    <a:pt x="2861099" y="381000"/>
                  </a:lnTo>
                  <a:lnTo>
                    <a:pt x="2838049" y="349250"/>
                  </a:lnTo>
                  <a:lnTo>
                    <a:pt x="2836494" y="349250"/>
                  </a:lnTo>
                  <a:lnTo>
                    <a:pt x="2818656" y="342900"/>
                  </a:lnTo>
                  <a:lnTo>
                    <a:pt x="2801120" y="339090"/>
                  </a:lnTo>
                  <a:lnTo>
                    <a:pt x="2783104" y="337820"/>
                  </a:lnTo>
                  <a:lnTo>
                    <a:pt x="2854520" y="337820"/>
                  </a:lnTo>
                  <a:lnTo>
                    <a:pt x="2879692" y="373380"/>
                  </a:lnTo>
                  <a:lnTo>
                    <a:pt x="2907692" y="415290"/>
                  </a:lnTo>
                  <a:lnTo>
                    <a:pt x="2934825" y="457200"/>
                  </a:lnTo>
                  <a:lnTo>
                    <a:pt x="2958275" y="457200"/>
                  </a:lnTo>
                  <a:lnTo>
                    <a:pt x="2957582" y="458470"/>
                  </a:lnTo>
                  <a:lnTo>
                    <a:pt x="2949603" y="478790"/>
                  </a:lnTo>
                  <a:lnTo>
                    <a:pt x="2955380" y="487680"/>
                  </a:lnTo>
                  <a:lnTo>
                    <a:pt x="2958047" y="491490"/>
                  </a:lnTo>
                  <a:lnTo>
                    <a:pt x="2983302" y="533400"/>
                  </a:lnTo>
                  <a:lnTo>
                    <a:pt x="2987213" y="539750"/>
                  </a:lnTo>
                  <a:close/>
                </a:path>
                <a:path w="3790315" h="996950">
                  <a:moveTo>
                    <a:pt x="0" y="982980"/>
                  </a:moveTo>
                  <a:lnTo>
                    <a:pt x="0" y="949960"/>
                  </a:lnTo>
                  <a:lnTo>
                    <a:pt x="14782" y="927100"/>
                  </a:lnTo>
                  <a:lnTo>
                    <a:pt x="43264" y="881380"/>
                  </a:lnTo>
                  <a:lnTo>
                    <a:pt x="58109" y="859790"/>
                  </a:lnTo>
                  <a:lnTo>
                    <a:pt x="77675" y="831850"/>
                  </a:lnTo>
                  <a:lnTo>
                    <a:pt x="96220" y="802640"/>
                  </a:lnTo>
                  <a:lnTo>
                    <a:pt x="114264" y="774700"/>
                  </a:lnTo>
                  <a:lnTo>
                    <a:pt x="132330" y="745490"/>
                  </a:lnTo>
                  <a:lnTo>
                    <a:pt x="162394" y="698500"/>
                  </a:lnTo>
                  <a:lnTo>
                    <a:pt x="192714" y="652780"/>
                  </a:lnTo>
                  <a:lnTo>
                    <a:pt x="222880" y="605790"/>
                  </a:lnTo>
                  <a:lnTo>
                    <a:pt x="252480" y="558800"/>
                  </a:lnTo>
                  <a:lnTo>
                    <a:pt x="281105" y="511810"/>
                  </a:lnTo>
                  <a:lnTo>
                    <a:pt x="277438" y="509270"/>
                  </a:lnTo>
                  <a:lnTo>
                    <a:pt x="275216" y="506730"/>
                  </a:lnTo>
                  <a:lnTo>
                    <a:pt x="298931" y="472440"/>
                  </a:lnTo>
                  <a:lnTo>
                    <a:pt x="308882" y="466090"/>
                  </a:lnTo>
                  <a:lnTo>
                    <a:pt x="325638" y="440690"/>
                  </a:lnTo>
                  <a:lnTo>
                    <a:pt x="342937" y="415290"/>
                  </a:lnTo>
                  <a:lnTo>
                    <a:pt x="360568" y="389890"/>
                  </a:lnTo>
                  <a:lnTo>
                    <a:pt x="378325" y="364490"/>
                  </a:lnTo>
                  <a:lnTo>
                    <a:pt x="355674" y="354330"/>
                  </a:lnTo>
                  <a:lnTo>
                    <a:pt x="332867" y="346710"/>
                  </a:lnTo>
                  <a:lnTo>
                    <a:pt x="309123" y="341630"/>
                  </a:lnTo>
                  <a:lnTo>
                    <a:pt x="283660" y="340360"/>
                  </a:lnTo>
                  <a:lnTo>
                    <a:pt x="371511" y="340360"/>
                  </a:lnTo>
                  <a:lnTo>
                    <a:pt x="388880" y="347980"/>
                  </a:lnTo>
                  <a:lnTo>
                    <a:pt x="388991" y="349250"/>
                  </a:lnTo>
                  <a:lnTo>
                    <a:pt x="414710" y="349250"/>
                  </a:lnTo>
                  <a:lnTo>
                    <a:pt x="403421" y="365760"/>
                  </a:lnTo>
                  <a:lnTo>
                    <a:pt x="371556" y="410210"/>
                  </a:lnTo>
                  <a:lnTo>
                    <a:pt x="340325" y="455930"/>
                  </a:lnTo>
                  <a:lnTo>
                    <a:pt x="381861" y="455930"/>
                  </a:lnTo>
                  <a:lnTo>
                    <a:pt x="407588" y="459740"/>
                  </a:lnTo>
                  <a:lnTo>
                    <a:pt x="440870" y="471170"/>
                  </a:lnTo>
                  <a:lnTo>
                    <a:pt x="358301" y="471170"/>
                  </a:lnTo>
                  <a:lnTo>
                    <a:pt x="326215" y="476250"/>
                  </a:lnTo>
                  <a:lnTo>
                    <a:pt x="318602" y="488950"/>
                  </a:lnTo>
                  <a:lnTo>
                    <a:pt x="311146" y="501650"/>
                  </a:lnTo>
                  <a:lnTo>
                    <a:pt x="303918" y="513080"/>
                  </a:lnTo>
                  <a:lnTo>
                    <a:pt x="296993" y="525780"/>
                  </a:lnTo>
                  <a:lnTo>
                    <a:pt x="271469" y="570230"/>
                  </a:lnTo>
                  <a:lnTo>
                    <a:pt x="244241" y="613410"/>
                  </a:lnTo>
                  <a:lnTo>
                    <a:pt x="215995" y="655320"/>
                  </a:lnTo>
                  <a:lnTo>
                    <a:pt x="187415" y="698500"/>
                  </a:lnTo>
                  <a:lnTo>
                    <a:pt x="159187" y="741680"/>
                  </a:lnTo>
                  <a:lnTo>
                    <a:pt x="131997" y="784860"/>
                  </a:lnTo>
                  <a:lnTo>
                    <a:pt x="123860" y="797560"/>
                  </a:lnTo>
                  <a:lnTo>
                    <a:pt x="115483" y="810260"/>
                  </a:lnTo>
                  <a:lnTo>
                    <a:pt x="106919" y="824230"/>
                  </a:lnTo>
                  <a:lnTo>
                    <a:pt x="98220" y="836930"/>
                  </a:lnTo>
                  <a:lnTo>
                    <a:pt x="145227" y="836930"/>
                  </a:lnTo>
                  <a:lnTo>
                    <a:pt x="138193" y="838200"/>
                  </a:lnTo>
                  <a:lnTo>
                    <a:pt x="115566" y="848360"/>
                  </a:lnTo>
                  <a:lnTo>
                    <a:pt x="96628" y="864870"/>
                  </a:lnTo>
                  <a:lnTo>
                    <a:pt x="78498" y="886460"/>
                  </a:lnTo>
                  <a:lnTo>
                    <a:pt x="63443" y="886460"/>
                  </a:lnTo>
                  <a:lnTo>
                    <a:pt x="55457" y="897890"/>
                  </a:lnTo>
                  <a:lnTo>
                    <a:pt x="51490" y="902970"/>
                  </a:lnTo>
                  <a:lnTo>
                    <a:pt x="47554" y="909320"/>
                  </a:lnTo>
                  <a:lnTo>
                    <a:pt x="35639" y="927100"/>
                  </a:lnTo>
                  <a:lnTo>
                    <a:pt x="24235" y="946150"/>
                  </a:lnTo>
                  <a:lnTo>
                    <a:pt x="12602" y="965200"/>
                  </a:lnTo>
                  <a:lnTo>
                    <a:pt x="0" y="982980"/>
                  </a:lnTo>
                  <a:close/>
                </a:path>
                <a:path w="3790315" h="996950">
                  <a:moveTo>
                    <a:pt x="1849640" y="398780"/>
                  </a:moveTo>
                  <a:lnTo>
                    <a:pt x="1826738" y="398780"/>
                  </a:lnTo>
                  <a:lnTo>
                    <a:pt x="1837232" y="386080"/>
                  </a:lnTo>
                  <a:lnTo>
                    <a:pt x="1881403" y="355600"/>
                  </a:lnTo>
                  <a:lnTo>
                    <a:pt x="1907431" y="350520"/>
                  </a:lnTo>
                  <a:lnTo>
                    <a:pt x="1933958" y="350520"/>
                  </a:lnTo>
                  <a:lnTo>
                    <a:pt x="1940180" y="351790"/>
                  </a:lnTo>
                  <a:lnTo>
                    <a:pt x="1949402" y="353060"/>
                  </a:lnTo>
                  <a:lnTo>
                    <a:pt x="1958846" y="355600"/>
                  </a:lnTo>
                  <a:lnTo>
                    <a:pt x="1981312" y="355600"/>
                  </a:lnTo>
                  <a:lnTo>
                    <a:pt x="1984957" y="365760"/>
                  </a:lnTo>
                  <a:lnTo>
                    <a:pt x="1986920" y="367030"/>
                  </a:lnTo>
                  <a:lnTo>
                    <a:pt x="1911847" y="367030"/>
                  </a:lnTo>
                  <a:lnTo>
                    <a:pt x="1895321" y="369570"/>
                  </a:lnTo>
                  <a:lnTo>
                    <a:pt x="1878056" y="374650"/>
                  </a:lnTo>
                  <a:lnTo>
                    <a:pt x="1862770" y="383540"/>
                  </a:lnTo>
                  <a:lnTo>
                    <a:pt x="1852182" y="394970"/>
                  </a:lnTo>
                  <a:lnTo>
                    <a:pt x="1849640" y="398780"/>
                  </a:lnTo>
                  <a:close/>
                </a:path>
                <a:path w="3790315" h="996950">
                  <a:moveTo>
                    <a:pt x="2074904" y="647700"/>
                  </a:moveTo>
                  <a:lnTo>
                    <a:pt x="2053066" y="647700"/>
                  </a:lnTo>
                  <a:lnTo>
                    <a:pt x="2041041" y="608330"/>
                  </a:lnTo>
                  <a:lnTo>
                    <a:pt x="2017364" y="528320"/>
                  </a:lnTo>
                  <a:lnTo>
                    <a:pt x="2005401" y="487680"/>
                  </a:lnTo>
                  <a:lnTo>
                    <a:pt x="1996477" y="459740"/>
                  </a:lnTo>
                  <a:lnTo>
                    <a:pt x="1977339" y="403860"/>
                  </a:lnTo>
                  <a:lnTo>
                    <a:pt x="1953065" y="372110"/>
                  </a:lnTo>
                  <a:lnTo>
                    <a:pt x="1920698" y="367030"/>
                  </a:lnTo>
                  <a:lnTo>
                    <a:pt x="1986920" y="367030"/>
                  </a:lnTo>
                  <a:lnTo>
                    <a:pt x="1990845" y="369570"/>
                  </a:lnTo>
                  <a:lnTo>
                    <a:pt x="1994651" y="375920"/>
                  </a:lnTo>
                  <a:lnTo>
                    <a:pt x="1995831" y="382270"/>
                  </a:lnTo>
                  <a:lnTo>
                    <a:pt x="1993845" y="389890"/>
                  </a:lnTo>
                  <a:lnTo>
                    <a:pt x="1997646" y="400050"/>
                  </a:lnTo>
                  <a:lnTo>
                    <a:pt x="2005330" y="421640"/>
                  </a:lnTo>
                  <a:lnTo>
                    <a:pt x="2009067" y="433070"/>
                  </a:lnTo>
                  <a:lnTo>
                    <a:pt x="2036991" y="433070"/>
                  </a:lnTo>
                  <a:lnTo>
                    <a:pt x="2034291" y="434340"/>
                  </a:lnTo>
                  <a:lnTo>
                    <a:pt x="2022734" y="449580"/>
                  </a:lnTo>
                  <a:lnTo>
                    <a:pt x="2021734" y="453390"/>
                  </a:lnTo>
                  <a:lnTo>
                    <a:pt x="2019623" y="454660"/>
                  </a:lnTo>
                  <a:lnTo>
                    <a:pt x="2017067" y="455930"/>
                  </a:lnTo>
                  <a:lnTo>
                    <a:pt x="2021595" y="469900"/>
                  </a:lnTo>
                  <a:lnTo>
                    <a:pt x="2023817" y="476250"/>
                  </a:lnTo>
                  <a:lnTo>
                    <a:pt x="2025956" y="483870"/>
                  </a:lnTo>
                  <a:lnTo>
                    <a:pt x="2039927" y="530860"/>
                  </a:lnTo>
                  <a:lnTo>
                    <a:pt x="2053781" y="577850"/>
                  </a:lnTo>
                  <a:lnTo>
                    <a:pt x="2067827" y="624840"/>
                  </a:lnTo>
                  <a:lnTo>
                    <a:pt x="2074904" y="647700"/>
                  </a:lnTo>
                  <a:close/>
                </a:path>
                <a:path w="3790315" h="996950">
                  <a:moveTo>
                    <a:pt x="1296994" y="445770"/>
                  </a:moveTo>
                  <a:lnTo>
                    <a:pt x="1289680" y="444500"/>
                  </a:lnTo>
                  <a:lnTo>
                    <a:pt x="1284345" y="439420"/>
                  </a:lnTo>
                  <a:lnTo>
                    <a:pt x="1284416" y="431800"/>
                  </a:lnTo>
                  <a:lnTo>
                    <a:pt x="1306197" y="405130"/>
                  </a:lnTo>
                  <a:lnTo>
                    <a:pt x="1339748" y="383540"/>
                  </a:lnTo>
                  <a:lnTo>
                    <a:pt x="1378883" y="372110"/>
                  </a:lnTo>
                  <a:lnTo>
                    <a:pt x="1417413" y="374650"/>
                  </a:lnTo>
                  <a:lnTo>
                    <a:pt x="1437170" y="381000"/>
                  </a:lnTo>
                  <a:lnTo>
                    <a:pt x="1456218" y="388620"/>
                  </a:lnTo>
                  <a:lnTo>
                    <a:pt x="1462596" y="392430"/>
                  </a:lnTo>
                  <a:lnTo>
                    <a:pt x="1378952" y="392430"/>
                  </a:lnTo>
                  <a:lnTo>
                    <a:pt x="1347637" y="401320"/>
                  </a:lnTo>
                  <a:lnTo>
                    <a:pt x="1321155" y="417830"/>
                  </a:lnTo>
                  <a:lnTo>
                    <a:pt x="1302860" y="440690"/>
                  </a:lnTo>
                  <a:lnTo>
                    <a:pt x="1296994" y="445770"/>
                  </a:lnTo>
                  <a:close/>
                </a:path>
                <a:path w="3790315" h="996950">
                  <a:moveTo>
                    <a:pt x="816347" y="394970"/>
                  </a:moveTo>
                  <a:lnTo>
                    <a:pt x="713429" y="394970"/>
                  </a:lnTo>
                  <a:lnTo>
                    <a:pt x="722736" y="389890"/>
                  </a:lnTo>
                  <a:lnTo>
                    <a:pt x="732970" y="386080"/>
                  </a:lnTo>
                  <a:lnTo>
                    <a:pt x="744350" y="382270"/>
                  </a:lnTo>
                  <a:lnTo>
                    <a:pt x="757094" y="381000"/>
                  </a:lnTo>
                  <a:lnTo>
                    <a:pt x="784866" y="383540"/>
                  </a:lnTo>
                  <a:lnTo>
                    <a:pt x="808857" y="391160"/>
                  </a:lnTo>
                  <a:lnTo>
                    <a:pt x="816347" y="394970"/>
                  </a:lnTo>
                  <a:close/>
                </a:path>
                <a:path w="3790315" h="996950">
                  <a:moveTo>
                    <a:pt x="2357699" y="424180"/>
                  </a:moveTo>
                  <a:lnTo>
                    <a:pt x="2326727" y="424180"/>
                  </a:lnTo>
                  <a:lnTo>
                    <a:pt x="2354405" y="400050"/>
                  </a:lnTo>
                  <a:lnTo>
                    <a:pt x="2395823" y="388620"/>
                  </a:lnTo>
                  <a:lnTo>
                    <a:pt x="2441553" y="388620"/>
                  </a:lnTo>
                  <a:lnTo>
                    <a:pt x="2482168" y="400050"/>
                  </a:lnTo>
                  <a:lnTo>
                    <a:pt x="2506061" y="400050"/>
                  </a:lnTo>
                  <a:lnTo>
                    <a:pt x="2508691" y="405130"/>
                  </a:lnTo>
                  <a:lnTo>
                    <a:pt x="2416864" y="405130"/>
                  </a:lnTo>
                  <a:lnTo>
                    <a:pt x="2371893" y="412750"/>
                  </a:lnTo>
                  <a:lnTo>
                    <a:pt x="2357699" y="424180"/>
                  </a:lnTo>
                  <a:close/>
                </a:path>
                <a:path w="3790315" h="996950">
                  <a:moveTo>
                    <a:pt x="1539494" y="753110"/>
                  </a:moveTo>
                  <a:lnTo>
                    <a:pt x="1516522" y="753110"/>
                  </a:lnTo>
                  <a:lnTo>
                    <a:pt x="1516430" y="751840"/>
                  </a:lnTo>
                  <a:lnTo>
                    <a:pt x="1516337" y="750570"/>
                  </a:lnTo>
                  <a:lnTo>
                    <a:pt x="1516245" y="749300"/>
                  </a:lnTo>
                  <a:lnTo>
                    <a:pt x="1516152" y="748030"/>
                  </a:lnTo>
                  <a:lnTo>
                    <a:pt x="1516059" y="746760"/>
                  </a:lnTo>
                  <a:lnTo>
                    <a:pt x="1515967" y="745490"/>
                  </a:lnTo>
                  <a:lnTo>
                    <a:pt x="1515874" y="744220"/>
                  </a:lnTo>
                  <a:lnTo>
                    <a:pt x="1515782" y="742950"/>
                  </a:lnTo>
                  <a:lnTo>
                    <a:pt x="1515689" y="741680"/>
                  </a:lnTo>
                  <a:lnTo>
                    <a:pt x="1515596" y="740410"/>
                  </a:lnTo>
                  <a:lnTo>
                    <a:pt x="1515504" y="739140"/>
                  </a:lnTo>
                  <a:lnTo>
                    <a:pt x="1515411" y="737870"/>
                  </a:lnTo>
                  <a:lnTo>
                    <a:pt x="1515364" y="736600"/>
                  </a:lnTo>
                  <a:lnTo>
                    <a:pt x="1515268" y="734060"/>
                  </a:lnTo>
                  <a:lnTo>
                    <a:pt x="1515173" y="731520"/>
                  </a:lnTo>
                  <a:lnTo>
                    <a:pt x="1515078" y="728980"/>
                  </a:lnTo>
                  <a:lnTo>
                    <a:pt x="1514988" y="726440"/>
                  </a:lnTo>
                  <a:lnTo>
                    <a:pt x="1514898" y="723900"/>
                  </a:lnTo>
                  <a:lnTo>
                    <a:pt x="1514808" y="721360"/>
                  </a:lnTo>
                  <a:lnTo>
                    <a:pt x="1514718" y="718820"/>
                  </a:lnTo>
                  <a:lnTo>
                    <a:pt x="1514628" y="716280"/>
                  </a:lnTo>
                  <a:lnTo>
                    <a:pt x="1514538" y="713740"/>
                  </a:lnTo>
                  <a:lnTo>
                    <a:pt x="1514448" y="711200"/>
                  </a:lnTo>
                  <a:lnTo>
                    <a:pt x="1514358" y="708660"/>
                  </a:lnTo>
                  <a:lnTo>
                    <a:pt x="1514268" y="706120"/>
                  </a:lnTo>
                  <a:lnTo>
                    <a:pt x="1514178" y="703580"/>
                  </a:lnTo>
                  <a:lnTo>
                    <a:pt x="1514088" y="701040"/>
                  </a:lnTo>
                  <a:lnTo>
                    <a:pt x="1513998" y="698500"/>
                  </a:lnTo>
                  <a:lnTo>
                    <a:pt x="1513908" y="695960"/>
                  </a:lnTo>
                  <a:lnTo>
                    <a:pt x="1513818" y="693420"/>
                  </a:lnTo>
                  <a:lnTo>
                    <a:pt x="1513728" y="690880"/>
                  </a:lnTo>
                  <a:lnTo>
                    <a:pt x="1513638" y="688340"/>
                  </a:lnTo>
                  <a:lnTo>
                    <a:pt x="1513548" y="685800"/>
                  </a:lnTo>
                  <a:lnTo>
                    <a:pt x="1513458" y="683260"/>
                  </a:lnTo>
                  <a:lnTo>
                    <a:pt x="1513368" y="680720"/>
                  </a:lnTo>
                  <a:lnTo>
                    <a:pt x="1513261" y="678180"/>
                  </a:lnTo>
                  <a:lnTo>
                    <a:pt x="1513155" y="675640"/>
                  </a:lnTo>
                  <a:lnTo>
                    <a:pt x="1513048" y="673100"/>
                  </a:lnTo>
                  <a:lnTo>
                    <a:pt x="1512941" y="670560"/>
                  </a:lnTo>
                  <a:lnTo>
                    <a:pt x="1512835" y="668020"/>
                  </a:lnTo>
                  <a:lnTo>
                    <a:pt x="1512728" y="665480"/>
                  </a:lnTo>
                  <a:lnTo>
                    <a:pt x="1512622" y="662940"/>
                  </a:lnTo>
                  <a:lnTo>
                    <a:pt x="1512515" y="660400"/>
                  </a:lnTo>
                  <a:lnTo>
                    <a:pt x="1512409" y="657860"/>
                  </a:lnTo>
                  <a:lnTo>
                    <a:pt x="1512302" y="655320"/>
                  </a:lnTo>
                  <a:lnTo>
                    <a:pt x="1512196" y="652780"/>
                  </a:lnTo>
                  <a:lnTo>
                    <a:pt x="1512089" y="650240"/>
                  </a:lnTo>
                  <a:lnTo>
                    <a:pt x="1511982" y="647700"/>
                  </a:lnTo>
                  <a:lnTo>
                    <a:pt x="1511876" y="645160"/>
                  </a:lnTo>
                  <a:lnTo>
                    <a:pt x="1511769" y="642620"/>
                  </a:lnTo>
                  <a:lnTo>
                    <a:pt x="1511663" y="640080"/>
                  </a:lnTo>
                  <a:lnTo>
                    <a:pt x="1511556" y="637540"/>
                  </a:lnTo>
                  <a:lnTo>
                    <a:pt x="1508902" y="585470"/>
                  </a:lnTo>
                  <a:lnTo>
                    <a:pt x="1506599" y="552450"/>
                  </a:lnTo>
                  <a:lnTo>
                    <a:pt x="1506510" y="551180"/>
                  </a:lnTo>
                  <a:lnTo>
                    <a:pt x="1506421" y="549910"/>
                  </a:lnTo>
                  <a:lnTo>
                    <a:pt x="1506333" y="548640"/>
                  </a:lnTo>
                  <a:lnTo>
                    <a:pt x="1506244" y="547370"/>
                  </a:lnTo>
                  <a:lnTo>
                    <a:pt x="1506156" y="546100"/>
                  </a:lnTo>
                  <a:lnTo>
                    <a:pt x="1506067" y="544830"/>
                  </a:lnTo>
                  <a:lnTo>
                    <a:pt x="1505978" y="543560"/>
                  </a:lnTo>
                  <a:lnTo>
                    <a:pt x="1505890" y="542290"/>
                  </a:lnTo>
                  <a:lnTo>
                    <a:pt x="1505801" y="541020"/>
                  </a:lnTo>
                  <a:lnTo>
                    <a:pt x="1505713" y="539750"/>
                  </a:lnTo>
                  <a:lnTo>
                    <a:pt x="1505624" y="538480"/>
                  </a:lnTo>
                  <a:lnTo>
                    <a:pt x="1502097" y="499110"/>
                  </a:lnTo>
                  <a:lnTo>
                    <a:pt x="1501983" y="497840"/>
                  </a:lnTo>
                  <a:lnTo>
                    <a:pt x="1501869" y="496570"/>
                  </a:lnTo>
                  <a:lnTo>
                    <a:pt x="1501756" y="495300"/>
                  </a:lnTo>
                  <a:lnTo>
                    <a:pt x="1501642" y="494030"/>
                  </a:lnTo>
                  <a:lnTo>
                    <a:pt x="1501528" y="492760"/>
                  </a:lnTo>
                  <a:lnTo>
                    <a:pt x="1501414" y="491490"/>
                  </a:lnTo>
                  <a:lnTo>
                    <a:pt x="1501300" y="490220"/>
                  </a:lnTo>
                  <a:lnTo>
                    <a:pt x="1500597" y="483870"/>
                  </a:lnTo>
                  <a:lnTo>
                    <a:pt x="1498301" y="464820"/>
                  </a:lnTo>
                  <a:lnTo>
                    <a:pt x="1494745" y="463550"/>
                  </a:lnTo>
                  <a:lnTo>
                    <a:pt x="1492190" y="459740"/>
                  </a:lnTo>
                  <a:lnTo>
                    <a:pt x="1468412" y="421640"/>
                  </a:lnTo>
                  <a:lnTo>
                    <a:pt x="1427257" y="396240"/>
                  </a:lnTo>
                  <a:lnTo>
                    <a:pt x="1411747" y="392430"/>
                  </a:lnTo>
                  <a:lnTo>
                    <a:pt x="1462596" y="392430"/>
                  </a:lnTo>
                  <a:lnTo>
                    <a:pt x="1473225" y="398780"/>
                  </a:lnTo>
                  <a:lnTo>
                    <a:pt x="1486856" y="412750"/>
                  </a:lnTo>
                  <a:lnTo>
                    <a:pt x="1488745" y="415290"/>
                  </a:lnTo>
                  <a:lnTo>
                    <a:pt x="1492967" y="420370"/>
                  </a:lnTo>
                  <a:lnTo>
                    <a:pt x="1515524" y="420370"/>
                  </a:lnTo>
                  <a:lnTo>
                    <a:pt x="1517745" y="441960"/>
                  </a:lnTo>
                  <a:lnTo>
                    <a:pt x="1523219" y="501650"/>
                  </a:lnTo>
                  <a:lnTo>
                    <a:pt x="1528024" y="557530"/>
                  </a:lnTo>
                  <a:lnTo>
                    <a:pt x="1531044" y="598170"/>
                  </a:lnTo>
                  <a:lnTo>
                    <a:pt x="1531131" y="599440"/>
                  </a:lnTo>
                  <a:lnTo>
                    <a:pt x="1531218" y="600710"/>
                  </a:lnTo>
                  <a:lnTo>
                    <a:pt x="1531305" y="601980"/>
                  </a:lnTo>
                  <a:lnTo>
                    <a:pt x="1531392" y="603250"/>
                  </a:lnTo>
                  <a:lnTo>
                    <a:pt x="1531479" y="604520"/>
                  </a:lnTo>
                  <a:lnTo>
                    <a:pt x="1531566" y="605790"/>
                  </a:lnTo>
                  <a:lnTo>
                    <a:pt x="1531652" y="607060"/>
                  </a:lnTo>
                  <a:lnTo>
                    <a:pt x="1531739" y="608330"/>
                  </a:lnTo>
                  <a:lnTo>
                    <a:pt x="1531826" y="609600"/>
                  </a:lnTo>
                  <a:lnTo>
                    <a:pt x="1531913" y="610870"/>
                  </a:lnTo>
                  <a:lnTo>
                    <a:pt x="1532000" y="612140"/>
                  </a:lnTo>
                  <a:lnTo>
                    <a:pt x="1532087" y="613410"/>
                  </a:lnTo>
                  <a:lnTo>
                    <a:pt x="1532174" y="614680"/>
                  </a:lnTo>
                  <a:lnTo>
                    <a:pt x="1532261" y="615950"/>
                  </a:lnTo>
                  <a:lnTo>
                    <a:pt x="1532348" y="617220"/>
                  </a:lnTo>
                  <a:lnTo>
                    <a:pt x="1532435" y="618490"/>
                  </a:lnTo>
                  <a:lnTo>
                    <a:pt x="1532522" y="619760"/>
                  </a:lnTo>
                  <a:lnTo>
                    <a:pt x="1564356" y="619760"/>
                  </a:lnTo>
                  <a:lnTo>
                    <a:pt x="1561568" y="621030"/>
                  </a:lnTo>
                  <a:lnTo>
                    <a:pt x="1542966" y="637540"/>
                  </a:lnTo>
                  <a:lnTo>
                    <a:pt x="1540189" y="640080"/>
                  </a:lnTo>
                  <a:lnTo>
                    <a:pt x="1533633" y="640080"/>
                  </a:lnTo>
                  <a:lnTo>
                    <a:pt x="1533697" y="641350"/>
                  </a:lnTo>
                  <a:lnTo>
                    <a:pt x="1533761" y="642620"/>
                  </a:lnTo>
                  <a:lnTo>
                    <a:pt x="1533825" y="643890"/>
                  </a:lnTo>
                  <a:lnTo>
                    <a:pt x="1533889" y="645160"/>
                  </a:lnTo>
                  <a:lnTo>
                    <a:pt x="1533953" y="646430"/>
                  </a:lnTo>
                  <a:lnTo>
                    <a:pt x="1534016" y="647700"/>
                  </a:lnTo>
                  <a:lnTo>
                    <a:pt x="1534080" y="648970"/>
                  </a:lnTo>
                  <a:lnTo>
                    <a:pt x="1534144" y="650240"/>
                  </a:lnTo>
                  <a:lnTo>
                    <a:pt x="1534208" y="651510"/>
                  </a:lnTo>
                  <a:lnTo>
                    <a:pt x="1534322" y="654050"/>
                  </a:lnTo>
                  <a:lnTo>
                    <a:pt x="1534423" y="656590"/>
                  </a:lnTo>
                  <a:lnTo>
                    <a:pt x="1534524" y="659130"/>
                  </a:lnTo>
                  <a:lnTo>
                    <a:pt x="1534625" y="661670"/>
                  </a:lnTo>
                  <a:lnTo>
                    <a:pt x="1534676" y="662940"/>
                  </a:lnTo>
                  <a:lnTo>
                    <a:pt x="1534777" y="665480"/>
                  </a:lnTo>
                  <a:lnTo>
                    <a:pt x="1534867" y="668020"/>
                  </a:lnTo>
                  <a:lnTo>
                    <a:pt x="1534984" y="671830"/>
                  </a:lnTo>
                  <a:lnTo>
                    <a:pt x="1535101" y="675640"/>
                  </a:lnTo>
                  <a:lnTo>
                    <a:pt x="1535219" y="679450"/>
                  </a:lnTo>
                  <a:lnTo>
                    <a:pt x="1535330" y="684530"/>
                  </a:lnTo>
                  <a:lnTo>
                    <a:pt x="1535450" y="690880"/>
                  </a:lnTo>
                  <a:lnTo>
                    <a:pt x="1535522" y="694690"/>
                  </a:lnTo>
                  <a:lnTo>
                    <a:pt x="1535587" y="695960"/>
                  </a:lnTo>
                  <a:lnTo>
                    <a:pt x="1535653" y="697230"/>
                  </a:lnTo>
                  <a:lnTo>
                    <a:pt x="1535719" y="698500"/>
                  </a:lnTo>
                  <a:lnTo>
                    <a:pt x="1535784" y="699770"/>
                  </a:lnTo>
                  <a:lnTo>
                    <a:pt x="1535850" y="701040"/>
                  </a:lnTo>
                  <a:lnTo>
                    <a:pt x="1535915" y="702310"/>
                  </a:lnTo>
                  <a:lnTo>
                    <a:pt x="1535981" y="703580"/>
                  </a:lnTo>
                  <a:lnTo>
                    <a:pt x="1536046" y="704850"/>
                  </a:lnTo>
                  <a:lnTo>
                    <a:pt x="1536112" y="706120"/>
                  </a:lnTo>
                  <a:lnTo>
                    <a:pt x="1536177" y="707390"/>
                  </a:lnTo>
                  <a:lnTo>
                    <a:pt x="1536243" y="708660"/>
                  </a:lnTo>
                  <a:lnTo>
                    <a:pt x="1536309" y="709930"/>
                  </a:lnTo>
                  <a:lnTo>
                    <a:pt x="1536374" y="711200"/>
                  </a:lnTo>
                  <a:lnTo>
                    <a:pt x="1536440" y="712470"/>
                  </a:lnTo>
                  <a:lnTo>
                    <a:pt x="1536505" y="713740"/>
                  </a:lnTo>
                  <a:lnTo>
                    <a:pt x="1536571" y="715010"/>
                  </a:lnTo>
                  <a:lnTo>
                    <a:pt x="1536636" y="716280"/>
                  </a:lnTo>
                  <a:lnTo>
                    <a:pt x="1536702" y="717550"/>
                  </a:lnTo>
                  <a:lnTo>
                    <a:pt x="1536767" y="718820"/>
                  </a:lnTo>
                  <a:lnTo>
                    <a:pt x="1536833" y="720090"/>
                  </a:lnTo>
                  <a:lnTo>
                    <a:pt x="1536899" y="721360"/>
                  </a:lnTo>
                  <a:lnTo>
                    <a:pt x="1536964" y="722630"/>
                  </a:lnTo>
                  <a:lnTo>
                    <a:pt x="1537030" y="723900"/>
                  </a:lnTo>
                  <a:lnTo>
                    <a:pt x="1537095" y="725170"/>
                  </a:lnTo>
                  <a:lnTo>
                    <a:pt x="1537605" y="731520"/>
                  </a:lnTo>
                  <a:lnTo>
                    <a:pt x="1537716" y="732790"/>
                  </a:lnTo>
                  <a:lnTo>
                    <a:pt x="1537827" y="734060"/>
                  </a:lnTo>
                  <a:lnTo>
                    <a:pt x="1537939" y="735330"/>
                  </a:lnTo>
                  <a:lnTo>
                    <a:pt x="1538050" y="736600"/>
                  </a:lnTo>
                  <a:lnTo>
                    <a:pt x="1538161" y="737870"/>
                  </a:lnTo>
                  <a:lnTo>
                    <a:pt x="1538272" y="739140"/>
                  </a:lnTo>
                  <a:lnTo>
                    <a:pt x="1538383" y="740410"/>
                  </a:lnTo>
                  <a:lnTo>
                    <a:pt x="1538494" y="741680"/>
                  </a:lnTo>
                  <a:lnTo>
                    <a:pt x="1538605" y="742950"/>
                  </a:lnTo>
                  <a:lnTo>
                    <a:pt x="1538716" y="744220"/>
                  </a:lnTo>
                  <a:lnTo>
                    <a:pt x="1538827" y="745490"/>
                  </a:lnTo>
                  <a:lnTo>
                    <a:pt x="1538939" y="746760"/>
                  </a:lnTo>
                  <a:lnTo>
                    <a:pt x="1539050" y="748030"/>
                  </a:lnTo>
                  <a:lnTo>
                    <a:pt x="1539161" y="749300"/>
                  </a:lnTo>
                  <a:lnTo>
                    <a:pt x="1539272" y="750570"/>
                  </a:lnTo>
                  <a:lnTo>
                    <a:pt x="1539383" y="751840"/>
                  </a:lnTo>
                  <a:lnTo>
                    <a:pt x="1539494" y="753110"/>
                  </a:lnTo>
                  <a:close/>
                </a:path>
                <a:path w="3790315" h="996950">
                  <a:moveTo>
                    <a:pt x="852648" y="433070"/>
                  </a:moveTo>
                  <a:lnTo>
                    <a:pt x="848537" y="433070"/>
                  </a:lnTo>
                  <a:lnTo>
                    <a:pt x="844204" y="430530"/>
                  </a:lnTo>
                  <a:lnTo>
                    <a:pt x="830317" y="421640"/>
                  </a:lnTo>
                  <a:lnTo>
                    <a:pt x="815774" y="412750"/>
                  </a:lnTo>
                  <a:lnTo>
                    <a:pt x="800501" y="405130"/>
                  </a:lnTo>
                  <a:lnTo>
                    <a:pt x="784427" y="400050"/>
                  </a:lnTo>
                  <a:lnTo>
                    <a:pt x="755893" y="398780"/>
                  </a:lnTo>
                  <a:lnTo>
                    <a:pt x="823837" y="398780"/>
                  </a:lnTo>
                  <a:lnTo>
                    <a:pt x="831327" y="402590"/>
                  </a:lnTo>
                  <a:lnTo>
                    <a:pt x="854537" y="416560"/>
                  </a:lnTo>
                  <a:lnTo>
                    <a:pt x="856870" y="417830"/>
                  </a:lnTo>
                  <a:lnTo>
                    <a:pt x="858092" y="419100"/>
                  </a:lnTo>
                  <a:lnTo>
                    <a:pt x="858759" y="421640"/>
                  </a:lnTo>
                  <a:lnTo>
                    <a:pt x="879792" y="421640"/>
                  </a:lnTo>
                  <a:lnTo>
                    <a:pt x="876791" y="430530"/>
                  </a:lnTo>
                  <a:lnTo>
                    <a:pt x="855648" y="430530"/>
                  </a:lnTo>
                  <a:lnTo>
                    <a:pt x="852648" y="433070"/>
                  </a:lnTo>
                  <a:close/>
                </a:path>
                <a:path w="3790315" h="996950">
                  <a:moveTo>
                    <a:pt x="2958275" y="457200"/>
                  </a:moveTo>
                  <a:lnTo>
                    <a:pt x="2934825" y="457200"/>
                  </a:lnTo>
                  <a:lnTo>
                    <a:pt x="2937849" y="447040"/>
                  </a:lnTo>
                  <a:lnTo>
                    <a:pt x="2965317" y="414020"/>
                  </a:lnTo>
                  <a:lnTo>
                    <a:pt x="3007379" y="400050"/>
                  </a:lnTo>
                  <a:lnTo>
                    <a:pt x="3024351" y="398780"/>
                  </a:lnTo>
                  <a:lnTo>
                    <a:pt x="3039406" y="400050"/>
                  </a:lnTo>
                  <a:lnTo>
                    <a:pt x="3053003" y="402590"/>
                  </a:lnTo>
                  <a:lnTo>
                    <a:pt x="3065600" y="407670"/>
                  </a:lnTo>
                  <a:lnTo>
                    <a:pt x="3091314" y="407670"/>
                  </a:lnTo>
                  <a:lnTo>
                    <a:pt x="3097485" y="415290"/>
                  </a:lnTo>
                  <a:lnTo>
                    <a:pt x="3032974" y="415290"/>
                  </a:lnTo>
                  <a:lnTo>
                    <a:pt x="3004268" y="417830"/>
                  </a:lnTo>
                  <a:lnTo>
                    <a:pt x="2980789" y="427990"/>
                  </a:lnTo>
                  <a:lnTo>
                    <a:pt x="2966602" y="441960"/>
                  </a:lnTo>
                  <a:lnTo>
                    <a:pt x="2958275" y="457200"/>
                  </a:lnTo>
                  <a:close/>
                </a:path>
                <a:path w="3790315" h="996950">
                  <a:moveTo>
                    <a:pt x="2036991" y="433070"/>
                  </a:moveTo>
                  <a:lnTo>
                    <a:pt x="2009067" y="433070"/>
                  </a:lnTo>
                  <a:lnTo>
                    <a:pt x="2022230" y="421640"/>
                  </a:lnTo>
                  <a:lnTo>
                    <a:pt x="2038956" y="412750"/>
                  </a:lnTo>
                  <a:lnTo>
                    <a:pt x="2057847" y="406400"/>
                  </a:lnTo>
                  <a:lnTo>
                    <a:pt x="2077510" y="403860"/>
                  </a:lnTo>
                  <a:lnTo>
                    <a:pt x="2093378" y="402590"/>
                  </a:lnTo>
                  <a:lnTo>
                    <a:pt x="2109121" y="402590"/>
                  </a:lnTo>
                  <a:lnTo>
                    <a:pt x="2149618" y="411480"/>
                  </a:lnTo>
                  <a:lnTo>
                    <a:pt x="2161928" y="420370"/>
                  </a:lnTo>
                  <a:lnTo>
                    <a:pt x="2096399" y="420370"/>
                  </a:lnTo>
                  <a:lnTo>
                    <a:pt x="2075279" y="421640"/>
                  </a:lnTo>
                  <a:lnTo>
                    <a:pt x="2053191" y="425450"/>
                  </a:lnTo>
                  <a:lnTo>
                    <a:pt x="2036991" y="433070"/>
                  </a:lnTo>
                  <a:close/>
                </a:path>
                <a:path w="3790315" h="996950">
                  <a:moveTo>
                    <a:pt x="2497612" y="438150"/>
                  </a:moveTo>
                  <a:lnTo>
                    <a:pt x="2492835" y="438150"/>
                  </a:lnTo>
                  <a:lnTo>
                    <a:pt x="2490390" y="433070"/>
                  </a:lnTo>
                  <a:lnTo>
                    <a:pt x="2461877" y="411480"/>
                  </a:lnTo>
                  <a:lnTo>
                    <a:pt x="2416864" y="405130"/>
                  </a:lnTo>
                  <a:lnTo>
                    <a:pt x="2508691" y="405130"/>
                  </a:lnTo>
                  <a:lnTo>
                    <a:pt x="2512636" y="412750"/>
                  </a:lnTo>
                  <a:lnTo>
                    <a:pt x="2525018" y="436880"/>
                  </a:lnTo>
                  <a:lnTo>
                    <a:pt x="2501834" y="436880"/>
                  </a:lnTo>
                  <a:lnTo>
                    <a:pt x="2497612" y="438150"/>
                  </a:lnTo>
                  <a:close/>
                </a:path>
                <a:path w="3790315" h="996950">
                  <a:moveTo>
                    <a:pt x="3285722" y="652780"/>
                  </a:moveTo>
                  <a:lnTo>
                    <a:pt x="3262707" y="652780"/>
                  </a:lnTo>
                  <a:lnTo>
                    <a:pt x="3231329" y="614680"/>
                  </a:lnTo>
                  <a:lnTo>
                    <a:pt x="3138487" y="496570"/>
                  </a:lnTo>
                  <a:lnTo>
                    <a:pt x="3128988" y="485140"/>
                  </a:lnTo>
                  <a:lnTo>
                    <a:pt x="3100488" y="448310"/>
                  </a:lnTo>
                  <a:lnTo>
                    <a:pt x="3078470" y="434340"/>
                  </a:lnTo>
                  <a:lnTo>
                    <a:pt x="3056836" y="421640"/>
                  </a:lnTo>
                  <a:lnTo>
                    <a:pt x="3032974" y="415290"/>
                  </a:lnTo>
                  <a:lnTo>
                    <a:pt x="3097485" y="415290"/>
                  </a:lnTo>
                  <a:lnTo>
                    <a:pt x="3114969" y="436880"/>
                  </a:lnTo>
                  <a:lnTo>
                    <a:pt x="3146538" y="476250"/>
                  </a:lnTo>
                  <a:lnTo>
                    <a:pt x="3177709" y="515620"/>
                  </a:lnTo>
                  <a:lnTo>
                    <a:pt x="3272026" y="636270"/>
                  </a:lnTo>
                  <a:lnTo>
                    <a:pt x="3285722" y="652780"/>
                  </a:lnTo>
                  <a:close/>
                </a:path>
                <a:path w="3790315" h="996950">
                  <a:moveTo>
                    <a:pt x="2180619" y="457200"/>
                  </a:moveTo>
                  <a:lnTo>
                    <a:pt x="2177508" y="457200"/>
                  </a:lnTo>
                  <a:lnTo>
                    <a:pt x="2174175" y="455930"/>
                  </a:lnTo>
                  <a:lnTo>
                    <a:pt x="2168413" y="452120"/>
                  </a:lnTo>
                  <a:lnTo>
                    <a:pt x="2163411" y="448310"/>
                  </a:lnTo>
                  <a:lnTo>
                    <a:pt x="2158847" y="443230"/>
                  </a:lnTo>
                  <a:lnTo>
                    <a:pt x="2154397" y="438150"/>
                  </a:lnTo>
                  <a:lnTo>
                    <a:pt x="2142445" y="427990"/>
                  </a:lnTo>
                  <a:lnTo>
                    <a:pt x="2128356" y="422910"/>
                  </a:lnTo>
                  <a:lnTo>
                    <a:pt x="2112789" y="420370"/>
                  </a:lnTo>
                  <a:lnTo>
                    <a:pt x="2161928" y="420370"/>
                  </a:lnTo>
                  <a:lnTo>
                    <a:pt x="2163517" y="421640"/>
                  </a:lnTo>
                  <a:lnTo>
                    <a:pt x="2169508" y="427990"/>
                  </a:lnTo>
                  <a:lnTo>
                    <a:pt x="2194069" y="427990"/>
                  </a:lnTo>
                  <a:lnTo>
                    <a:pt x="2197558" y="435610"/>
                  </a:lnTo>
                  <a:lnTo>
                    <a:pt x="2206784" y="455930"/>
                  </a:lnTo>
                  <a:lnTo>
                    <a:pt x="2183397" y="455930"/>
                  </a:lnTo>
                  <a:lnTo>
                    <a:pt x="2180619" y="457200"/>
                  </a:lnTo>
                  <a:close/>
                </a:path>
                <a:path w="3790315" h="996950">
                  <a:moveTo>
                    <a:pt x="788657" y="718820"/>
                  </a:moveTo>
                  <a:lnTo>
                    <a:pt x="768205" y="718820"/>
                  </a:lnTo>
                  <a:lnTo>
                    <a:pt x="781964" y="671830"/>
                  </a:lnTo>
                  <a:lnTo>
                    <a:pt x="795077" y="626110"/>
                  </a:lnTo>
                  <a:lnTo>
                    <a:pt x="808100" y="579120"/>
                  </a:lnTo>
                  <a:lnTo>
                    <a:pt x="821587" y="533400"/>
                  </a:lnTo>
                  <a:lnTo>
                    <a:pt x="836093" y="487680"/>
                  </a:lnTo>
                  <a:lnTo>
                    <a:pt x="840851" y="473710"/>
                  </a:lnTo>
                  <a:lnTo>
                    <a:pt x="845745" y="458470"/>
                  </a:lnTo>
                  <a:lnTo>
                    <a:pt x="855648" y="430530"/>
                  </a:lnTo>
                  <a:lnTo>
                    <a:pt x="876791" y="430530"/>
                  </a:lnTo>
                  <a:lnTo>
                    <a:pt x="875504" y="434340"/>
                  </a:lnTo>
                  <a:lnTo>
                    <a:pt x="859870" y="481330"/>
                  </a:lnTo>
                  <a:lnTo>
                    <a:pt x="893642" y="481330"/>
                  </a:lnTo>
                  <a:lnTo>
                    <a:pt x="875817" y="494030"/>
                  </a:lnTo>
                  <a:lnTo>
                    <a:pt x="859870" y="524510"/>
                  </a:lnTo>
                  <a:lnTo>
                    <a:pt x="858714" y="529590"/>
                  </a:lnTo>
                  <a:lnTo>
                    <a:pt x="845203" y="529590"/>
                  </a:lnTo>
                  <a:lnTo>
                    <a:pt x="830697" y="576580"/>
                  </a:lnTo>
                  <a:lnTo>
                    <a:pt x="816457" y="624840"/>
                  </a:lnTo>
                  <a:lnTo>
                    <a:pt x="802404" y="671830"/>
                  </a:lnTo>
                  <a:lnTo>
                    <a:pt x="788657" y="718820"/>
                  </a:lnTo>
                  <a:close/>
                </a:path>
                <a:path w="3790315" h="996950">
                  <a:moveTo>
                    <a:pt x="2558408" y="492760"/>
                  </a:moveTo>
                  <a:lnTo>
                    <a:pt x="2552433" y="488950"/>
                  </a:lnTo>
                  <a:lnTo>
                    <a:pt x="2552625" y="488950"/>
                  </a:lnTo>
                  <a:lnTo>
                    <a:pt x="2551030" y="482600"/>
                  </a:lnTo>
                  <a:lnTo>
                    <a:pt x="2586569" y="458470"/>
                  </a:lnTo>
                  <a:lnTo>
                    <a:pt x="2656484" y="435610"/>
                  </a:lnTo>
                  <a:lnTo>
                    <a:pt x="2692941" y="431800"/>
                  </a:lnTo>
                  <a:lnTo>
                    <a:pt x="2704111" y="431800"/>
                  </a:lnTo>
                  <a:lnTo>
                    <a:pt x="2715052" y="433070"/>
                  </a:lnTo>
                  <a:lnTo>
                    <a:pt x="2725659" y="435610"/>
                  </a:lnTo>
                  <a:lnTo>
                    <a:pt x="2735829" y="439420"/>
                  </a:lnTo>
                  <a:lnTo>
                    <a:pt x="2761334" y="439420"/>
                  </a:lnTo>
                  <a:lnTo>
                    <a:pt x="2769108" y="450850"/>
                  </a:lnTo>
                  <a:lnTo>
                    <a:pt x="2694497" y="450850"/>
                  </a:lnTo>
                  <a:lnTo>
                    <a:pt x="2677129" y="452120"/>
                  </a:lnTo>
                  <a:lnTo>
                    <a:pt x="2634512" y="461010"/>
                  </a:lnTo>
                  <a:lnTo>
                    <a:pt x="2588138" y="480060"/>
                  </a:lnTo>
                  <a:lnTo>
                    <a:pt x="2566389" y="491490"/>
                  </a:lnTo>
                  <a:lnTo>
                    <a:pt x="2558408" y="492760"/>
                  </a:lnTo>
                  <a:close/>
                </a:path>
                <a:path w="3790315" h="996950">
                  <a:moveTo>
                    <a:pt x="2614694" y="601980"/>
                  </a:moveTo>
                  <a:lnTo>
                    <a:pt x="2591055" y="601980"/>
                  </a:lnTo>
                  <a:lnTo>
                    <a:pt x="2576720" y="576580"/>
                  </a:lnTo>
                  <a:lnTo>
                    <a:pt x="2562541" y="551180"/>
                  </a:lnTo>
                  <a:lnTo>
                    <a:pt x="2548509" y="525780"/>
                  </a:lnTo>
                  <a:lnTo>
                    <a:pt x="2534611" y="499110"/>
                  </a:lnTo>
                  <a:lnTo>
                    <a:pt x="2526318" y="483870"/>
                  </a:lnTo>
                  <a:lnTo>
                    <a:pt x="2518098" y="468630"/>
                  </a:lnTo>
                  <a:lnTo>
                    <a:pt x="2509940" y="452120"/>
                  </a:lnTo>
                  <a:lnTo>
                    <a:pt x="2501834" y="436880"/>
                  </a:lnTo>
                  <a:lnTo>
                    <a:pt x="2525018" y="436880"/>
                  </a:lnTo>
                  <a:lnTo>
                    <a:pt x="2536748" y="459740"/>
                  </a:lnTo>
                  <a:lnTo>
                    <a:pt x="2561389" y="505460"/>
                  </a:lnTo>
                  <a:lnTo>
                    <a:pt x="2576791" y="534670"/>
                  </a:lnTo>
                  <a:lnTo>
                    <a:pt x="2592360" y="562610"/>
                  </a:lnTo>
                  <a:lnTo>
                    <a:pt x="2608138" y="590550"/>
                  </a:lnTo>
                  <a:lnTo>
                    <a:pt x="2614694" y="601980"/>
                  </a:lnTo>
                  <a:close/>
                </a:path>
                <a:path w="3790315" h="996950">
                  <a:moveTo>
                    <a:pt x="2337838" y="440690"/>
                  </a:moveTo>
                  <a:lnTo>
                    <a:pt x="2334282" y="439420"/>
                  </a:lnTo>
                  <a:lnTo>
                    <a:pt x="2341505" y="439420"/>
                  </a:lnTo>
                  <a:lnTo>
                    <a:pt x="2337838" y="440690"/>
                  </a:lnTo>
                  <a:close/>
                </a:path>
                <a:path w="3790315" h="996950">
                  <a:moveTo>
                    <a:pt x="893642" y="481330"/>
                  </a:moveTo>
                  <a:lnTo>
                    <a:pt x="859870" y="481330"/>
                  </a:lnTo>
                  <a:lnTo>
                    <a:pt x="887097" y="461010"/>
                  </a:lnTo>
                  <a:lnTo>
                    <a:pt x="920521" y="447040"/>
                  </a:lnTo>
                  <a:lnTo>
                    <a:pt x="956758" y="440690"/>
                  </a:lnTo>
                  <a:lnTo>
                    <a:pt x="992423" y="440690"/>
                  </a:lnTo>
                  <a:lnTo>
                    <a:pt x="1021295" y="445770"/>
                  </a:lnTo>
                  <a:lnTo>
                    <a:pt x="1052741" y="454660"/>
                  </a:lnTo>
                  <a:lnTo>
                    <a:pt x="1058292" y="457200"/>
                  </a:lnTo>
                  <a:lnTo>
                    <a:pt x="982534" y="457200"/>
                  </a:lnTo>
                  <a:lnTo>
                    <a:pt x="943962" y="459740"/>
                  </a:lnTo>
                  <a:lnTo>
                    <a:pt x="906119" y="472440"/>
                  </a:lnTo>
                  <a:lnTo>
                    <a:pt x="893642" y="481330"/>
                  </a:lnTo>
                  <a:close/>
                </a:path>
                <a:path w="3790315" h="996950">
                  <a:moveTo>
                    <a:pt x="2891737" y="646430"/>
                  </a:moveTo>
                  <a:lnTo>
                    <a:pt x="2866827" y="646430"/>
                  </a:lnTo>
                  <a:lnTo>
                    <a:pt x="2842605" y="607060"/>
                  </a:lnTo>
                  <a:lnTo>
                    <a:pt x="2818550" y="567690"/>
                  </a:lnTo>
                  <a:lnTo>
                    <a:pt x="2794328" y="528320"/>
                  </a:lnTo>
                  <a:lnTo>
                    <a:pt x="2769606" y="488950"/>
                  </a:lnTo>
                  <a:lnTo>
                    <a:pt x="2766273" y="483870"/>
                  </a:lnTo>
                  <a:lnTo>
                    <a:pt x="2762607" y="478790"/>
                  </a:lnTo>
                  <a:lnTo>
                    <a:pt x="2759273" y="473710"/>
                  </a:lnTo>
                  <a:lnTo>
                    <a:pt x="2757384" y="472440"/>
                  </a:lnTo>
                  <a:lnTo>
                    <a:pt x="2755607" y="471170"/>
                  </a:lnTo>
                  <a:lnTo>
                    <a:pt x="2754385" y="469900"/>
                  </a:lnTo>
                  <a:lnTo>
                    <a:pt x="2751612" y="468630"/>
                  </a:lnTo>
                  <a:lnTo>
                    <a:pt x="2743871" y="464820"/>
                  </a:lnTo>
                  <a:lnTo>
                    <a:pt x="2735026" y="459740"/>
                  </a:lnTo>
                  <a:lnTo>
                    <a:pt x="2728941" y="457200"/>
                  </a:lnTo>
                  <a:lnTo>
                    <a:pt x="2711698" y="452120"/>
                  </a:lnTo>
                  <a:lnTo>
                    <a:pt x="2694497" y="450850"/>
                  </a:lnTo>
                  <a:lnTo>
                    <a:pt x="2769108" y="450850"/>
                  </a:lnTo>
                  <a:lnTo>
                    <a:pt x="2776882" y="462280"/>
                  </a:lnTo>
                  <a:lnTo>
                    <a:pt x="2797717" y="494030"/>
                  </a:lnTo>
                  <a:lnTo>
                    <a:pt x="2809309" y="513080"/>
                  </a:lnTo>
                  <a:lnTo>
                    <a:pt x="2820786" y="532130"/>
                  </a:lnTo>
                  <a:lnTo>
                    <a:pt x="2843605" y="568960"/>
                  </a:lnTo>
                  <a:lnTo>
                    <a:pt x="2874438" y="568960"/>
                  </a:lnTo>
                  <a:lnTo>
                    <a:pt x="2864681" y="577850"/>
                  </a:lnTo>
                  <a:lnTo>
                    <a:pt x="2853716" y="585470"/>
                  </a:lnTo>
                  <a:lnTo>
                    <a:pt x="2879467" y="627380"/>
                  </a:lnTo>
                  <a:lnTo>
                    <a:pt x="2891737" y="646430"/>
                  </a:lnTo>
                  <a:close/>
                </a:path>
                <a:path w="3790315" h="996950">
                  <a:moveTo>
                    <a:pt x="381861" y="455930"/>
                  </a:moveTo>
                  <a:lnTo>
                    <a:pt x="340325" y="455930"/>
                  </a:lnTo>
                  <a:lnTo>
                    <a:pt x="373285" y="454660"/>
                  </a:lnTo>
                  <a:lnTo>
                    <a:pt x="381861" y="455930"/>
                  </a:lnTo>
                  <a:close/>
                </a:path>
                <a:path w="3790315" h="996950">
                  <a:moveTo>
                    <a:pt x="2314149" y="737870"/>
                  </a:moveTo>
                  <a:lnTo>
                    <a:pt x="2290728" y="737870"/>
                  </a:lnTo>
                  <a:lnTo>
                    <a:pt x="2286839" y="735330"/>
                  </a:lnTo>
                  <a:lnTo>
                    <a:pt x="2284172" y="718820"/>
                  </a:lnTo>
                  <a:lnTo>
                    <a:pt x="2282950" y="715010"/>
                  </a:lnTo>
                  <a:lnTo>
                    <a:pt x="2280271" y="707390"/>
                  </a:lnTo>
                  <a:lnTo>
                    <a:pt x="2277436" y="699770"/>
                  </a:lnTo>
                  <a:lnTo>
                    <a:pt x="2274497" y="692150"/>
                  </a:lnTo>
                  <a:lnTo>
                    <a:pt x="2271506" y="684530"/>
                  </a:lnTo>
                  <a:lnTo>
                    <a:pt x="2257253" y="647700"/>
                  </a:lnTo>
                  <a:lnTo>
                    <a:pt x="2243646" y="609600"/>
                  </a:lnTo>
                  <a:lnTo>
                    <a:pt x="2230163" y="571500"/>
                  </a:lnTo>
                  <a:lnTo>
                    <a:pt x="2216285" y="534670"/>
                  </a:lnTo>
                  <a:lnTo>
                    <a:pt x="2208553" y="514350"/>
                  </a:lnTo>
                  <a:lnTo>
                    <a:pt x="2200424" y="495300"/>
                  </a:lnTo>
                  <a:lnTo>
                    <a:pt x="2192004" y="476250"/>
                  </a:lnTo>
                  <a:lnTo>
                    <a:pt x="2183397" y="455930"/>
                  </a:lnTo>
                  <a:lnTo>
                    <a:pt x="2206784" y="455930"/>
                  </a:lnTo>
                  <a:lnTo>
                    <a:pt x="2211396" y="466090"/>
                  </a:lnTo>
                  <a:lnTo>
                    <a:pt x="2217934" y="482600"/>
                  </a:lnTo>
                  <a:lnTo>
                    <a:pt x="2224285" y="497840"/>
                  </a:lnTo>
                  <a:lnTo>
                    <a:pt x="2230552" y="513080"/>
                  </a:lnTo>
                  <a:lnTo>
                    <a:pt x="2236840" y="529590"/>
                  </a:lnTo>
                  <a:lnTo>
                    <a:pt x="2274103" y="529590"/>
                  </a:lnTo>
                  <a:lnTo>
                    <a:pt x="2270902" y="530860"/>
                  </a:lnTo>
                  <a:lnTo>
                    <a:pt x="2253319" y="542290"/>
                  </a:lnTo>
                  <a:lnTo>
                    <a:pt x="2243840" y="546100"/>
                  </a:lnTo>
                  <a:lnTo>
                    <a:pt x="2256475" y="579120"/>
                  </a:lnTo>
                  <a:lnTo>
                    <a:pt x="2268839" y="612140"/>
                  </a:lnTo>
                  <a:lnTo>
                    <a:pt x="2280870" y="645160"/>
                  </a:lnTo>
                  <a:lnTo>
                    <a:pt x="2292506" y="676910"/>
                  </a:lnTo>
                  <a:lnTo>
                    <a:pt x="2385650" y="676910"/>
                  </a:lnTo>
                  <a:lnTo>
                    <a:pt x="2399495" y="684530"/>
                  </a:lnTo>
                  <a:lnTo>
                    <a:pt x="2323685" y="684530"/>
                  </a:lnTo>
                  <a:lnTo>
                    <a:pt x="2299505" y="697230"/>
                  </a:lnTo>
                  <a:lnTo>
                    <a:pt x="2300061" y="698500"/>
                  </a:lnTo>
                  <a:lnTo>
                    <a:pt x="2300728" y="701040"/>
                  </a:lnTo>
                  <a:lnTo>
                    <a:pt x="2301283" y="702310"/>
                  </a:lnTo>
                  <a:lnTo>
                    <a:pt x="2312118" y="732790"/>
                  </a:lnTo>
                  <a:lnTo>
                    <a:pt x="2314149" y="737870"/>
                  </a:lnTo>
                  <a:close/>
                </a:path>
                <a:path w="3790315" h="996950">
                  <a:moveTo>
                    <a:pt x="1085976" y="515620"/>
                  </a:moveTo>
                  <a:lnTo>
                    <a:pt x="1080087" y="513080"/>
                  </a:lnTo>
                  <a:lnTo>
                    <a:pt x="1080198" y="511810"/>
                  </a:lnTo>
                  <a:lnTo>
                    <a:pt x="1080310" y="510540"/>
                  </a:lnTo>
                  <a:lnTo>
                    <a:pt x="1080421" y="509270"/>
                  </a:lnTo>
                  <a:lnTo>
                    <a:pt x="1080532" y="508000"/>
                  </a:lnTo>
                  <a:lnTo>
                    <a:pt x="1080643" y="506730"/>
                  </a:lnTo>
                  <a:lnTo>
                    <a:pt x="1044644" y="468630"/>
                  </a:lnTo>
                  <a:lnTo>
                    <a:pt x="982534" y="457200"/>
                  </a:lnTo>
                  <a:lnTo>
                    <a:pt x="1058292" y="457200"/>
                  </a:lnTo>
                  <a:lnTo>
                    <a:pt x="1080499" y="467360"/>
                  </a:lnTo>
                  <a:lnTo>
                    <a:pt x="1098309" y="487680"/>
                  </a:lnTo>
                  <a:lnTo>
                    <a:pt x="1119949" y="487680"/>
                  </a:lnTo>
                  <a:lnTo>
                    <a:pt x="1113445" y="514350"/>
                  </a:lnTo>
                  <a:lnTo>
                    <a:pt x="1091865" y="514350"/>
                  </a:lnTo>
                  <a:lnTo>
                    <a:pt x="1085976" y="515620"/>
                  </a:lnTo>
                  <a:close/>
                </a:path>
                <a:path w="3790315" h="996950">
                  <a:moveTo>
                    <a:pt x="293474" y="871220"/>
                  </a:moveTo>
                  <a:lnTo>
                    <a:pt x="268327" y="871220"/>
                  </a:lnTo>
                  <a:lnTo>
                    <a:pt x="288549" y="843280"/>
                  </a:lnTo>
                  <a:lnTo>
                    <a:pt x="307937" y="814070"/>
                  </a:lnTo>
                  <a:lnTo>
                    <a:pt x="343548" y="754380"/>
                  </a:lnTo>
                  <a:lnTo>
                    <a:pt x="369109" y="704850"/>
                  </a:lnTo>
                  <a:lnTo>
                    <a:pt x="393161" y="654050"/>
                  </a:lnTo>
                  <a:lnTo>
                    <a:pt x="416354" y="604520"/>
                  </a:lnTo>
                  <a:lnTo>
                    <a:pt x="439339" y="553720"/>
                  </a:lnTo>
                  <a:lnTo>
                    <a:pt x="462767" y="502920"/>
                  </a:lnTo>
                  <a:lnTo>
                    <a:pt x="431056" y="486410"/>
                  </a:lnTo>
                  <a:lnTo>
                    <a:pt x="394741" y="474980"/>
                  </a:lnTo>
                  <a:lnTo>
                    <a:pt x="358301" y="471170"/>
                  </a:lnTo>
                  <a:lnTo>
                    <a:pt x="440870" y="471170"/>
                  </a:lnTo>
                  <a:lnTo>
                    <a:pt x="470767" y="486410"/>
                  </a:lnTo>
                  <a:lnTo>
                    <a:pt x="494045" y="486410"/>
                  </a:lnTo>
                  <a:lnTo>
                    <a:pt x="487878" y="499110"/>
                  </a:lnTo>
                  <a:lnTo>
                    <a:pt x="493182" y="502920"/>
                  </a:lnTo>
                  <a:lnTo>
                    <a:pt x="498058" y="508000"/>
                  </a:lnTo>
                  <a:lnTo>
                    <a:pt x="502456" y="513080"/>
                  </a:lnTo>
                  <a:lnTo>
                    <a:pt x="506322" y="518160"/>
                  </a:lnTo>
                  <a:lnTo>
                    <a:pt x="479100" y="518160"/>
                  </a:lnTo>
                  <a:lnTo>
                    <a:pt x="476323" y="523240"/>
                  </a:lnTo>
                  <a:lnTo>
                    <a:pt x="473434" y="529590"/>
                  </a:lnTo>
                  <a:lnTo>
                    <a:pt x="470767" y="535940"/>
                  </a:lnTo>
                  <a:lnTo>
                    <a:pt x="438212" y="607060"/>
                  </a:lnTo>
                  <a:lnTo>
                    <a:pt x="522293" y="607060"/>
                  </a:lnTo>
                  <a:lnTo>
                    <a:pt x="528547" y="612140"/>
                  </a:lnTo>
                  <a:lnTo>
                    <a:pt x="487545" y="612140"/>
                  </a:lnTo>
                  <a:lnTo>
                    <a:pt x="462003" y="617220"/>
                  </a:lnTo>
                  <a:lnTo>
                    <a:pt x="440879" y="629920"/>
                  </a:lnTo>
                  <a:lnTo>
                    <a:pt x="424921" y="648970"/>
                  </a:lnTo>
                  <a:lnTo>
                    <a:pt x="414879" y="669290"/>
                  </a:lnTo>
                  <a:lnTo>
                    <a:pt x="413546" y="674370"/>
                  </a:lnTo>
                  <a:lnTo>
                    <a:pt x="409991" y="675640"/>
                  </a:lnTo>
                  <a:lnTo>
                    <a:pt x="406213" y="676910"/>
                  </a:lnTo>
                  <a:lnTo>
                    <a:pt x="395468" y="698500"/>
                  </a:lnTo>
                  <a:lnTo>
                    <a:pt x="384505" y="721360"/>
                  </a:lnTo>
                  <a:lnTo>
                    <a:pt x="373229" y="742950"/>
                  </a:lnTo>
                  <a:lnTo>
                    <a:pt x="361547" y="764540"/>
                  </a:lnTo>
                  <a:lnTo>
                    <a:pt x="335775" y="808990"/>
                  </a:lnTo>
                  <a:lnTo>
                    <a:pt x="307876" y="850900"/>
                  </a:lnTo>
                  <a:lnTo>
                    <a:pt x="293474" y="871220"/>
                  </a:lnTo>
                  <a:close/>
                </a:path>
                <a:path w="3790315" h="996950">
                  <a:moveTo>
                    <a:pt x="2552742" y="489416"/>
                  </a:moveTo>
                  <a:lnTo>
                    <a:pt x="2552491" y="488950"/>
                  </a:lnTo>
                  <a:lnTo>
                    <a:pt x="2552625" y="488950"/>
                  </a:lnTo>
                  <a:lnTo>
                    <a:pt x="2552742" y="489416"/>
                  </a:lnTo>
                  <a:close/>
                </a:path>
                <a:path w="3790315" h="996950">
                  <a:moveTo>
                    <a:pt x="2274103" y="529590"/>
                  </a:moveTo>
                  <a:lnTo>
                    <a:pt x="2236840" y="529590"/>
                  </a:lnTo>
                  <a:lnTo>
                    <a:pt x="2246512" y="524510"/>
                  </a:lnTo>
                  <a:lnTo>
                    <a:pt x="2255548" y="519430"/>
                  </a:lnTo>
                  <a:lnTo>
                    <a:pt x="2264730" y="513080"/>
                  </a:lnTo>
                  <a:lnTo>
                    <a:pt x="2274839" y="509270"/>
                  </a:lnTo>
                  <a:lnTo>
                    <a:pt x="2294311" y="506730"/>
                  </a:lnTo>
                  <a:lnTo>
                    <a:pt x="2303745" y="508000"/>
                  </a:lnTo>
                  <a:lnTo>
                    <a:pt x="2313616" y="510540"/>
                  </a:lnTo>
                  <a:lnTo>
                    <a:pt x="2322698" y="514350"/>
                  </a:lnTo>
                  <a:lnTo>
                    <a:pt x="2331102" y="516890"/>
                  </a:lnTo>
                  <a:lnTo>
                    <a:pt x="2338819" y="520700"/>
                  </a:lnTo>
                  <a:lnTo>
                    <a:pt x="2345838" y="525780"/>
                  </a:lnTo>
                  <a:lnTo>
                    <a:pt x="2297617" y="525780"/>
                  </a:lnTo>
                  <a:lnTo>
                    <a:pt x="2280506" y="527050"/>
                  </a:lnTo>
                  <a:lnTo>
                    <a:pt x="2274103" y="529590"/>
                  </a:lnTo>
                  <a:close/>
                </a:path>
                <a:path w="3790315" h="996950">
                  <a:moveTo>
                    <a:pt x="1043611" y="778510"/>
                  </a:moveTo>
                  <a:lnTo>
                    <a:pt x="1021200" y="778510"/>
                  </a:lnTo>
                  <a:lnTo>
                    <a:pt x="1029870" y="749300"/>
                  </a:lnTo>
                  <a:lnTo>
                    <a:pt x="1038227" y="720090"/>
                  </a:lnTo>
                  <a:lnTo>
                    <a:pt x="1046293" y="689610"/>
                  </a:lnTo>
                  <a:lnTo>
                    <a:pt x="1054088" y="660400"/>
                  </a:lnTo>
                  <a:lnTo>
                    <a:pt x="1052421" y="656590"/>
                  </a:lnTo>
                  <a:lnTo>
                    <a:pt x="1052866" y="652780"/>
                  </a:lnTo>
                  <a:lnTo>
                    <a:pt x="1057088" y="648970"/>
                  </a:lnTo>
                  <a:lnTo>
                    <a:pt x="1074384" y="582930"/>
                  </a:lnTo>
                  <a:lnTo>
                    <a:pt x="1080198" y="561340"/>
                  </a:lnTo>
                  <a:lnTo>
                    <a:pt x="1083162" y="549910"/>
                  </a:lnTo>
                  <a:lnTo>
                    <a:pt x="1086073" y="537210"/>
                  </a:lnTo>
                  <a:lnTo>
                    <a:pt x="1091865" y="514350"/>
                  </a:lnTo>
                  <a:lnTo>
                    <a:pt x="1113445" y="514350"/>
                  </a:lnTo>
                  <a:lnTo>
                    <a:pt x="1099559" y="571500"/>
                  </a:lnTo>
                  <a:lnTo>
                    <a:pt x="1092410" y="600710"/>
                  </a:lnTo>
                  <a:lnTo>
                    <a:pt x="1085198" y="629920"/>
                  </a:lnTo>
                  <a:lnTo>
                    <a:pt x="1111918" y="629920"/>
                  </a:lnTo>
                  <a:lnTo>
                    <a:pt x="1087367" y="650240"/>
                  </a:lnTo>
                  <a:lnTo>
                    <a:pt x="1077865" y="657860"/>
                  </a:lnTo>
                  <a:lnTo>
                    <a:pt x="1071610" y="681990"/>
                  </a:lnTo>
                  <a:lnTo>
                    <a:pt x="1065157" y="704850"/>
                  </a:lnTo>
                  <a:lnTo>
                    <a:pt x="1058475" y="728980"/>
                  </a:lnTo>
                  <a:lnTo>
                    <a:pt x="1051532" y="753110"/>
                  </a:lnTo>
                  <a:lnTo>
                    <a:pt x="1043611" y="778510"/>
                  </a:lnTo>
                  <a:close/>
                </a:path>
                <a:path w="3790315" h="996950">
                  <a:moveTo>
                    <a:pt x="494822" y="532130"/>
                  </a:moveTo>
                  <a:lnTo>
                    <a:pt x="487878" y="527050"/>
                  </a:lnTo>
                  <a:lnTo>
                    <a:pt x="485545" y="524510"/>
                  </a:lnTo>
                  <a:lnTo>
                    <a:pt x="482545" y="520700"/>
                  </a:lnTo>
                  <a:lnTo>
                    <a:pt x="479100" y="518160"/>
                  </a:lnTo>
                  <a:lnTo>
                    <a:pt x="506322" y="518160"/>
                  </a:lnTo>
                  <a:lnTo>
                    <a:pt x="507502" y="524510"/>
                  </a:lnTo>
                  <a:lnTo>
                    <a:pt x="502516" y="529590"/>
                  </a:lnTo>
                  <a:lnTo>
                    <a:pt x="494822" y="532130"/>
                  </a:lnTo>
                  <a:close/>
                </a:path>
                <a:path w="3790315" h="996950">
                  <a:moveTo>
                    <a:pt x="850759" y="532130"/>
                  </a:moveTo>
                  <a:lnTo>
                    <a:pt x="845203" y="529590"/>
                  </a:lnTo>
                  <a:lnTo>
                    <a:pt x="858714" y="529590"/>
                  </a:lnTo>
                  <a:lnTo>
                    <a:pt x="858425" y="530860"/>
                  </a:lnTo>
                  <a:lnTo>
                    <a:pt x="850759" y="532130"/>
                  </a:lnTo>
                  <a:close/>
                </a:path>
                <a:path w="3790315" h="996950">
                  <a:moveTo>
                    <a:pt x="2874438" y="568960"/>
                  </a:moveTo>
                  <a:lnTo>
                    <a:pt x="2843605" y="568960"/>
                  </a:lnTo>
                  <a:lnTo>
                    <a:pt x="2849744" y="563880"/>
                  </a:lnTo>
                  <a:lnTo>
                    <a:pt x="2855299" y="558800"/>
                  </a:lnTo>
                  <a:lnTo>
                    <a:pt x="2889524" y="537210"/>
                  </a:lnTo>
                  <a:lnTo>
                    <a:pt x="2914798" y="533400"/>
                  </a:lnTo>
                  <a:lnTo>
                    <a:pt x="2930742" y="533400"/>
                  </a:lnTo>
                  <a:lnTo>
                    <a:pt x="2946478" y="535940"/>
                  </a:lnTo>
                  <a:lnTo>
                    <a:pt x="2963047" y="539750"/>
                  </a:lnTo>
                  <a:lnTo>
                    <a:pt x="2987213" y="539750"/>
                  </a:lnTo>
                  <a:lnTo>
                    <a:pt x="2993472" y="549910"/>
                  </a:lnTo>
                  <a:lnTo>
                    <a:pt x="2934724" y="549910"/>
                  </a:lnTo>
                  <a:lnTo>
                    <a:pt x="2897493" y="554990"/>
                  </a:lnTo>
                  <a:lnTo>
                    <a:pt x="2884778" y="561340"/>
                  </a:lnTo>
                  <a:lnTo>
                    <a:pt x="2874438" y="568960"/>
                  </a:lnTo>
                  <a:close/>
                </a:path>
                <a:path w="3790315" h="996950">
                  <a:moveTo>
                    <a:pt x="3148399" y="779780"/>
                  </a:moveTo>
                  <a:lnTo>
                    <a:pt x="3126710" y="779780"/>
                  </a:lnTo>
                  <a:lnTo>
                    <a:pt x="3108691" y="751840"/>
                  </a:lnTo>
                  <a:lnTo>
                    <a:pt x="3087808" y="725170"/>
                  </a:lnTo>
                  <a:lnTo>
                    <a:pt x="3046489" y="670560"/>
                  </a:lnTo>
                  <a:lnTo>
                    <a:pt x="3006379" y="609600"/>
                  </a:lnTo>
                  <a:lnTo>
                    <a:pt x="2987397" y="582930"/>
                  </a:lnTo>
                  <a:lnTo>
                    <a:pt x="2964102" y="561340"/>
                  </a:lnTo>
                  <a:lnTo>
                    <a:pt x="2934724" y="549910"/>
                  </a:lnTo>
                  <a:lnTo>
                    <a:pt x="2993472" y="549910"/>
                  </a:lnTo>
                  <a:lnTo>
                    <a:pt x="3009119" y="575310"/>
                  </a:lnTo>
                  <a:lnTo>
                    <a:pt x="3035576" y="617220"/>
                  </a:lnTo>
                  <a:lnTo>
                    <a:pt x="3062751" y="659130"/>
                  </a:lnTo>
                  <a:lnTo>
                    <a:pt x="3119565" y="741680"/>
                  </a:lnTo>
                  <a:lnTo>
                    <a:pt x="3148399" y="779780"/>
                  </a:lnTo>
                  <a:close/>
                </a:path>
                <a:path w="3790315" h="996950">
                  <a:moveTo>
                    <a:pt x="2432758" y="626110"/>
                  </a:moveTo>
                  <a:lnTo>
                    <a:pt x="2405392" y="626110"/>
                  </a:lnTo>
                  <a:lnTo>
                    <a:pt x="2424468" y="605790"/>
                  </a:lnTo>
                  <a:lnTo>
                    <a:pt x="2449336" y="591820"/>
                  </a:lnTo>
                  <a:lnTo>
                    <a:pt x="2478453" y="584200"/>
                  </a:lnTo>
                  <a:lnTo>
                    <a:pt x="2510279" y="582930"/>
                  </a:lnTo>
                  <a:lnTo>
                    <a:pt x="2528619" y="585470"/>
                  </a:lnTo>
                  <a:lnTo>
                    <a:pt x="2548917" y="589280"/>
                  </a:lnTo>
                  <a:lnTo>
                    <a:pt x="2570090" y="594360"/>
                  </a:lnTo>
                  <a:lnTo>
                    <a:pt x="2591055" y="601980"/>
                  </a:lnTo>
                  <a:lnTo>
                    <a:pt x="2614694" y="601980"/>
                  </a:lnTo>
                  <a:lnTo>
                    <a:pt x="2615423" y="603250"/>
                  </a:lnTo>
                  <a:lnTo>
                    <a:pt x="2487102" y="603250"/>
                  </a:lnTo>
                  <a:lnTo>
                    <a:pt x="2455863" y="610870"/>
                  </a:lnTo>
                  <a:lnTo>
                    <a:pt x="2432758" y="626110"/>
                  </a:lnTo>
                  <a:close/>
                </a:path>
                <a:path w="3790315" h="996950">
                  <a:moveTo>
                    <a:pt x="1564356" y="619760"/>
                  </a:moveTo>
                  <a:lnTo>
                    <a:pt x="1532522" y="619760"/>
                  </a:lnTo>
                  <a:lnTo>
                    <a:pt x="1553956" y="603250"/>
                  </a:lnTo>
                  <a:lnTo>
                    <a:pt x="1578910" y="593090"/>
                  </a:lnTo>
                  <a:lnTo>
                    <a:pt x="1606364" y="589280"/>
                  </a:lnTo>
                  <a:lnTo>
                    <a:pt x="1635298" y="593090"/>
                  </a:lnTo>
                  <a:lnTo>
                    <a:pt x="1652269" y="600710"/>
                  </a:lnTo>
                  <a:lnTo>
                    <a:pt x="1661262" y="607060"/>
                  </a:lnTo>
                  <a:lnTo>
                    <a:pt x="1608605" y="607060"/>
                  </a:lnTo>
                  <a:lnTo>
                    <a:pt x="1583868" y="610870"/>
                  </a:lnTo>
                  <a:lnTo>
                    <a:pt x="1564356" y="619760"/>
                  </a:lnTo>
                  <a:close/>
                </a:path>
                <a:path w="3790315" h="996950">
                  <a:moveTo>
                    <a:pt x="522293" y="607060"/>
                  </a:moveTo>
                  <a:lnTo>
                    <a:pt x="438212" y="607060"/>
                  </a:lnTo>
                  <a:lnTo>
                    <a:pt x="449467" y="600710"/>
                  </a:lnTo>
                  <a:lnTo>
                    <a:pt x="461503" y="595630"/>
                  </a:lnTo>
                  <a:lnTo>
                    <a:pt x="474227" y="593090"/>
                  </a:lnTo>
                  <a:lnTo>
                    <a:pt x="487545" y="593090"/>
                  </a:lnTo>
                  <a:lnTo>
                    <a:pt x="514475" y="600710"/>
                  </a:lnTo>
                  <a:lnTo>
                    <a:pt x="522293" y="607060"/>
                  </a:lnTo>
                  <a:close/>
                </a:path>
                <a:path w="3790315" h="996950">
                  <a:moveTo>
                    <a:pt x="1111918" y="629920"/>
                  </a:moveTo>
                  <a:lnTo>
                    <a:pt x="1085198" y="629920"/>
                  </a:lnTo>
                  <a:lnTo>
                    <a:pt x="1105401" y="614680"/>
                  </a:lnTo>
                  <a:lnTo>
                    <a:pt x="1126572" y="601980"/>
                  </a:lnTo>
                  <a:lnTo>
                    <a:pt x="1151306" y="595630"/>
                  </a:lnTo>
                  <a:lnTo>
                    <a:pt x="1182196" y="594360"/>
                  </a:lnTo>
                  <a:lnTo>
                    <a:pt x="1200295" y="598170"/>
                  </a:lnTo>
                  <a:lnTo>
                    <a:pt x="1217570" y="605790"/>
                  </a:lnTo>
                  <a:lnTo>
                    <a:pt x="1225954" y="610870"/>
                  </a:lnTo>
                  <a:lnTo>
                    <a:pt x="1162530" y="610870"/>
                  </a:lnTo>
                  <a:lnTo>
                    <a:pt x="1149131" y="612140"/>
                  </a:lnTo>
                  <a:lnTo>
                    <a:pt x="1136836" y="615950"/>
                  </a:lnTo>
                  <a:lnTo>
                    <a:pt x="1125500" y="621030"/>
                  </a:lnTo>
                  <a:lnTo>
                    <a:pt x="1114975" y="627380"/>
                  </a:lnTo>
                  <a:lnTo>
                    <a:pt x="1111918" y="629920"/>
                  </a:lnTo>
                  <a:close/>
                </a:path>
                <a:path w="3790315" h="996950">
                  <a:moveTo>
                    <a:pt x="2852160" y="979170"/>
                  </a:moveTo>
                  <a:lnTo>
                    <a:pt x="2846235" y="979170"/>
                  </a:lnTo>
                  <a:lnTo>
                    <a:pt x="2840674" y="974090"/>
                  </a:lnTo>
                  <a:lnTo>
                    <a:pt x="2836051" y="969010"/>
                  </a:lnTo>
                  <a:lnTo>
                    <a:pt x="2832938" y="963930"/>
                  </a:lnTo>
                  <a:lnTo>
                    <a:pt x="2822451" y="948690"/>
                  </a:lnTo>
                  <a:lnTo>
                    <a:pt x="2812369" y="933450"/>
                  </a:lnTo>
                  <a:lnTo>
                    <a:pt x="2802517" y="916940"/>
                  </a:lnTo>
                  <a:lnTo>
                    <a:pt x="2792717" y="901700"/>
                  </a:lnTo>
                  <a:lnTo>
                    <a:pt x="2782856" y="887730"/>
                  </a:lnTo>
                  <a:lnTo>
                    <a:pt x="2771745" y="875030"/>
                  </a:lnTo>
                  <a:lnTo>
                    <a:pt x="2760343" y="861060"/>
                  </a:lnTo>
                  <a:lnTo>
                    <a:pt x="2749607" y="848360"/>
                  </a:lnTo>
                  <a:lnTo>
                    <a:pt x="2728448" y="819150"/>
                  </a:lnTo>
                  <a:lnTo>
                    <a:pt x="2707413" y="791210"/>
                  </a:lnTo>
                  <a:lnTo>
                    <a:pt x="2667386" y="731520"/>
                  </a:lnTo>
                  <a:lnTo>
                    <a:pt x="2637082" y="683260"/>
                  </a:lnTo>
                  <a:lnTo>
                    <a:pt x="2622387" y="657860"/>
                  </a:lnTo>
                  <a:lnTo>
                    <a:pt x="2607943" y="633730"/>
                  </a:lnTo>
                  <a:lnTo>
                    <a:pt x="2563111" y="614680"/>
                  </a:lnTo>
                  <a:lnTo>
                    <a:pt x="2521612" y="604520"/>
                  </a:lnTo>
                  <a:lnTo>
                    <a:pt x="2487102" y="603250"/>
                  </a:lnTo>
                  <a:lnTo>
                    <a:pt x="2615423" y="603250"/>
                  </a:lnTo>
                  <a:lnTo>
                    <a:pt x="2624165" y="618490"/>
                  </a:lnTo>
                  <a:lnTo>
                    <a:pt x="2631139" y="623570"/>
                  </a:lnTo>
                  <a:lnTo>
                    <a:pt x="2637456" y="628650"/>
                  </a:lnTo>
                  <a:lnTo>
                    <a:pt x="2642962" y="633730"/>
                  </a:lnTo>
                  <a:lnTo>
                    <a:pt x="2647498" y="640080"/>
                  </a:lnTo>
                  <a:lnTo>
                    <a:pt x="2650609" y="643890"/>
                  </a:lnTo>
                  <a:lnTo>
                    <a:pt x="2648387" y="650240"/>
                  </a:lnTo>
                  <a:lnTo>
                    <a:pt x="2643942" y="652780"/>
                  </a:lnTo>
                  <a:lnTo>
                    <a:pt x="2653425" y="668020"/>
                  </a:lnTo>
                  <a:lnTo>
                    <a:pt x="2663053" y="684530"/>
                  </a:lnTo>
                  <a:lnTo>
                    <a:pt x="2672848" y="699770"/>
                  </a:lnTo>
                  <a:lnTo>
                    <a:pt x="2682831" y="716280"/>
                  </a:lnTo>
                  <a:lnTo>
                    <a:pt x="2708709" y="716280"/>
                  </a:lnTo>
                  <a:lnTo>
                    <a:pt x="2705943" y="723900"/>
                  </a:lnTo>
                  <a:lnTo>
                    <a:pt x="2709233" y="748030"/>
                  </a:lnTo>
                  <a:lnTo>
                    <a:pt x="2720960" y="770890"/>
                  </a:lnTo>
                  <a:lnTo>
                    <a:pt x="2737052" y="792480"/>
                  </a:lnTo>
                  <a:lnTo>
                    <a:pt x="2760551" y="821690"/>
                  </a:lnTo>
                  <a:lnTo>
                    <a:pt x="2783634" y="850900"/>
                  </a:lnTo>
                  <a:lnTo>
                    <a:pt x="2805925" y="880110"/>
                  </a:lnTo>
                  <a:lnTo>
                    <a:pt x="2827050" y="910590"/>
                  </a:lnTo>
                  <a:lnTo>
                    <a:pt x="2831716" y="914400"/>
                  </a:lnTo>
                  <a:lnTo>
                    <a:pt x="2833827" y="916940"/>
                  </a:lnTo>
                  <a:lnTo>
                    <a:pt x="2863168" y="916940"/>
                  </a:lnTo>
                  <a:lnTo>
                    <a:pt x="2852061" y="924560"/>
                  </a:lnTo>
                  <a:lnTo>
                    <a:pt x="2849271" y="949960"/>
                  </a:lnTo>
                  <a:lnTo>
                    <a:pt x="2851832" y="956310"/>
                  </a:lnTo>
                  <a:lnTo>
                    <a:pt x="2855174" y="965200"/>
                  </a:lnTo>
                  <a:lnTo>
                    <a:pt x="2856287" y="974090"/>
                  </a:lnTo>
                  <a:lnTo>
                    <a:pt x="2852160" y="979170"/>
                  </a:lnTo>
                  <a:close/>
                </a:path>
                <a:path w="3790315" h="996950">
                  <a:moveTo>
                    <a:pt x="1759850" y="925830"/>
                  </a:moveTo>
                  <a:lnTo>
                    <a:pt x="1752434" y="923290"/>
                  </a:lnTo>
                  <a:lnTo>
                    <a:pt x="1748851" y="916940"/>
                  </a:lnTo>
                  <a:lnTo>
                    <a:pt x="1744663" y="895350"/>
                  </a:lnTo>
                  <a:lnTo>
                    <a:pt x="1735934" y="872490"/>
                  </a:lnTo>
                  <a:lnTo>
                    <a:pt x="1718851" y="826770"/>
                  </a:lnTo>
                  <a:lnTo>
                    <a:pt x="1712518" y="796290"/>
                  </a:lnTo>
                  <a:lnTo>
                    <a:pt x="1710296" y="795020"/>
                  </a:lnTo>
                  <a:lnTo>
                    <a:pt x="1708963" y="791210"/>
                  </a:lnTo>
                  <a:lnTo>
                    <a:pt x="1710074" y="788670"/>
                  </a:lnTo>
                  <a:lnTo>
                    <a:pt x="1710518" y="786130"/>
                  </a:lnTo>
                  <a:lnTo>
                    <a:pt x="1708100" y="773430"/>
                  </a:lnTo>
                  <a:lnTo>
                    <a:pt x="1705838" y="760730"/>
                  </a:lnTo>
                  <a:lnTo>
                    <a:pt x="1703721" y="746760"/>
                  </a:lnTo>
                  <a:lnTo>
                    <a:pt x="1701741" y="734060"/>
                  </a:lnTo>
                  <a:lnTo>
                    <a:pt x="1699933" y="721360"/>
                  </a:lnTo>
                  <a:lnTo>
                    <a:pt x="1698282" y="708660"/>
                  </a:lnTo>
                  <a:lnTo>
                    <a:pt x="1696694" y="694690"/>
                  </a:lnTo>
                  <a:lnTo>
                    <a:pt x="1695074" y="681990"/>
                  </a:lnTo>
                  <a:lnTo>
                    <a:pt x="1693074" y="681990"/>
                  </a:lnTo>
                  <a:lnTo>
                    <a:pt x="1691185" y="680720"/>
                  </a:lnTo>
                  <a:lnTo>
                    <a:pt x="1689852" y="678180"/>
                  </a:lnTo>
                  <a:lnTo>
                    <a:pt x="1679269" y="660400"/>
                  </a:lnTo>
                  <a:lnTo>
                    <a:pt x="1667352" y="641350"/>
                  </a:lnTo>
                  <a:lnTo>
                    <a:pt x="1652853" y="624840"/>
                  </a:lnTo>
                  <a:lnTo>
                    <a:pt x="1634520" y="613410"/>
                  </a:lnTo>
                  <a:lnTo>
                    <a:pt x="1608605" y="607060"/>
                  </a:lnTo>
                  <a:lnTo>
                    <a:pt x="1661262" y="607060"/>
                  </a:lnTo>
                  <a:lnTo>
                    <a:pt x="1666658" y="610870"/>
                  </a:lnTo>
                  <a:lnTo>
                    <a:pt x="1678922" y="624840"/>
                  </a:lnTo>
                  <a:lnTo>
                    <a:pt x="1689519" y="638810"/>
                  </a:lnTo>
                  <a:lnTo>
                    <a:pt x="1710925" y="638810"/>
                  </a:lnTo>
                  <a:lnTo>
                    <a:pt x="1716341" y="681990"/>
                  </a:lnTo>
                  <a:lnTo>
                    <a:pt x="1724296" y="737870"/>
                  </a:lnTo>
                  <a:lnTo>
                    <a:pt x="1725073" y="744220"/>
                  </a:lnTo>
                  <a:lnTo>
                    <a:pt x="1725740" y="749300"/>
                  </a:lnTo>
                  <a:lnTo>
                    <a:pt x="1757615" y="749300"/>
                  </a:lnTo>
                  <a:lnTo>
                    <a:pt x="1748417" y="755650"/>
                  </a:lnTo>
                  <a:lnTo>
                    <a:pt x="1740351" y="765810"/>
                  </a:lnTo>
                  <a:lnTo>
                    <a:pt x="1735202" y="778510"/>
                  </a:lnTo>
                  <a:lnTo>
                    <a:pt x="1731073" y="791210"/>
                  </a:lnTo>
                  <a:lnTo>
                    <a:pt x="1733617" y="806450"/>
                  </a:lnTo>
                  <a:lnTo>
                    <a:pt x="1744851" y="849630"/>
                  </a:lnTo>
                  <a:lnTo>
                    <a:pt x="1760350" y="882650"/>
                  </a:lnTo>
                  <a:lnTo>
                    <a:pt x="1767038" y="899160"/>
                  </a:lnTo>
                  <a:lnTo>
                    <a:pt x="1770184" y="916940"/>
                  </a:lnTo>
                  <a:lnTo>
                    <a:pt x="1767100" y="923290"/>
                  </a:lnTo>
                  <a:lnTo>
                    <a:pt x="1759850" y="925830"/>
                  </a:lnTo>
                  <a:close/>
                </a:path>
                <a:path w="3790315" h="996950">
                  <a:moveTo>
                    <a:pt x="1234225" y="886460"/>
                  </a:moveTo>
                  <a:lnTo>
                    <a:pt x="1215084" y="886460"/>
                  </a:lnTo>
                  <a:lnTo>
                    <a:pt x="1223168" y="840740"/>
                  </a:lnTo>
                  <a:lnTo>
                    <a:pt x="1227059" y="800100"/>
                  </a:lnTo>
                  <a:lnTo>
                    <a:pt x="1227181" y="798830"/>
                  </a:lnTo>
                  <a:lnTo>
                    <a:pt x="1227303" y="797560"/>
                  </a:lnTo>
                  <a:lnTo>
                    <a:pt x="1227424" y="796290"/>
                  </a:lnTo>
                  <a:lnTo>
                    <a:pt x="1227546" y="795020"/>
                  </a:lnTo>
                  <a:lnTo>
                    <a:pt x="1227667" y="793750"/>
                  </a:lnTo>
                  <a:lnTo>
                    <a:pt x="1227752" y="792480"/>
                  </a:lnTo>
                  <a:lnTo>
                    <a:pt x="1227836" y="791210"/>
                  </a:lnTo>
                  <a:lnTo>
                    <a:pt x="1227921" y="789940"/>
                  </a:lnTo>
                  <a:lnTo>
                    <a:pt x="1228005" y="788670"/>
                  </a:lnTo>
                  <a:lnTo>
                    <a:pt x="1228090" y="787400"/>
                  </a:lnTo>
                  <a:lnTo>
                    <a:pt x="1228174" y="786130"/>
                  </a:lnTo>
                  <a:lnTo>
                    <a:pt x="1228259" y="784860"/>
                  </a:lnTo>
                  <a:lnTo>
                    <a:pt x="1228343" y="783590"/>
                  </a:lnTo>
                  <a:lnTo>
                    <a:pt x="1228428" y="782320"/>
                  </a:lnTo>
                  <a:lnTo>
                    <a:pt x="1228512" y="781050"/>
                  </a:lnTo>
                  <a:lnTo>
                    <a:pt x="1228597" y="779780"/>
                  </a:lnTo>
                  <a:lnTo>
                    <a:pt x="1228681" y="778510"/>
                  </a:lnTo>
                  <a:lnTo>
                    <a:pt x="1228766" y="777240"/>
                  </a:lnTo>
                  <a:lnTo>
                    <a:pt x="1228850" y="775970"/>
                  </a:lnTo>
                  <a:lnTo>
                    <a:pt x="1228935" y="774700"/>
                  </a:lnTo>
                  <a:lnTo>
                    <a:pt x="1229019" y="773430"/>
                  </a:lnTo>
                  <a:lnTo>
                    <a:pt x="1229104" y="772160"/>
                  </a:lnTo>
                  <a:lnTo>
                    <a:pt x="1229188" y="770890"/>
                  </a:lnTo>
                  <a:lnTo>
                    <a:pt x="1229273" y="769620"/>
                  </a:lnTo>
                  <a:lnTo>
                    <a:pt x="1229357" y="768350"/>
                  </a:lnTo>
                  <a:lnTo>
                    <a:pt x="1229442" y="767080"/>
                  </a:lnTo>
                  <a:lnTo>
                    <a:pt x="1229526" y="765810"/>
                  </a:lnTo>
                  <a:lnTo>
                    <a:pt x="1229611" y="764540"/>
                  </a:lnTo>
                  <a:lnTo>
                    <a:pt x="1229695" y="763270"/>
                  </a:lnTo>
                  <a:lnTo>
                    <a:pt x="1229780" y="762000"/>
                  </a:lnTo>
                  <a:lnTo>
                    <a:pt x="1229864" y="760730"/>
                  </a:lnTo>
                  <a:lnTo>
                    <a:pt x="1229949" y="759460"/>
                  </a:lnTo>
                  <a:lnTo>
                    <a:pt x="1230033" y="758190"/>
                  </a:lnTo>
                  <a:lnTo>
                    <a:pt x="1230118" y="756920"/>
                  </a:lnTo>
                  <a:lnTo>
                    <a:pt x="1230202" y="755650"/>
                  </a:lnTo>
                  <a:lnTo>
                    <a:pt x="1230287" y="754380"/>
                  </a:lnTo>
                  <a:lnTo>
                    <a:pt x="1230371" y="753110"/>
                  </a:lnTo>
                  <a:lnTo>
                    <a:pt x="1230456" y="751840"/>
                  </a:lnTo>
                  <a:lnTo>
                    <a:pt x="1230540" y="750570"/>
                  </a:lnTo>
                  <a:lnTo>
                    <a:pt x="1230625" y="749300"/>
                  </a:lnTo>
                  <a:lnTo>
                    <a:pt x="1230709" y="748030"/>
                  </a:lnTo>
                  <a:lnTo>
                    <a:pt x="1230815" y="746760"/>
                  </a:lnTo>
                  <a:lnTo>
                    <a:pt x="1230921" y="745490"/>
                  </a:lnTo>
                  <a:lnTo>
                    <a:pt x="1231027" y="744220"/>
                  </a:lnTo>
                  <a:lnTo>
                    <a:pt x="1231133" y="742950"/>
                  </a:lnTo>
                  <a:lnTo>
                    <a:pt x="1231239" y="741680"/>
                  </a:lnTo>
                  <a:lnTo>
                    <a:pt x="1231345" y="740410"/>
                  </a:lnTo>
                  <a:lnTo>
                    <a:pt x="1231451" y="739140"/>
                  </a:lnTo>
                  <a:lnTo>
                    <a:pt x="1231557" y="737870"/>
                  </a:lnTo>
                  <a:lnTo>
                    <a:pt x="1231663" y="736600"/>
                  </a:lnTo>
                  <a:lnTo>
                    <a:pt x="1231769" y="735330"/>
                  </a:lnTo>
                  <a:lnTo>
                    <a:pt x="1231875" y="734060"/>
                  </a:lnTo>
                  <a:lnTo>
                    <a:pt x="1231980" y="732790"/>
                  </a:lnTo>
                  <a:lnTo>
                    <a:pt x="1232086" y="731520"/>
                  </a:lnTo>
                  <a:lnTo>
                    <a:pt x="1232192" y="730250"/>
                  </a:lnTo>
                  <a:lnTo>
                    <a:pt x="1232298" y="728980"/>
                  </a:lnTo>
                  <a:lnTo>
                    <a:pt x="1232404" y="727710"/>
                  </a:lnTo>
                  <a:lnTo>
                    <a:pt x="1232510" y="726440"/>
                  </a:lnTo>
                  <a:lnTo>
                    <a:pt x="1232616" y="725170"/>
                  </a:lnTo>
                  <a:lnTo>
                    <a:pt x="1232722" y="723900"/>
                  </a:lnTo>
                  <a:lnTo>
                    <a:pt x="1232828" y="722630"/>
                  </a:lnTo>
                  <a:lnTo>
                    <a:pt x="1232934" y="721360"/>
                  </a:lnTo>
                  <a:lnTo>
                    <a:pt x="1233040" y="720090"/>
                  </a:lnTo>
                  <a:lnTo>
                    <a:pt x="1233146" y="718820"/>
                  </a:lnTo>
                  <a:lnTo>
                    <a:pt x="1233252" y="717550"/>
                  </a:lnTo>
                  <a:lnTo>
                    <a:pt x="1233358" y="716280"/>
                  </a:lnTo>
                  <a:lnTo>
                    <a:pt x="1233464" y="715010"/>
                  </a:lnTo>
                  <a:lnTo>
                    <a:pt x="1233570" y="713740"/>
                  </a:lnTo>
                  <a:lnTo>
                    <a:pt x="1233676" y="712470"/>
                  </a:lnTo>
                  <a:lnTo>
                    <a:pt x="1233782" y="711200"/>
                  </a:lnTo>
                  <a:lnTo>
                    <a:pt x="1233888" y="709930"/>
                  </a:lnTo>
                  <a:lnTo>
                    <a:pt x="1233994" y="708660"/>
                  </a:lnTo>
                  <a:lnTo>
                    <a:pt x="1234099" y="707390"/>
                  </a:lnTo>
                  <a:lnTo>
                    <a:pt x="1234205" y="706120"/>
                  </a:lnTo>
                  <a:lnTo>
                    <a:pt x="1234311" y="704850"/>
                  </a:lnTo>
                  <a:lnTo>
                    <a:pt x="1234417" y="703580"/>
                  </a:lnTo>
                  <a:lnTo>
                    <a:pt x="1239084" y="661670"/>
                  </a:lnTo>
                  <a:lnTo>
                    <a:pt x="1227001" y="661670"/>
                  </a:lnTo>
                  <a:lnTo>
                    <a:pt x="1223209" y="656590"/>
                  </a:lnTo>
                  <a:lnTo>
                    <a:pt x="1223173" y="645160"/>
                  </a:lnTo>
                  <a:lnTo>
                    <a:pt x="1223076" y="642620"/>
                  </a:lnTo>
                  <a:lnTo>
                    <a:pt x="1222978" y="640080"/>
                  </a:lnTo>
                  <a:lnTo>
                    <a:pt x="1222880" y="637540"/>
                  </a:lnTo>
                  <a:lnTo>
                    <a:pt x="1222783" y="635000"/>
                  </a:lnTo>
                  <a:lnTo>
                    <a:pt x="1222685" y="632460"/>
                  </a:lnTo>
                  <a:lnTo>
                    <a:pt x="1206807" y="619760"/>
                  </a:lnTo>
                  <a:lnTo>
                    <a:pt x="1184012" y="612140"/>
                  </a:lnTo>
                  <a:lnTo>
                    <a:pt x="1162530" y="610870"/>
                  </a:lnTo>
                  <a:lnTo>
                    <a:pt x="1225954" y="610870"/>
                  </a:lnTo>
                  <a:lnTo>
                    <a:pt x="1232242" y="614680"/>
                  </a:lnTo>
                  <a:lnTo>
                    <a:pt x="1242528" y="627380"/>
                  </a:lnTo>
                  <a:lnTo>
                    <a:pt x="1266825" y="627380"/>
                  </a:lnTo>
                  <a:lnTo>
                    <a:pt x="1266700" y="628650"/>
                  </a:lnTo>
                  <a:lnTo>
                    <a:pt x="1266575" y="629920"/>
                  </a:lnTo>
                  <a:lnTo>
                    <a:pt x="1266450" y="631190"/>
                  </a:lnTo>
                  <a:lnTo>
                    <a:pt x="1266324" y="632460"/>
                  </a:lnTo>
                  <a:lnTo>
                    <a:pt x="1266199" y="633730"/>
                  </a:lnTo>
                  <a:lnTo>
                    <a:pt x="1266074" y="635000"/>
                  </a:lnTo>
                  <a:lnTo>
                    <a:pt x="1265949" y="636270"/>
                  </a:lnTo>
                  <a:lnTo>
                    <a:pt x="1265823" y="637540"/>
                  </a:lnTo>
                  <a:lnTo>
                    <a:pt x="1265698" y="638810"/>
                  </a:lnTo>
                  <a:lnTo>
                    <a:pt x="1265573" y="640080"/>
                  </a:lnTo>
                  <a:lnTo>
                    <a:pt x="1265448" y="641350"/>
                  </a:lnTo>
                  <a:lnTo>
                    <a:pt x="1265323" y="642620"/>
                  </a:lnTo>
                  <a:lnTo>
                    <a:pt x="1265197" y="643890"/>
                  </a:lnTo>
                  <a:lnTo>
                    <a:pt x="1265072" y="645160"/>
                  </a:lnTo>
                  <a:lnTo>
                    <a:pt x="1264947" y="646430"/>
                  </a:lnTo>
                  <a:lnTo>
                    <a:pt x="1264822" y="647700"/>
                  </a:lnTo>
                  <a:lnTo>
                    <a:pt x="1264696" y="648970"/>
                  </a:lnTo>
                  <a:lnTo>
                    <a:pt x="1264571" y="650240"/>
                  </a:lnTo>
                  <a:lnTo>
                    <a:pt x="1264446" y="651510"/>
                  </a:lnTo>
                  <a:lnTo>
                    <a:pt x="1264321" y="652780"/>
                  </a:lnTo>
                  <a:lnTo>
                    <a:pt x="1264195" y="654050"/>
                  </a:lnTo>
                  <a:lnTo>
                    <a:pt x="1264070" y="655320"/>
                  </a:lnTo>
                  <a:lnTo>
                    <a:pt x="1263945" y="656590"/>
                  </a:lnTo>
                  <a:lnTo>
                    <a:pt x="1263820" y="657860"/>
                  </a:lnTo>
                  <a:lnTo>
                    <a:pt x="1263694" y="659130"/>
                  </a:lnTo>
                  <a:lnTo>
                    <a:pt x="1263392" y="661670"/>
                  </a:lnTo>
                  <a:lnTo>
                    <a:pt x="1239084" y="661670"/>
                  </a:lnTo>
                  <a:lnTo>
                    <a:pt x="1232917" y="662940"/>
                  </a:lnTo>
                  <a:lnTo>
                    <a:pt x="1263240" y="662940"/>
                  </a:lnTo>
                  <a:lnTo>
                    <a:pt x="1257184" y="713740"/>
                  </a:lnTo>
                  <a:lnTo>
                    <a:pt x="1249861" y="768350"/>
                  </a:lnTo>
                  <a:lnTo>
                    <a:pt x="1280658" y="768350"/>
                  </a:lnTo>
                  <a:lnTo>
                    <a:pt x="1254972" y="791210"/>
                  </a:lnTo>
                  <a:lnTo>
                    <a:pt x="1252417" y="793750"/>
                  </a:lnTo>
                  <a:lnTo>
                    <a:pt x="1246528" y="793750"/>
                  </a:lnTo>
                  <a:lnTo>
                    <a:pt x="1243084" y="821690"/>
                  </a:lnTo>
                  <a:lnTo>
                    <a:pt x="1239806" y="849630"/>
                  </a:lnTo>
                  <a:lnTo>
                    <a:pt x="1235778" y="878840"/>
                  </a:lnTo>
                  <a:lnTo>
                    <a:pt x="1234225" y="886460"/>
                  </a:lnTo>
                  <a:close/>
                </a:path>
                <a:path w="3790315" h="996950">
                  <a:moveTo>
                    <a:pt x="1936175" y="679450"/>
                  </a:moveTo>
                  <a:lnTo>
                    <a:pt x="1911514" y="679450"/>
                  </a:lnTo>
                  <a:lnTo>
                    <a:pt x="1917812" y="670560"/>
                  </a:lnTo>
                  <a:lnTo>
                    <a:pt x="1924486" y="662940"/>
                  </a:lnTo>
                  <a:lnTo>
                    <a:pt x="1930451" y="654050"/>
                  </a:lnTo>
                  <a:lnTo>
                    <a:pt x="1934624" y="645160"/>
                  </a:lnTo>
                  <a:lnTo>
                    <a:pt x="1935736" y="641350"/>
                  </a:lnTo>
                  <a:lnTo>
                    <a:pt x="1938847" y="640080"/>
                  </a:lnTo>
                  <a:lnTo>
                    <a:pt x="1942291" y="638810"/>
                  </a:lnTo>
                  <a:lnTo>
                    <a:pt x="1942624" y="637540"/>
                  </a:lnTo>
                  <a:lnTo>
                    <a:pt x="1943291" y="636270"/>
                  </a:lnTo>
                  <a:lnTo>
                    <a:pt x="1944513" y="635000"/>
                  </a:lnTo>
                  <a:lnTo>
                    <a:pt x="1957820" y="622300"/>
                  </a:lnTo>
                  <a:lnTo>
                    <a:pt x="1972471" y="614680"/>
                  </a:lnTo>
                  <a:lnTo>
                    <a:pt x="1989059" y="610870"/>
                  </a:lnTo>
                  <a:lnTo>
                    <a:pt x="2008178" y="614680"/>
                  </a:lnTo>
                  <a:lnTo>
                    <a:pt x="2020786" y="619760"/>
                  </a:lnTo>
                  <a:lnTo>
                    <a:pt x="2032706" y="627380"/>
                  </a:lnTo>
                  <a:lnTo>
                    <a:pt x="2035425" y="629920"/>
                  </a:lnTo>
                  <a:lnTo>
                    <a:pt x="1990887" y="629920"/>
                  </a:lnTo>
                  <a:lnTo>
                    <a:pt x="1979096" y="632460"/>
                  </a:lnTo>
                  <a:lnTo>
                    <a:pt x="1968763" y="638810"/>
                  </a:lnTo>
                  <a:lnTo>
                    <a:pt x="1959513" y="647700"/>
                  </a:lnTo>
                  <a:lnTo>
                    <a:pt x="1958068" y="650240"/>
                  </a:lnTo>
                  <a:lnTo>
                    <a:pt x="1954846" y="650240"/>
                  </a:lnTo>
                  <a:lnTo>
                    <a:pt x="1950039" y="661670"/>
                  </a:lnTo>
                  <a:lnTo>
                    <a:pt x="1943471" y="670560"/>
                  </a:lnTo>
                  <a:lnTo>
                    <a:pt x="1936175" y="679450"/>
                  </a:lnTo>
                  <a:close/>
                </a:path>
                <a:path w="3790315" h="996950">
                  <a:moveTo>
                    <a:pt x="552036" y="669290"/>
                  </a:moveTo>
                  <a:lnTo>
                    <a:pt x="544766" y="665480"/>
                  </a:lnTo>
                  <a:lnTo>
                    <a:pt x="534106" y="650240"/>
                  </a:lnTo>
                  <a:lnTo>
                    <a:pt x="522238" y="632460"/>
                  </a:lnTo>
                  <a:lnTo>
                    <a:pt x="507329" y="617220"/>
                  </a:lnTo>
                  <a:lnTo>
                    <a:pt x="487545" y="612140"/>
                  </a:lnTo>
                  <a:lnTo>
                    <a:pt x="528547" y="612140"/>
                  </a:lnTo>
                  <a:lnTo>
                    <a:pt x="533238" y="615950"/>
                  </a:lnTo>
                  <a:lnTo>
                    <a:pt x="548043" y="636270"/>
                  </a:lnTo>
                  <a:lnTo>
                    <a:pt x="563098" y="656590"/>
                  </a:lnTo>
                  <a:lnTo>
                    <a:pt x="564703" y="662940"/>
                  </a:lnTo>
                  <a:lnTo>
                    <a:pt x="559849" y="668020"/>
                  </a:lnTo>
                  <a:lnTo>
                    <a:pt x="552036" y="669290"/>
                  </a:lnTo>
                  <a:close/>
                </a:path>
                <a:path w="3790315" h="996950">
                  <a:moveTo>
                    <a:pt x="707267" y="640080"/>
                  </a:moveTo>
                  <a:lnTo>
                    <a:pt x="604875" y="640080"/>
                  </a:lnTo>
                  <a:lnTo>
                    <a:pt x="625207" y="632460"/>
                  </a:lnTo>
                  <a:lnTo>
                    <a:pt x="647027" y="628650"/>
                  </a:lnTo>
                  <a:lnTo>
                    <a:pt x="669577" y="628650"/>
                  </a:lnTo>
                  <a:lnTo>
                    <a:pt x="692096" y="632460"/>
                  </a:lnTo>
                  <a:lnTo>
                    <a:pt x="707267" y="640080"/>
                  </a:lnTo>
                  <a:close/>
                </a:path>
                <a:path w="3790315" h="996950">
                  <a:moveTo>
                    <a:pt x="2056733" y="679450"/>
                  </a:moveTo>
                  <a:lnTo>
                    <a:pt x="2047955" y="678180"/>
                  </a:lnTo>
                  <a:lnTo>
                    <a:pt x="2044844" y="671830"/>
                  </a:lnTo>
                  <a:lnTo>
                    <a:pt x="2037761" y="660400"/>
                  </a:lnTo>
                  <a:lnTo>
                    <a:pt x="2028095" y="650240"/>
                  </a:lnTo>
                  <a:lnTo>
                    <a:pt x="2016720" y="641350"/>
                  </a:lnTo>
                  <a:lnTo>
                    <a:pt x="2004512" y="633730"/>
                  </a:lnTo>
                  <a:lnTo>
                    <a:pt x="1990887" y="629920"/>
                  </a:lnTo>
                  <a:lnTo>
                    <a:pt x="2035425" y="629920"/>
                  </a:lnTo>
                  <a:lnTo>
                    <a:pt x="2043584" y="637540"/>
                  </a:lnTo>
                  <a:lnTo>
                    <a:pt x="2053066" y="647700"/>
                  </a:lnTo>
                  <a:lnTo>
                    <a:pt x="2074904" y="647700"/>
                  </a:lnTo>
                  <a:lnTo>
                    <a:pt x="2082374" y="671830"/>
                  </a:lnTo>
                  <a:lnTo>
                    <a:pt x="2084034" y="676910"/>
                  </a:lnTo>
                  <a:lnTo>
                    <a:pt x="2062066" y="676910"/>
                  </a:lnTo>
                  <a:lnTo>
                    <a:pt x="2056733" y="679450"/>
                  </a:lnTo>
                  <a:close/>
                </a:path>
                <a:path w="3790315" h="996950">
                  <a:moveTo>
                    <a:pt x="2708709" y="716280"/>
                  </a:moveTo>
                  <a:lnTo>
                    <a:pt x="2682831" y="716280"/>
                  </a:lnTo>
                  <a:lnTo>
                    <a:pt x="2696019" y="690880"/>
                  </a:lnTo>
                  <a:lnTo>
                    <a:pt x="2715010" y="666750"/>
                  </a:lnTo>
                  <a:lnTo>
                    <a:pt x="2739189" y="646430"/>
                  </a:lnTo>
                  <a:lnTo>
                    <a:pt x="2767940" y="635000"/>
                  </a:lnTo>
                  <a:lnTo>
                    <a:pt x="2796359" y="631190"/>
                  </a:lnTo>
                  <a:lnTo>
                    <a:pt x="2821550" y="631190"/>
                  </a:lnTo>
                  <a:lnTo>
                    <a:pt x="2844657" y="636270"/>
                  </a:lnTo>
                  <a:lnTo>
                    <a:pt x="2866827" y="646430"/>
                  </a:lnTo>
                  <a:lnTo>
                    <a:pt x="2891737" y="646430"/>
                  </a:lnTo>
                  <a:lnTo>
                    <a:pt x="2892555" y="647700"/>
                  </a:lnTo>
                  <a:lnTo>
                    <a:pt x="2804179" y="647700"/>
                  </a:lnTo>
                  <a:lnTo>
                    <a:pt x="2773606" y="652780"/>
                  </a:lnTo>
                  <a:lnTo>
                    <a:pt x="2755772" y="660400"/>
                  </a:lnTo>
                  <a:lnTo>
                    <a:pt x="2740093" y="671830"/>
                  </a:lnTo>
                  <a:lnTo>
                    <a:pt x="2726560" y="684530"/>
                  </a:lnTo>
                  <a:lnTo>
                    <a:pt x="2715163" y="698500"/>
                  </a:lnTo>
                  <a:lnTo>
                    <a:pt x="2708709" y="716280"/>
                  </a:lnTo>
                  <a:close/>
                </a:path>
                <a:path w="3790315" h="996950">
                  <a:moveTo>
                    <a:pt x="3107983" y="712470"/>
                  </a:moveTo>
                  <a:lnTo>
                    <a:pt x="3101169" y="709930"/>
                  </a:lnTo>
                  <a:lnTo>
                    <a:pt x="3097625" y="703580"/>
                  </a:lnTo>
                  <a:lnTo>
                    <a:pt x="3100155" y="697230"/>
                  </a:lnTo>
                  <a:lnTo>
                    <a:pt x="3120877" y="674370"/>
                  </a:lnTo>
                  <a:lnTo>
                    <a:pt x="3145098" y="651510"/>
                  </a:lnTo>
                  <a:lnTo>
                    <a:pt x="3173653" y="635000"/>
                  </a:lnTo>
                  <a:lnTo>
                    <a:pt x="3207375" y="633730"/>
                  </a:lnTo>
                  <a:lnTo>
                    <a:pt x="3221286" y="636270"/>
                  </a:lnTo>
                  <a:lnTo>
                    <a:pt x="3249358" y="646430"/>
                  </a:lnTo>
                  <a:lnTo>
                    <a:pt x="3260037" y="651510"/>
                  </a:lnTo>
                  <a:lnTo>
                    <a:pt x="3202203" y="651510"/>
                  </a:lnTo>
                  <a:lnTo>
                    <a:pt x="3174153" y="656590"/>
                  </a:lnTo>
                  <a:lnTo>
                    <a:pt x="3156780" y="666750"/>
                  </a:lnTo>
                  <a:lnTo>
                    <a:pt x="3142085" y="680720"/>
                  </a:lnTo>
                  <a:lnTo>
                    <a:pt x="3128701" y="694690"/>
                  </a:lnTo>
                  <a:lnTo>
                    <a:pt x="3115266" y="709930"/>
                  </a:lnTo>
                  <a:lnTo>
                    <a:pt x="3107983" y="712470"/>
                  </a:lnTo>
                  <a:close/>
                </a:path>
                <a:path w="3790315" h="996950">
                  <a:moveTo>
                    <a:pt x="729979" y="923290"/>
                  </a:moveTo>
                  <a:lnTo>
                    <a:pt x="707873" y="923290"/>
                  </a:lnTo>
                  <a:lnTo>
                    <a:pt x="721255" y="880110"/>
                  </a:lnTo>
                  <a:lnTo>
                    <a:pt x="733511" y="835660"/>
                  </a:lnTo>
                  <a:lnTo>
                    <a:pt x="745810" y="791210"/>
                  </a:lnTo>
                  <a:lnTo>
                    <a:pt x="759316" y="746760"/>
                  </a:lnTo>
                  <a:lnTo>
                    <a:pt x="754428" y="746760"/>
                  </a:lnTo>
                  <a:lnTo>
                    <a:pt x="749872" y="742950"/>
                  </a:lnTo>
                  <a:lnTo>
                    <a:pt x="749789" y="741680"/>
                  </a:lnTo>
                  <a:lnTo>
                    <a:pt x="749706" y="740410"/>
                  </a:lnTo>
                  <a:lnTo>
                    <a:pt x="732789" y="689610"/>
                  </a:lnTo>
                  <a:lnTo>
                    <a:pt x="690874" y="654050"/>
                  </a:lnTo>
                  <a:lnTo>
                    <a:pt x="664152" y="647700"/>
                  </a:lnTo>
                  <a:lnTo>
                    <a:pt x="721297" y="647700"/>
                  </a:lnTo>
                  <a:lnTo>
                    <a:pt x="742108" y="666750"/>
                  </a:lnTo>
                  <a:lnTo>
                    <a:pt x="758329" y="690880"/>
                  </a:lnTo>
                  <a:lnTo>
                    <a:pt x="768205" y="718820"/>
                  </a:lnTo>
                  <a:lnTo>
                    <a:pt x="788657" y="718820"/>
                  </a:lnTo>
                  <a:lnTo>
                    <a:pt x="774538" y="767080"/>
                  </a:lnTo>
                  <a:lnTo>
                    <a:pt x="771328" y="778510"/>
                  </a:lnTo>
                  <a:lnTo>
                    <a:pt x="768191" y="789940"/>
                  </a:lnTo>
                  <a:lnTo>
                    <a:pt x="765117" y="800100"/>
                  </a:lnTo>
                  <a:lnTo>
                    <a:pt x="762094" y="811530"/>
                  </a:lnTo>
                  <a:lnTo>
                    <a:pt x="795641" y="811530"/>
                  </a:lnTo>
                  <a:lnTo>
                    <a:pt x="771316" y="830580"/>
                  </a:lnTo>
                  <a:lnTo>
                    <a:pt x="756761" y="830580"/>
                  </a:lnTo>
                  <a:lnTo>
                    <a:pt x="746039" y="869950"/>
                  </a:lnTo>
                  <a:lnTo>
                    <a:pt x="734567" y="909320"/>
                  </a:lnTo>
                  <a:lnTo>
                    <a:pt x="729979" y="923290"/>
                  </a:lnTo>
                  <a:close/>
                </a:path>
                <a:path w="3790315" h="996950">
                  <a:moveTo>
                    <a:pt x="3047162" y="873760"/>
                  </a:moveTo>
                  <a:lnTo>
                    <a:pt x="3025156" y="873760"/>
                  </a:lnTo>
                  <a:lnTo>
                    <a:pt x="3019533" y="867410"/>
                  </a:lnTo>
                  <a:lnTo>
                    <a:pt x="3014087" y="859790"/>
                  </a:lnTo>
                  <a:lnTo>
                    <a:pt x="3008954" y="853440"/>
                  </a:lnTo>
                  <a:lnTo>
                    <a:pt x="3004268" y="847090"/>
                  </a:lnTo>
                  <a:lnTo>
                    <a:pt x="2983821" y="817880"/>
                  </a:lnTo>
                  <a:lnTo>
                    <a:pt x="2942176" y="759460"/>
                  </a:lnTo>
                  <a:lnTo>
                    <a:pt x="2921603" y="730250"/>
                  </a:lnTo>
                  <a:lnTo>
                    <a:pt x="2913263" y="717550"/>
                  </a:lnTo>
                  <a:lnTo>
                    <a:pt x="2905048" y="706120"/>
                  </a:lnTo>
                  <a:lnTo>
                    <a:pt x="2888826" y="680720"/>
                  </a:lnTo>
                  <a:lnTo>
                    <a:pt x="2885048" y="680720"/>
                  </a:lnTo>
                  <a:lnTo>
                    <a:pt x="2883271" y="679450"/>
                  </a:lnTo>
                  <a:lnTo>
                    <a:pt x="2858573" y="662940"/>
                  </a:lnTo>
                  <a:lnTo>
                    <a:pt x="2832355" y="651510"/>
                  </a:lnTo>
                  <a:lnTo>
                    <a:pt x="2804179" y="647700"/>
                  </a:lnTo>
                  <a:lnTo>
                    <a:pt x="2892555" y="647700"/>
                  </a:lnTo>
                  <a:lnTo>
                    <a:pt x="2932636" y="709930"/>
                  </a:lnTo>
                  <a:lnTo>
                    <a:pt x="2960825" y="750570"/>
                  </a:lnTo>
                  <a:lnTo>
                    <a:pt x="2970277" y="763270"/>
                  </a:lnTo>
                  <a:lnTo>
                    <a:pt x="2989308" y="789940"/>
                  </a:lnTo>
                  <a:lnTo>
                    <a:pt x="2998824" y="803910"/>
                  </a:lnTo>
                  <a:lnTo>
                    <a:pt x="3021989" y="803910"/>
                  </a:lnTo>
                  <a:lnTo>
                    <a:pt x="3018379" y="815340"/>
                  </a:lnTo>
                  <a:lnTo>
                    <a:pt x="3018462" y="816610"/>
                  </a:lnTo>
                  <a:lnTo>
                    <a:pt x="3018546" y="817880"/>
                  </a:lnTo>
                  <a:lnTo>
                    <a:pt x="3018629" y="819150"/>
                  </a:lnTo>
                  <a:lnTo>
                    <a:pt x="3018712" y="820420"/>
                  </a:lnTo>
                  <a:lnTo>
                    <a:pt x="3015712" y="822960"/>
                  </a:lnTo>
                  <a:lnTo>
                    <a:pt x="3011823" y="824230"/>
                  </a:lnTo>
                  <a:lnTo>
                    <a:pt x="3019299" y="834390"/>
                  </a:lnTo>
                  <a:lnTo>
                    <a:pt x="3026712" y="844550"/>
                  </a:lnTo>
                  <a:lnTo>
                    <a:pt x="3034042" y="854710"/>
                  </a:lnTo>
                  <a:lnTo>
                    <a:pt x="3041267" y="864870"/>
                  </a:lnTo>
                  <a:lnTo>
                    <a:pt x="3046264" y="872490"/>
                  </a:lnTo>
                  <a:lnTo>
                    <a:pt x="3047162" y="873760"/>
                  </a:lnTo>
                  <a:close/>
                </a:path>
                <a:path w="3790315" h="996950">
                  <a:moveTo>
                    <a:pt x="3296928" y="703580"/>
                  </a:moveTo>
                  <a:lnTo>
                    <a:pt x="3286040" y="703580"/>
                  </a:lnTo>
                  <a:lnTo>
                    <a:pt x="3282373" y="695960"/>
                  </a:lnTo>
                  <a:lnTo>
                    <a:pt x="3264261" y="676910"/>
                  </a:lnTo>
                  <a:lnTo>
                    <a:pt x="3234888" y="660400"/>
                  </a:lnTo>
                  <a:lnTo>
                    <a:pt x="3202203" y="651510"/>
                  </a:lnTo>
                  <a:lnTo>
                    <a:pt x="3260037" y="651510"/>
                  </a:lnTo>
                  <a:lnTo>
                    <a:pt x="3262707" y="652780"/>
                  </a:lnTo>
                  <a:lnTo>
                    <a:pt x="3285722" y="652780"/>
                  </a:lnTo>
                  <a:lnTo>
                    <a:pt x="3304685" y="675640"/>
                  </a:lnTo>
                  <a:lnTo>
                    <a:pt x="3326183" y="699770"/>
                  </a:lnTo>
                  <a:lnTo>
                    <a:pt x="3301484" y="699770"/>
                  </a:lnTo>
                  <a:lnTo>
                    <a:pt x="3296928" y="703580"/>
                  </a:lnTo>
                  <a:close/>
                </a:path>
                <a:path w="3790315" h="996950">
                  <a:moveTo>
                    <a:pt x="2385650" y="676910"/>
                  </a:moveTo>
                  <a:lnTo>
                    <a:pt x="2292506" y="676910"/>
                  </a:lnTo>
                  <a:lnTo>
                    <a:pt x="2319321" y="666750"/>
                  </a:lnTo>
                  <a:lnTo>
                    <a:pt x="2350032" y="666750"/>
                  </a:lnTo>
                  <a:lnTo>
                    <a:pt x="2381035" y="674370"/>
                  </a:lnTo>
                  <a:lnTo>
                    <a:pt x="2385650" y="676910"/>
                  </a:lnTo>
                  <a:close/>
                </a:path>
                <a:path w="3790315" h="996950">
                  <a:moveTo>
                    <a:pt x="2156600" y="890270"/>
                  </a:moveTo>
                  <a:lnTo>
                    <a:pt x="2134953" y="890270"/>
                  </a:lnTo>
                  <a:lnTo>
                    <a:pt x="2130237" y="877570"/>
                  </a:lnTo>
                  <a:lnTo>
                    <a:pt x="2125801" y="864870"/>
                  </a:lnTo>
                  <a:lnTo>
                    <a:pt x="2121469" y="850900"/>
                  </a:lnTo>
                  <a:lnTo>
                    <a:pt x="2117065" y="838200"/>
                  </a:lnTo>
                  <a:lnTo>
                    <a:pt x="2106958" y="810260"/>
                  </a:lnTo>
                  <a:lnTo>
                    <a:pt x="2096871" y="781050"/>
                  </a:lnTo>
                  <a:lnTo>
                    <a:pt x="2086909" y="751840"/>
                  </a:lnTo>
                  <a:lnTo>
                    <a:pt x="2077177" y="723900"/>
                  </a:lnTo>
                  <a:lnTo>
                    <a:pt x="2073300" y="712470"/>
                  </a:lnTo>
                  <a:lnTo>
                    <a:pt x="2069497" y="699770"/>
                  </a:lnTo>
                  <a:lnTo>
                    <a:pt x="2065755" y="688340"/>
                  </a:lnTo>
                  <a:lnTo>
                    <a:pt x="2062066" y="676910"/>
                  </a:lnTo>
                  <a:lnTo>
                    <a:pt x="2084034" y="676910"/>
                  </a:lnTo>
                  <a:lnTo>
                    <a:pt x="2097732" y="718820"/>
                  </a:lnTo>
                  <a:lnTo>
                    <a:pt x="2103699" y="736600"/>
                  </a:lnTo>
                  <a:lnTo>
                    <a:pt x="2115591" y="772160"/>
                  </a:lnTo>
                  <a:lnTo>
                    <a:pt x="2121620" y="788670"/>
                  </a:lnTo>
                  <a:lnTo>
                    <a:pt x="2145524" y="788670"/>
                  </a:lnTo>
                  <a:lnTo>
                    <a:pt x="2136065" y="808990"/>
                  </a:lnTo>
                  <a:lnTo>
                    <a:pt x="2134953" y="811530"/>
                  </a:lnTo>
                  <a:lnTo>
                    <a:pt x="2132509" y="812800"/>
                  </a:lnTo>
                  <a:lnTo>
                    <a:pt x="2129731" y="814070"/>
                  </a:lnTo>
                  <a:lnTo>
                    <a:pt x="2132287" y="820420"/>
                  </a:lnTo>
                  <a:lnTo>
                    <a:pt x="2134509" y="828040"/>
                  </a:lnTo>
                  <a:lnTo>
                    <a:pt x="2137176" y="834390"/>
                  </a:lnTo>
                  <a:lnTo>
                    <a:pt x="2146481" y="861060"/>
                  </a:lnTo>
                  <a:lnTo>
                    <a:pt x="2150863" y="875030"/>
                  </a:lnTo>
                  <a:lnTo>
                    <a:pt x="2155620" y="887730"/>
                  </a:lnTo>
                  <a:lnTo>
                    <a:pt x="2156600" y="890270"/>
                  </a:lnTo>
                  <a:close/>
                </a:path>
                <a:path w="3790315" h="996950">
                  <a:moveTo>
                    <a:pt x="2501720" y="845820"/>
                  </a:moveTo>
                  <a:lnTo>
                    <a:pt x="2481502" y="845820"/>
                  </a:lnTo>
                  <a:lnTo>
                    <a:pt x="2471299" y="828040"/>
                  </a:lnTo>
                  <a:lnTo>
                    <a:pt x="2461294" y="808990"/>
                  </a:lnTo>
                  <a:lnTo>
                    <a:pt x="2451643" y="791210"/>
                  </a:lnTo>
                  <a:lnTo>
                    <a:pt x="2442502" y="772160"/>
                  </a:lnTo>
                  <a:lnTo>
                    <a:pt x="2441836" y="770890"/>
                  </a:lnTo>
                  <a:lnTo>
                    <a:pt x="2441502" y="770890"/>
                  </a:lnTo>
                  <a:lnTo>
                    <a:pt x="2437322" y="763270"/>
                  </a:lnTo>
                  <a:lnTo>
                    <a:pt x="2432725" y="755650"/>
                  </a:lnTo>
                  <a:lnTo>
                    <a:pt x="2427878" y="749300"/>
                  </a:lnTo>
                  <a:lnTo>
                    <a:pt x="2422947" y="741680"/>
                  </a:lnTo>
                  <a:lnTo>
                    <a:pt x="2420725" y="740410"/>
                  </a:lnTo>
                  <a:lnTo>
                    <a:pt x="2418947" y="739140"/>
                  </a:lnTo>
                  <a:lnTo>
                    <a:pt x="2418058" y="735330"/>
                  </a:lnTo>
                  <a:lnTo>
                    <a:pt x="2417614" y="735330"/>
                  </a:lnTo>
                  <a:lnTo>
                    <a:pt x="2417281" y="734060"/>
                  </a:lnTo>
                  <a:lnTo>
                    <a:pt x="2412836" y="727710"/>
                  </a:lnTo>
                  <a:lnTo>
                    <a:pt x="2410836" y="723900"/>
                  </a:lnTo>
                  <a:lnTo>
                    <a:pt x="2410614" y="722630"/>
                  </a:lnTo>
                  <a:lnTo>
                    <a:pt x="2410392" y="722630"/>
                  </a:lnTo>
                  <a:lnTo>
                    <a:pt x="2409836" y="721360"/>
                  </a:lnTo>
                  <a:lnTo>
                    <a:pt x="2409392" y="721360"/>
                  </a:lnTo>
                  <a:lnTo>
                    <a:pt x="2407836" y="718820"/>
                  </a:lnTo>
                  <a:lnTo>
                    <a:pt x="2407281" y="717550"/>
                  </a:lnTo>
                  <a:lnTo>
                    <a:pt x="2407059" y="716280"/>
                  </a:lnTo>
                  <a:lnTo>
                    <a:pt x="2383379" y="697230"/>
                  </a:lnTo>
                  <a:lnTo>
                    <a:pt x="2353615" y="685800"/>
                  </a:lnTo>
                  <a:lnTo>
                    <a:pt x="2323685" y="684530"/>
                  </a:lnTo>
                  <a:lnTo>
                    <a:pt x="2399495" y="684530"/>
                  </a:lnTo>
                  <a:lnTo>
                    <a:pt x="2408725" y="689610"/>
                  </a:lnTo>
                  <a:lnTo>
                    <a:pt x="2429280" y="689610"/>
                  </a:lnTo>
                  <a:lnTo>
                    <a:pt x="2430725" y="693420"/>
                  </a:lnTo>
                  <a:lnTo>
                    <a:pt x="2447169" y="732790"/>
                  </a:lnTo>
                  <a:lnTo>
                    <a:pt x="2463155" y="768350"/>
                  </a:lnTo>
                  <a:lnTo>
                    <a:pt x="2480390" y="803910"/>
                  </a:lnTo>
                  <a:lnTo>
                    <a:pt x="2495557" y="833120"/>
                  </a:lnTo>
                  <a:lnTo>
                    <a:pt x="2501720" y="845820"/>
                  </a:lnTo>
                  <a:close/>
                </a:path>
                <a:path w="3790315" h="996950">
                  <a:moveTo>
                    <a:pt x="3426300" y="779780"/>
                  </a:moveTo>
                  <a:lnTo>
                    <a:pt x="3403482" y="779780"/>
                  </a:lnTo>
                  <a:lnTo>
                    <a:pt x="3418879" y="744220"/>
                  </a:lnTo>
                  <a:lnTo>
                    <a:pt x="3445578" y="716280"/>
                  </a:lnTo>
                  <a:lnTo>
                    <a:pt x="3481589" y="699770"/>
                  </a:lnTo>
                  <a:lnTo>
                    <a:pt x="3524923" y="695960"/>
                  </a:lnTo>
                  <a:lnTo>
                    <a:pt x="3532187" y="695960"/>
                  </a:lnTo>
                  <a:lnTo>
                    <a:pt x="3539451" y="697230"/>
                  </a:lnTo>
                  <a:lnTo>
                    <a:pt x="3546673" y="697230"/>
                  </a:lnTo>
                  <a:lnTo>
                    <a:pt x="3553812" y="698500"/>
                  </a:lnTo>
                  <a:lnTo>
                    <a:pt x="3585446" y="698500"/>
                  </a:lnTo>
                  <a:lnTo>
                    <a:pt x="3586630" y="699770"/>
                  </a:lnTo>
                  <a:lnTo>
                    <a:pt x="3600460" y="713740"/>
                  </a:lnTo>
                  <a:lnTo>
                    <a:pt x="3516257" y="713740"/>
                  </a:lnTo>
                  <a:lnTo>
                    <a:pt x="3481775" y="720090"/>
                  </a:lnTo>
                  <a:lnTo>
                    <a:pt x="3454314" y="735330"/>
                  </a:lnTo>
                  <a:lnTo>
                    <a:pt x="3434603" y="758190"/>
                  </a:lnTo>
                  <a:lnTo>
                    <a:pt x="3426300" y="779780"/>
                  </a:lnTo>
                  <a:close/>
                </a:path>
                <a:path w="3790315" h="996950">
                  <a:moveTo>
                    <a:pt x="3528382" y="885190"/>
                  </a:moveTo>
                  <a:lnTo>
                    <a:pt x="3479692" y="885190"/>
                  </a:lnTo>
                  <a:lnTo>
                    <a:pt x="3485480" y="882650"/>
                  </a:lnTo>
                  <a:lnTo>
                    <a:pt x="3487258" y="881380"/>
                  </a:lnTo>
                  <a:lnTo>
                    <a:pt x="3461347" y="850900"/>
                  </a:lnTo>
                  <a:lnTo>
                    <a:pt x="3422969" y="820420"/>
                  </a:lnTo>
                  <a:lnTo>
                    <a:pt x="3404926" y="805180"/>
                  </a:lnTo>
                  <a:lnTo>
                    <a:pt x="3369580" y="772160"/>
                  </a:lnTo>
                  <a:lnTo>
                    <a:pt x="3335816" y="739140"/>
                  </a:lnTo>
                  <a:lnTo>
                    <a:pt x="3318525" y="718820"/>
                  </a:lnTo>
                  <a:lnTo>
                    <a:pt x="3301484" y="699770"/>
                  </a:lnTo>
                  <a:lnTo>
                    <a:pt x="3326183" y="699770"/>
                  </a:lnTo>
                  <a:lnTo>
                    <a:pt x="3338629" y="713740"/>
                  </a:lnTo>
                  <a:lnTo>
                    <a:pt x="3374260" y="751840"/>
                  </a:lnTo>
                  <a:lnTo>
                    <a:pt x="3381466" y="759460"/>
                  </a:lnTo>
                  <a:lnTo>
                    <a:pt x="3388746" y="765810"/>
                  </a:lnTo>
                  <a:lnTo>
                    <a:pt x="3396088" y="773430"/>
                  </a:lnTo>
                  <a:lnTo>
                    <a:pt x="3403482" y="779780"/>
                  </a:lnTo>
                  <a:lnTo>
                    <a:pt x="3426300" y="779780"/>
                  </a:lnTo>
                  <a:lnTo>
                    <a:pt x="3423370" y="787400"/>
                  </a:lnTo>
                  <a:lnTo>
                    <a:pt x="3422703" y="789940"/>
                  </a:lnTo>
                  <a:lnTo>
                    <a:pt x="3420704" y="792480"/>
                  </a:lnTo>
                  <a:lnTo>
                    <a:pt x="3418148" y="792480"/>
                  </a:lnTo>
                  <a:lnTo>
                    <a:pt x="3435896" y="803910"/>
                  </a:lnTo>
                  <a:lnTo>
                    <a:pt x="3468883" y="831850"/>
                  </a:lnTo>
                  <a:lnTo>
                    <a:pt x="3522035" y="880110"/>
                  </a:lnTo>
                  <a:lnTo>
                    <a:pt x="3528382" y="885190"/>
                  </a:lnTo>
                  <a:close/>
                </a:path>
                <a:path w="3790315" h="996950">
                  <a:moveTo>
                    <a:pt x="3789029" y="969010"/>
                  </a:moveTo>
                  <a:lnTo>
                    <a:pt x="3785029" y="969010"/>
                  </a:lnTo>
                  <a:lnTo>
                    <a:pt x="3777251" y="966470"/>
                  </a:lnTo>
                  <a:lnTo>
                    <a:pt x="3759399" y="953770"/>
                  </a:lnTo>
                  <a:lnTo>
                    <a:pt x="3742849" y="935990"/>
                  </a:lnTo>
                  <a:lnTo>
                    <a:pt x="3728612" y="916940"/>
                  </a:lnTo>
                  <a:lnTo>
                    <a:pt x="3717697" y="902970"/>
                  </a:lnTo>
                  <a:lnTo>
                    <a:pt x="3698675" y="878840"/>
                  </a:lnTo>
                  <a:lnTo>
                    <a:pt x="3679434" y="854710"/>
                  </a:lnTo>
                  <a:lnTo>
                    <a:pt x="3660464" y="830580"/>
                  </a:lnTo>
                  <a:lnTo>
                    <a:pt x="3642254" y="806450"/>
                  </a:lnTo>
                  <a:lnTo>
                    <a:pt x="3618708" y="773430"/>
                  </a:lnTo>
                  <a:lnTo>
                    <a:pt x="3592130" y="742950"/>
                  </a:lnTo>
                  <a:lnTo>
                    <a:pt x="3559115" y="721360"/>
                  </a:lnTo>
                  <a:lnTo>
                    <a:pt x="3516257" y="713740"/>
                  </a:lnTo>
                  <a:lnTo>
                    <a:pt x="3600460" y="713740"/>
                  </a:lnTo>
                  <a:lnTo>
                    <a:pt x="3606746" y="720090"/>
                  </a:lnTo>
                  <a:lnTo>
                    <a:pt x="3625477" y="741680"/>
                  </a:lnTo>
                  <a:lnTo>
                    <a:pt x="3645723" y="767080"/>
                  </a:lnTo>
                  <a:lnTo>
                    <a:pt x="3666782" y="791210"/>
                  </a:lnTo>
                  <a:lnTo>
                    <a:pt x="3688132" y="816610"/>
                  </a:lnTo>
                  <a:lnTo>
                    <a:pt x="3709253" y="840740"/>
                  </a:lnTo>
                  <a:lnTo>
                    <a:pt x="3727553" y="864870"/>
                  </a:lnTo>
                  <a:lnTo>
                    <a:pt x="3744155" y="889000"/>
                  </a:lnTo>
                  <a:lnTo>
                    <a:pt x="3775474" y="939800"/>
                  </a:lnTo>
                  <a:lnTo>
                    <a:pt x="3779637" y="946150"/>
                  </a:lnTo>
                  <a:lnTo>
                    <a:pt x="3783612" y="953770"/>
                  </a:lnTo>
                  <a:lnTo>
                    <a:pt x="3787130" y="960120"/>
                  </a:lnTo>
                  <a:lnTo>
                    <a:pt x="3789918" y="967740"/>
                  </a:lnTo>
                  <a:lnTo>
                    <a:pt x="3789584" y="967740"/>
                  </a:lnTo>
                  <a:lnTo>
                    <a:pt x="3789029" y="969010"/>
                  </a:lnTo>
                  <a:close/>
                </a:path>
                <a:path w="3790315" h="996950">
                  <a:moveTo>
                    <a:pt x="1757615" y="749300"/>
                  </a:moveTo>
                  <a:lnTo>
                    <a:pt x="1725740" y="749300"/>
                  </a:lnTo>
                  <a:lnTo>
                    <a:pt x="1730480" y="742950"/>
                  </a:lnTo>
                  <a:lnTo>
                    <a:pt x="1773317" y="722630"/>
                  </a:lnTo>
                  <a:lnTo>
                    <a:pt x="1819056" y="716280"/>
                  </a:lnTo>
                  <a:lnTo>
                    <a:pt x="1842738" y="717550"/>
                  </a:lnTo>
                  <a:lnTo>
                    <a:pt x="1858411" y="720090"/>
                  </a:lnTo>
                  <a:lnTo>
                    <a:pt x="1889424" y="727710"/>
                  </a:lnTo>
                  <a:lnTo>
                    <a:pt x="1903847" y="734060"/>
                  </a:lnTo>
                  <a:lnTo>
                    <a:pt x="1926175" y="734060"/>
                  </a:lnTo>
                  <a:lnTo>
                    <a:pt x="1926522" y="735330"/>
                  </a:lnTo>
                  <a:lnTo>
                    <a:pt x="1813606" y="735330"/>
                  </a:lnTo>
                  <a:lnTo>
                    <a:pt x="1795322" y="736600"/>
                  </a:lnTo>
                  <a:lnTo>
                    <a:pt x="1777496" y="740410"/>
                  </a:lnTo>
                  <a:lnTo>
                    <a:pt x="1761295" y="746760"/>
                  </a:lnTo>
                  <a:lnTo>
                    <a:pt x="1757615" y="749300"/>
                  </a:lnTo>
                  <a:close/>
                </a:path>
                <a:path w="3790315" h="996950">
                  <a:moveTo>
                    <a:pt x="1280658" y="768350"/>
                  </a:moveTo>
                  <a:lnTo>
                    <a:pt x="1249861" y="768350"/>
                  </a:lnTo>
                  <a:lnTo>
                    <a:pt x="1284347" y="742950"/>
                  </a:lnTo>
                  <a:lnTo>
                    <a:pt x="1321082" y="726440"/>
                  </a:lnTo>
                  <a:lnTo>
                    <a:pt x="1362484" y="718820"/>
                  </a:lnTo>
                  <a:lnTo>
                    <a:pt x="1410969" y="720090"/>
                  </a:lnTo>
                  <a:lnTo>
                    <a:pt x="1436649" y="723900"/>
                  </a:lnTo>
                  <a:lnTo>
                    <a:pt x="1465079" y="730250"/>
                  </a:lnTo>
                  <a:lnTo>
                    <a:pt x="1480944" y="735330"/>
                  </a:lnTo>
                  <a:lnTo>
                    <a:pt x="1376859" y="735330"/>
                  </a:lnTo>
                  <a:lnTo>
                    <a:pt x="1339486" y="739140"/>
                  </a:lnTo>
                  <a:lnTo>
                    <a:pt x="1308124" y="750570"/>
                  </a:lnTo>
                  <a:lnTo>
                    <a:pt x="1280658" y="768350"/>
                  </a:lnTo>
                  <a:close/>
                </a:path>
                <a:path w="3790315" h="996950">
                  <a:moveTo>
                    <a:pt x="2145524" y="788670"/>
                  </a:moveTo>
                  <a:lnTo>
                    <a:pt x="2121620" y="788670"/>
                  </a:lnTo>
                  <a:lnTo>
                    <a:pt x="2138695" y="762000"/>
                  </a:lnTo>
                  <a:lnTo>
                    <a:pt x="2162133" y="739140"/>
                  </a:lnTo>
                  <a:lnTo>
                    <a:pt x="2192260" y="725170"/>
                  </a:lnTo>
                  <a:lnTo>
                    <a:pt x="2229396" y="721360"/>
                  </a:lnTo>
                  <a:lnTo>
                    <a:pt x="2245744" y="722630"/>
                  </a:lnTo>
                  <a:lnTo>
                    <a:pt x="2261603" y="726440"/>
                  </a:lnTo>
                  <a:lnTo>
                    <a:pt x="2276692" y="731520"/>
                  </a:lnTo>
                  <a:lnTo>
                    <a:pt x="2290728" y="737870"/>
                  </a:lnTo>
                  <a:lnTo>
                    <a:pt x="2314149" y="737870"/>
                  </a:lnTo>
                  <a:lnTo>
                    <a:pt x="2315672" y="741680"/>
                  </a:lnTo>
                  <a:lnTo>
                    <a:pt x="2217841" y="741680"/>
                  </a:lnTo>
                  <a:lnTo>
                    <a:pt x="2187704" y="748030"/>
                  </a:lnTo>
                  <a:lnTo>
                    <a:pt x="2164744" y="763270"/>
                  </a:lnTo>
                  <a:lnTo>
                    <a:pt x="2147889" y="783590"/>
                  </a:lnTo>
                  <a:lnTo>
                    <a:pt x="2145524" y="788670"/>
                  </a:lnTo>
                  <a:close/>
                </a:path>
                <a:path w="3790315" h="996950">
                  <a:moveTo>
                    <a:pt x="1541272" y="947420"/>
                  </a:moveTo>
                  <a:lnTo>
                    <a:pt x="1522885" y="905510"/>
                  </a:lnTo>
                  <a:lnTo>
                    <a:pt x="1522804" y="904240"/>
                  </a:lnTo>
                  <a:lnTo>
                    <a:pt x="1522724" y="902970"/>
                  </a:lnTo>
                  <a:lnTo>
                    <a:pt x="1522643" y="901700"/>
                  </a:lnTo>
                  <a:lnTo>
                    <a:pt x="1522562" y="900430"/>
                  </a:lnTo>
                  <a:lnTo>
                    <a:pt x="1522481" y="899160"/>
                  </a:lnTo>
                  <a:lnTo>
                    <a:pt x="1522401" y="897890"/>
                  </a:lnTo>
                  <a:lnTo>
                    <a:pt x="1522320" y="896620"/>
                  </a:lnTo>
                  <a:lnTo>
                    <a:pt x="1522239" y="895350"/>
                  </a:lnTo>
                  <a:lnTo>
                    <a:pt x="1522159" y="894080"/>
                  </a:lnTo>
                  <a:lnTo>
                    <a:pt x="1522078" y="892810"/>
                  </a:lnTo>
                  <a:lnTo>
                    <a:pt x="1520967" y="891540"/>
                  </a:lnTo>
                  <a:lnTo>
                    <a:pt x="1520633" y="889000"/>
                  </a:lnTo>
                  <a:lnTo>
                    <a:pt x="1521633" y="886460"/>
                  </a:lnTo>
                  <a:lnTo>
                    <a:pt x="1521575" y="819150"/>
                  </a:lnTo>
                  <a:lnTo>
                    <a:pt x="1521479" y="816610"/>
                  </a:lnTo>
                  <a:lnTo>
                    <a:pt x="1521382" y="814070"/>
                  </a:lnTo>
                  <a:lnTo>
                    <a:pt x="1521286" y="811530"/>
                  </a:lnTo>
                  <a:lnTo>
                    <a:pt x="1520491" y="800100"/>
                  </a:lnTo>
                  <a:lnTo>
                    <a:pt x="1520402" y="798830"/>
                  </a:lnTo>
                  <a:lnTo>
                    <a:pt x="1520292" y="797560"/>
                  </a:lnTo>
                  <a:lnTo>
                    <a:pt x="1520182" y="796290"/>
                  </a:lnTo>
                  <a:lnTo>
                    <a:pt x="1520072" y="795020"/>
                  </a:lnTo>
                  <a:lnTo>
                    <a:pt x="1519962" y="793750"/>
                  </a:lnTo>
                  <a:lnTo>
                    <a:pt x="1519851" y="792480"/>
                  </a:lnTo>
                  <a:lnTo>
                    <a:pt x="1519741" y="791210"/>
                  </a:lnTo>
                  <a:lnTo>
                    <a:pt x="1519631" y="789940"/>
                  </a:lnTo>
                  <a:lnTo>
                    <a:pt x="1519521" y="788670"/>
                  </a:lnTo>
                  <a:lnTo>
                    <a:pt x="1519410" y="787400"/>
                  </a:lnTo>
                  <a:lnTo>
                    <a:pt x="1519300" y="786130"/>
                  </a:lnTo>
                  <a:lnTo>
                    <a:pt x="1517300" y="784860"/>
                  </a:lnTo>
                  <a:lnTo>
                    <a:pt x="1515522" y="783590"/>
                  </a:lnTo>
                  <a:lnTo>
                    <a:pt x="1452940" y="745490"/>
                  </a:lnTo>
                  <a:lnTo>
                    <a:pt x="1410650" y="737870"/>
                  </a:lnTo>
                  <a:lnTo>
                    <a:pt x="1376859" y="735330"/>
                  </a:lnTo>
                  <a:lnTo>
                    <a:pt x="1480944" y="735330"/>
                  </a:lnTo>
                  <a:lnTo>
                    <a:pt x="1492842" y="739140"/>
                  </a:lnTo>
                  <a:lnTo>
                    <a:pt x="1516522" y="753110"/>
                  </a:lnTo>
                  <a:lnTo>
                    <a:pt x="1539494" y="753110"/>
                  </a:lnTo>
                  <a:lnTo>
                    <a:pt x="1539605" y="754380"/>
                  </a:lnTo>
                  <a:lnTo>
                    <a:pt x="1539716" y="755650"/>
                  </a:lnTo>
                  <a:lnTo>
                    <a:pt x="1539827" y="756920"/>
                  </a:lnTo>
                  <a:lnTo>
                    <a:pt x="1539939" y="758190"/>
                  </a:lnTo>
                  <a:lnTo>
                    <a:pt x="1540050" y="759460"/>
                  </a:lnTo>
                  <a:lnTo>
                    <a:pt x="1540154" y="760730"/>
                  </a:lnTo>
                  <a:lnTo>
                    <a:pt x="1540257" y="762000"/>
                  </a:lnTo>
                  <a:lnTo>
                    <a:pt x="1540361" y="763270"/>
                  </a:lnTo>
                  <a:lnTo>
                    <a:pt x="1540465" y="764540"/>
                  </a:lnTo>
                  <a:lnTo>
                    <a:pt x="1540569" y="765810"/>
                  </a:lnTo>
                  <a:lnTo>
                    <a:pt x="1540673" y="767080"/>
                  </a:lnTo>
                  <a:lnTo>
                    <a:pt x="1540777" y="768350"/>
                  </a:lnTo>
                  <a:lnTo>
                    <a:pt x="1540881" y="769620"/>
                  </a:lnTo>
                  <a:lnTo>
                    <a:pt x="1540985" y="770890"/>
                  </a:lnTo>
                  <a:lnTo>
                    <a:pt x="1541088" y="772160"/>
                  </a:lnTo>
                  <a:lnTo>
                    <a:pt x="1541192" y="773430"/>
                  </a:lnTo>
                  <a:lnTo>
                    <a:pt x="1541296" y="774700"/>
                  </a:lnTo>
                  <a:lnTo>
                    <a:pt x="1541400" y="775970"/>
                  </a:lnTo>
                  <a:lnTo>
                    <a:pt x="1541504" y="777240"/>
                  </a:lnTo>
                  <a:lnTo>
                    <a:pt x="1541608" y="778510"/>
                  </a:lnTo>
                  <a:lnTo>
                    <a:pt x="1541712" y="779780"/>
                  </a:lnTo>
                  <a:lnTo>
                    <a:pt x="1541816" y="781050"/>
                  </a:lnTo>
                  <a:lnTo>
                    <a:pt x="1541920" y="782320"/>
                  </a:lnTo>
                  <a:lnTo>
                    <a:pt x="1542023" y="783590"/>
                  </a:lnTo>
                  <a:lnTo>
                    <a:pt x="1542127" y="784860"/>
                  </a:lnTo>
                  <a:lnTo>
                    <a:pt x="1542231" y="786130"/>
                  </a:lnTo>
                  <a:lnTo>
                    <a:pt x="1542335" y="787400"/>
                  </a:lnTo>
                  <a:lnTo>
                    <a:pt x="1542439" y="788670"/>
                  </a:lnTo>
                  <a:lnTo>
                    <a:pt x="1542543" y="789940"/>
                  </a:lnTo>
                  <a:lnTo>
                    <a:pt x="1542633" y="854710"/>
                  </a:lnTo>
                  <a:lnTo>
                    <a:pt x="1576996" y="854710"/>
                  </a:lnTo>
                  <a:lnTo>
                    <a:pt x="1558471" y="867410"/>
                  </a:lnTo>
                  <a:lnTo>
                    <a:pt x="1543188" y="890270"/>
                  </a:lnTo>
                  <a:lnTo>
                    <a:pt x="1543265" y="891540"/>
                  </a:lnTo>
                  <a:lnTo>
                    <a:pt x="1543342" y="892810"/>
                  </a:lnTo>
                  <a:lnTo>
                    <a:pt x="1543418" y="894080"/>
                  </a:lnTo>
                  <a:lnTo>
                    <a:pt x="1543495" y="895350"/>
                  </a:lnTo>
                  <a:lnTo>
                    <a:pt x="1543571" y="896620"/>
                  </a:lnTo>
                  <a:lnTo>
                    <a:pt x="1543648" y="897890"/>
                  </a:lnTo>
                  <a:lnTo>
                    <a:pt x="1543724" y="899160"/>
                  </a:lnTo>
                  <a:lnTo>
                    <a:pt x="1543801" y="900430"/>
                  </a:lnTo>
                  <a:lnTo>
                    <a:pt x="1543878" y="901700"/>
                  </a:lnTo>
                  <a:lnTo>
                    <a:pt x="1545036" y="913130"/>
                  </a:lnTo>
                  <a:lnTo>
                    <a:pt x="1546798" y="924560"/>
                  </a:lnTo>
                  <a:lnTo>
                    <a:pt x="1549299" y="935990"/>
                  </a:lnTo>
                  <a:lnTo>
                    <a:pt x="1547775" y="943610"/>
                  </a:lnTo>
                  <a:lnTo>
                    <a:pt x="1541272" y="947420"/>
                  </a:lnTo>
                  <a:close/>
                </a:path>
                <a:path w="3790315" h="996950">
                  <a:moveTo>
                    <a:pt x="1972632" y="935990"/>
                  </a:moveTo>
                  <a:lnTo>
                    <a:pt x="1965304" y="934720"/>
                  </a:lnTo>
                  <a:lnTo>
                    <a:pt x="1959997" y="929640"/>
                  </a:lnTo>
                  <a:lnTo>
                    <a:pt x="1960058" y="927100"/>
                  </a:lnTo>
                  <a:lnTo>
                    <a:pt x="1960179" y="922020"/>
                  </a:lnTo>
                  <a:lnTo>
                    <a:pt x="1961179" y="919480"/>
                  </a:lnTo>
                  <a:lnTo>
                    <a:pt x="1962735" y="916940"/>
                  </a:lnTo>
                  <a:lnTo>
                    <a:pt x="1964068" y="915670"/>
                  </a:lnTo>
                  <a:lnTo>
                    <a:pt x="1963291" y="914400"/>
                  </a:lnTo>
                  <a:lnTo>
                    <a:pt x="1961846" y="914400"/>
                  </a:lnTo>
                  <a:lnTo>
                    <a:pt x="1952006" y="904240"/>
                  </a:lnTo>
                  <a:lnTo>
                    <a:pt x="1945874" y="891540"/>
                  </a:lnTo>
                  <a:lnTo>
                    <a:pt x="1942284" y="878840"/>
                  </a:lnTo>
                  <a:lnTo>
                    <a:pt x="1940069" y="866140"/>
                  </a:lnTo>
                  <a:lnTo>
                    <a:pt x="1934930" y="839470"/>
                  </a:lnTo>
                  <a:lnTo>
                    <a:pt x="1919444" y="787400"/>
                  </a:lnTo>
                  <a:lnTo>
                    <a:pt x="1894337" y="750570"/>
                  </a:lnTo>
                  <a:lnTo>
                    <a:pt x="1851651" y="737870"/>
                  </a:lnTo>
                  <a:lnTo>
                    <a:pt x="1831182" y="735330"/>
                  </a:lnTo>
                  <a:lnTo>
                    <a:pt x="1926522" y="735330"/>
                  </a:lnTo>
                  <a:lnTo>
                    <a:pt x="1928255" y="741680"/>
                  </a:lnTo>
                  <a:lnTo>
                    <a:pt x="1931069" y="753110"/>
                  </a:lnTo>
                  <a:lnTo>
                    <a:pt x="1936144" y="759460"/>
                  </a:lnTo>
                  <a:lnTo>
                    <a:pt x="1940249" y="765810"/>
                  </a:lnTo>
                  <a:lnTo>
                    <a:pt x="1943209" y="774700"/>
                  </a:lnTo>
                  <a:lnTo>
                    <a:pt x="1944846" y="783590"/>
                  </a:lnTo>
                  <a:lnTo>
                    <a:pt x="1945180" y="786130"/>
                  </a:lnTo>
                  <a:lnTo>
                    <a:pt x="1943735" y="788670"/>
                  </a:lnTo>
                  <a:lnTo>
                    <a:pt x="1941513" y="789940"/>
                  </a:lnTo>
                  <a:lnTo>
                    <a:pt x="1943846" y="798830"/>
                  </a:lnTo>
                  <a:lnTo>
                    <a:pt x="1946069" y="806450"/>
                  </a:lnTo>
                  <a:lnTo>
                    <a:pt x="1948402" y="814070"/>
                  </a:lnTo>
                  <a:lnTo>
                    <a:pt x="1952898" y="834390"/>
                  </a:lnTo>
                  <a:lnTo>
                    <a:pt x="1958041" y="859790"/>
                  </a:lnTo>
                  <a:lnTo>
                    <a:pt x="1965558" y="882650"/>
                  </a:lnTo>
                  <a:lnTo>
                    <a:pt x="1977179" y="900430"/>
                  </a:lnTo>
                  <a:lnTo>
                    <a:pt x="2010938" y="900430"/>
                  </a:lnTo>
                  <a:lnTo>
                    <a:pt x="2006970" y="901700"/>
                  </a:lnTo>
                  <a:lnTo>
                    <a:pt x="1990653" y="914400"/>
                  </a:lnTo>
                  <a:lnTo>
                    <a:pt x="1978512" y="930910"/>
                  </a:lnTo>
                  <a:lnTo>
                    <a:pt x="1972632" y="935990"/>
                  </a:lnTo>
                  <a:close/>
                </a:path>
                <a:path w="3790315" h="996950">
                  <a:moveTo>
                    <a:pt x="2387948" y="947420"/>
                  </a:moveTo>
                  <a:lnTo>
                    <a:pt x="2382160" y="944880"/>
                  </a:lnTo>
                  <a:lnTo>
                    <a:pt x="2378309" y="938530"/>
                  </a:lnTo>
                  <a:lnTo>
                    <a:pt x="2373504" y="924560"/>
                  </a:lnTo>
                  <a:lnTo>
                    <a:pt x="2369502" y="916940"/>
                  </a:lnTo>
                  <a:lnTo>
                    <a:pt x="2365157" y="910590"/>
                  </a:lnTo>
                  <a:lnTo>
                    <a:pt x="2360957" y="902970"/>
                  </a:lnTo>
                  <a:lnTo>
                    <a:pt x="2357393" y="895350"/>
                  </a:lnTo>
                  <a:lnTo>
                    <a:pt x="2350629" y="878840"/>
                  </a:lnTo>
                  <a:lnTo>
                    <a:pt x="2343449" y="862330"/>
                  </a:lnTo>
                  <a:lnTo>
                    <a:pt x="2336019" y="845820"/>
                  </a:lnTo>
                  <a:lnTo>
                    <a:pt x="2328505" y="829310"/>
                  </a:lnTo>
                  <a:lnTo>
                    <a:pt x="2323724" y="817880"/>
                  </a:lnTo>
                  <a:lnTo>
                    <a:pt x="2309505" y="781050"/>
                  </a:lnTo>
                  <a:lnTo>
                    <a:pt x="2270506" y="749300"/>
                  </a:lnTo>
                  <a:lnTo>
                    <a:pt x="2217841" y="741680"/>
                  </a:lnTo>
                  <a:lnTo>
                    <a:pt x="2315672" y="741680"/>
                  </a:lnTo>
                  <a:lnTo>
                    <a:pt x="2323797" y="762000"/>
                  </a:lnTo>
                  <a:lnTo>
                    <a:pt x="2336079" y="792480"/>
                  </a:lnTo>
                  <a:lnTo>
                    <a:pt x="2348727" y="821690"/>
                  </a:lnTo>
                  <a:lnTo>
                    <a:pt x="2353256" y="833120"/>
                  </a:lnTo>
                  <a:lnTo>
                    <a:pt x="2358379" y="847090"/>
                  </a:lnTo>
                  <a:lnTo>
                    <a:pt x="2364148" y="861060"/>
                  </a:lnTo>
                  <a:lnTo>
                    <a:pt x="2370615" y="876300"/>
                  </a:lnTo>
                  <a:lnTo>
                    <a:pt x="2399423" y="876300"/>
                  </a:lnTo>
                  <a:lnTo>
                    <a:pt x="2396686" y="877570"/>
                  </a:lnTo>
                  <a:lnTo>
                    <a:pt x="2384948" y="894080"/>
                  </a:lnTo>
                  <a:lnTo>
                    <a:pt x="2383615" y="899160"/>
                  </a:lnTo>
                  <a:lnTo>
                    <a:pt x="2381170" y="899160"/>
                  </a:lnTo>
                  <a:lnTo>
                    <a:pt x="2382170" y="905510"/>
                  </a:lnTo>
                  <a:lnTo>
                    <a:pt x="2383059" y="909320"/>
                  </a:lnTo>
                  <a:lnTo>
                    <a:pt x="2387392" y="915670"/>
                  </a:lnTo>
                  <a:lnTo>
                    <a:pt x="2389059" y="920750"/>
                  </a:lnTo>
                  <a:lnTo>
                    <a:pt x="2391839" y="928370"/>
                  </a:lnTo>
                  <a:lnTo>
                    <a:pt x="2394962" y="937260"/>
                  </a:lnTo>
                  <a:lnTo>
                    <a:pt x="2394856" y="946150"/>
                  </a:lnTo>
                  <a:lnTo>
                    <a:pt x="2387948" y="947420"/>
                  </a:lnTo>
                  <a:close/>
                </a:path>
                <a:path w="3790315" h="996950">
                  <a:moveTo>
                    <a:pt x="795641" y="811530"/>
                  </a:moveTo>
                  <a:lnTo>
                    <a:pt x="762094" y="811530"/>
                  </a:lnTo>
                  <a:lnTo>
                    <a:pt x="797321" y="786130"/>
                  </a:lnTo>
                  <a:lnTo>
                    <a:pt x="839097" y="767080"/>
                  </a:lnTo>
                  <a:lnTo>
                    <a:pt x="884897" y="756920"/>
                  </a:lnTo>
                  <a:lnTo>
                    <a:pt x="932198" y="754380"/>
                  </a:lnTo>
                  <a:lnTo>
                    <a:pt x="978473" y="762000"/>
                  </a:lnTo>
                  <a:lnTo>
                    <a:pt x="1011340" y="774700"/>
                  </a:lnTo>
                  <a:lnTo>
                    <a:pt x="931033" y="774700"/>
                  </a:lnTo>
                  <a:lnTo>
                    <a:pt x="886175" y="775970"/>
                  </a:lnTo>
                  <a:lnTo>
                    <a:pt x="842891" y="786130"/>
                  </a:lnTo>
                  <a:lnTo>
                    <a:pt x="803749" y="805180"/>
                  </a:lnTo>
                  <a:lnTo>
                    <a:pt x="795641" y="811530"/>
                  </a:lnTo>
                  <a:close/>
                </a:path>
                <a:path w="3790315" h="996950">
                  <a:moveTo>
                    <a:pt x="3021989" y="803910"/>
                  </a:moveTo>
                  <a:lnTo>
                    <a:pt x="2998824" y="803910"/>
                  </a:lnTo>
                  <a:lnTo>
                    <a:pt x="3006068" y="788670"/>
                  </a:lnTo>
                  <a:lnTo>
                    <a:pt x="3018365" y="777240"/>
                  </a:lnTo>
                  <a:lnTo>
                    <a:pt x="3033807" y="768350"/>
                  </a:lnTo>
                  <a:lnTo>
                    <a:pt x="3050489" y="764540"/>
                  </a:lnTo>
                  <a:lnTo>
                    <a:pt x="3070164" y="763270"/>
                  </a:lnTo>
                  <a:lnTo>
                    <a:pt x="3090225" y="765810"/>
                  </a:lnTo>
                  <a:lnTo>
                    <a:pt x="3109472" y="772160"/>
                  </a:lnTo>
                  <a:lnTo>
                    <a:pt x="3126710" y="779780"/>
                  </a:lnTo>
                  <a:lnTo>
                    <a:pt x="3148399" y="779780"/>
                  </a:lnTo>
                  <a:lnTo>
                    <a:pt x="3149360" y="781050"/>
                  </a:lnTo>
                  <a:lnTo>
                    <a:pt x="3061269" y="781050"/>
                  </a:lnTo>
                  <a:lnTo>
                    <a:pt x="3040142" y="786130"/>
                  </a:lnTo>
                  <a:lnTo>
                    <a:pt x="3023995" y="797560"/>
                  </a:lnTo>
                  <a:lnTo>
                    <a:pt x="3021989" y="803910"/>
                  </a:lnTo>
                  <a:close/>
                </a:path>
                <a:path w="3790315" h="996950">
                  <a:moveTo>
                    <a:pt x="983409" y="986790"/>
                  </a:moveTo>
                  <a:lnTo>
                    <a:pt x="975650" y="986790"/>
                  </a:lnTo>
                  <a:lnTo>
                    <a:pt x="970423" y="980440"/>
                  </a:lnTo>
                  <a:lnTo>
                    <a:pt x="967027" y="962660"/>
                  </a:lnTo>
                  <a:lnTo>
                    <a:pt x="967103" y="961390"/>
                  </a:lnTo>
                  <a:lnTo>
                    <a:pt x="967179" y="960120"/>
                  </a:lnTo>
                  <a:lnTo>
                    <a:pt x="967255" y="958850"/>
                  </a:lnTo>
                  <a:lnTo>
                    <a:pt x="967331" y="957580"/>
                  </a:lnTo>
                  <a:lnTo>
                    <a:pt x="967407" y="956310"/>
                  </a:lnTo>
                  <a:lnTo>
                    <a:pt x="967483" y="955040"/>
                  </a:lnTo>
                  <a:lnTo>
                    <a:pt x="967559" y="953770"/>
                  </a:lnTo>
                  <a:lnTo>
                    <a:pt x="967634" y="952500"/>
                  </a:lnTo>
                  <a:lnTo>
                    <a:pt x="967710" y="951230"/>
                  </a:lnTo>
                  <a:lnTo>
                    <a:pt x="967786" y="949960"/>
                  </a:lnTo>
                  <a:lnTo>
                    <a:pt x="967862" y="948690"/>
                  </a:lnTo>
                  <a:lnTo>
                    <a:pt x="967938" y="947420"/>
                  </a:lnTo>
                  <a:lnTo>
                    <a:pt x="968014" y="946150"/>
                  </a:lnTo>
                  <a:lnTo>
                    <a:pt x="968090" y="944880"/>
                  </a:lnTo>
                  <a:lnTo>
                    <a:pt x="972485" y="927100"/>
                  </a:lnTo>
                  <a:lnTo>
                    <a:pt x="989008" y="881380"/>
                  </a:lnTo>
                  <a:lnTo>
                    <a:pt x="997936" y="854710"/>
                  </a:lnTo>
                  <a:lnTo>
                    <a:pt x="1015200" y="797560"/>
                  </a:lnTo>
                  <a:lnTo>
                    <a:pt x="974897" y="781050"/>
                  </a:lnTo>
                  <a:lnTo>
                    <a:pt x="931033" y="774700"/>
                  </a:lnTo>
                  <a:lnTo>
                    <a:pt x="1011340" y="774700"/>
                  </a:lnTo>
                  <a:lnTo>
                    <a:pt x="1021200" y="778510"/>
                  </a:lnTo>
                  <a:lnTo>
                    <a:pt x="1043611" y="778510"/>
                  </a:lnTo>
                  <a:lnTo>
                    <a:pt x="1042423" y="782320"/>
                  </a:lnTo>
                  <a:lnTo>
                    <a:pt x="1033158" y="811530"/>
                  </a:lnTo>
                  <a:lnTo>
                    <a:pt x="1023830" y="840740"/>
                  </a:lnTo>
                  <a:lnTo>
                    <a:pt x="1014533" y="869950"/>
                  </a:lnTo>
                  <a:lnTo>
                    <a:pt x="1013422" y="873760"/>
                  </a:lnTo>
                  <a:lnTo>
                    <a:pt x="1012200" y="877570"/>
                  </a:lnTo>
                  <a:lnTo>
                    <a:pt x="1010867" y="881380"/>
                  </a:lnTo>
                  <a:lnTo>
                    <a:pt x="1053689" y="881380"/>
                  </a:lnTo>
                  <a:lnTo>
                    <a:pt x="999089" y="910590"/>
                  </a:lnTo>
                  <a:lnTo>
                    <a:pt x="989444" y="944880"/>
                  </a:lnTo>
                  <a:lnTo>
                    <a:pt x="989355" y="946150"/>
                  </a:lnTo>
                  <a:lnTo>
                    <a:pt x="989265" y="947420"/>
                  </a:lnTo>
                  <a:lnTo>
                    <a:pt x="989176" y="948690"/>
                  </a:lnTo>
                  <a:lnTo>
                    <a:pt x="989086" y="949960"/>
                  </a:lnTo>
                  <a:lnTo>
                    <a:pt x="988997" y="951230"/>
                  </a:lnTo>
                  <a:lnTo>
                    <a:pt x="988907" y="952500"/>
                  </a:lnTo>
                  <a:lnTo>
                    <a:pt x="988818" y="953770"/>
                  </a:lnTo>
                  <a:lnTo>
                    <a:pt x="988728" y="955040"/>
                  </a:lnTo>
                  <a:lnTo>
                    <a:pt x="988639" y="956310"/>
                  </a:lnTo>
                  <a:lnTo>
                    <a:pt x="988549" y="957580"/>
                  </a:lnTo>
                  <a:lnTo>
                    <a:pt x="988460" y="958850"/>
                  </a:lnTo>
                  <a:lnTo>
                    <a:pt x="988371" y="960120"/>
                  </a:lnTo>
                  <a:lnTo>
                    <a:pt x="990978" y="976630"/>
                  </a:lnTo>
                  <a:lnTo>
                    <a:pt x="989813" y="982980"/>
                  </a:lnTo>
                  <a:lnTo>
                    <a:pt x="983409" y="986790"/>
                  </a:lnTo>
                  <a:close/>
                </a:path>
                <a:path w="3790315" h="996950">
                  <a:moveTo>
                    <a:pt x="3290929" y="961390"/>
                  </a:moveTo>
                  <a:lnTo>
                    <a:pt x="3271283" y="955040"/>
                  </a:lnTo>
                  <a:lnTo>
                    <a:pt x="3253929" y="941070"/>
                  </a:lnTo>
                  <a:lnTo>
                    <a:pt x="3238992" y="923290"/>
                  </a:lnTo>
                  <a:lnTo>
                    <a:pt x="3226597" y="908050"/>
                  </a:lnTo>
                  <a:lnTo>
                    <a:pt x="3208305" y="887730"/>
                  </a:lnTo>
                  <a:lnTo>
                    <a:pt x="3199363" y="877570"/>
                  </a:lnTo>
                  <a:lnTo>
                    <a:pt x="3190931" y="867410"/>
                  </a:lnTo>
                  <a:lnTo>
                    <a:pt x="3181660" y="852170"/>
                  </a:lnTo>
                  <a:lnTo>
                    <a:pt x="3174098" y="838200"/>
                  </a:lnTo>
                  <a:lnTo>
                    <a:pt x="3165119" y="825500"/>
                  </a:lnTo>
                  <a:lnTo>
                    <a:pt x="3118127" y="796290"/>
                  </a:lnTo>
                  <a:lnTo>
                    <a:pt x="3081822" y="783590"/>
                  </a:lnTo>
                  <a:lnTo>
                    <a:pt x="3061269" y="781050"/>
                  </a:lnTo>
                  <a:lnTo>
                    <a:pt x="3149360" y="781050"/>
                  </a:lnTo>
                  <a:lnTo>
                    <a:pt x="3180182" y="821690"/>
                  </a:lnTo>
                  <a:lnTo>
                    <a:pt x="3212110" y="859790"/>
                  </a:lnTo>
                  <a:lnTo>
                    <a:pt x="3245222" y="897890"/>
                  </a:lnTo>
                  <a:lnTo>
                    <a:pt x="3279818" y="934720"/>
                  </a:lnTo>
                  <a:lnTo>
                    <a:pt x="3280040" y="934720"/>
                  </a:lnTo>
                  <a:lnTo>
                    <a:pt x="3281595" y="935990"/>
                  </a:lnTo>
                  <a:lnTo>
                    <a:pt x="3284040" y="938530"/>
                  </a:lnTo>
                  <a:lnTo>
                    <a:pt x="3285595" y="943610"/>
                  </a:lnTo>
                  <a:lnTo>
                    <a:pt x="3329757" y="943610"/>
                  </a:lnTo>
                  <a:lnTo>
                    <a:pt x="3321400" y="949960"/>
                  </a:lnTo>
                  <a:lnTo>
                    <a:pt x="3306821" y="958850"/>
                  </a:lnTo>
                  <a:lnTo>
                    <a:pt x="3290929" y="961390"/>
                  </a:lnTo>
                  <a:close/>
                </a:path>
                <a:path w="3790315" h="996950">
                  <a:moveTo>
                    <a:pt x="145227" y="836930"/>
                  </a:moveTo>
                  <a:lnTo>
                    <a:pt x="98220" y="836930"/>
                  </a:lnTo>
                  <a:lnTo>
                    <a:pt x="112978" y="826770"/>
                  </a:lnTo>
                  <a:lnTo>
                    <a:pt x="129205" y="819150"/>
                  </a:lnTo>
                  <a:lnTo>
                    <a:pt x="147078" y="814070"/>
                  </a:lnTo>
                  <a:lnTo>
                    <a:pt x="166774" y="814070"/>
                  </a:lnTo>
                  <a:lnTo>
                    <a:pt x="198407" y="820420"/>
                  </a:lnTo>
                  <a:lnTo>
                    <a:pt x="225175" y="833120"/>
                  </a:lnTo>
                  <a:lnTo>
                    <a:pt x="166329" y="833120"/>
                  </a:lnTo>
                  <a:lnTo>
                    <a:pt x="145227" y="836930"/>
                  </a:lnTo>
                  <a:close/>
                </a:path>
                <a:path w="3790315" h="996950">
                  <a:moveTo>
                    <a:pt x="1576996" y="854710"/>
                  </a:moveTo>
                  <a:lnTo>
                    <a:pt x="1542633" y="854710"/>
                  </a:lnTo>
                  <a:lnTo>
                    <a:pt x="1584346" y="830580"/>
                  </a:lnTo>
                  <a:lnTo>
                    <a:pt x="1634006" y="828040"/>
                  </a:lnTo>
                  <a:lnTo>
                    <a:pt x="1683395" y="842010"/>
                  </a:lnTo>
                  <a:lnTo>
                    <a:pt x="1686667" y="844550"/>
                  </a:lnTo>
                  <a:lnTo>
                    <a:pt x="1607953" y="844550"/>
                  </a:lnTo>
                  <a:lnTo>
                    <a:pt x="1580702" y="852170"/>
                  </a:lnTo>
                  <a:lnTo>
                    <a:pt x="1576996" y="854710"/>
                  </a:lnTo>
                  <a:close/>
                </a:path>
                <a:path w="3790315" h="996950">
                  <a:moveTo>
                    <a:pt x="766761" y="835660"/>
                  </a:moveTo>
                  <a:lnTo>
                    <a:pt x="760539" y="834390"/>
                  </a:lnTo>
                  <a:lnTo>
                    <a:pt x="756761" y="830580"/>
                  </a:lnTo>
                  <a:lnTo>
                    <a:pt x="771316" y="830580"/>
                  </a:lnTo>
                  <a:lnTo>
                    <a:pt x="766761" y="835660"/>
                  </a:lnTo>
                  <a:close/>
                </a:path>
                <a:path w="3790315" h="996950">
                  <a:moveTo>
                    <a:pt x="207405" y="977900"/>
                  </a:moveTo>
                  <a:lnTo>
                    <a:pt x="199606" y="976630"/>
                  </a:lnTo>
                  <a:lnTo>
                    <a:pt x="194724" y="971550"/>
                  </a:lnTo>
                  <a:lnTo>
                    <a:pt x="196218" y="965200"/>
                  </a:lnTo>
                  <a:lnTo>
                    <a:pt x="211408" y="946150"/>
                  </a:lnTo>
                  <a:lnTo>
                    <a:pt x="226328" y="927100"/>
                  </a:lnTo>
                  <a:lnTo>
                    <a:pt x="240998" y="908050"/>
                  </a:lnTo>
                  <a:lnTo>
                    <a:pt x="255438" y="889000"/>
                  </a:lnTo>
                  <a:lnTo>
                    <a:pt x="238515" y="868680"/>
                  </a:lnTo>
                  <a:lnTo>
                    <a:pt x="218300" y="852170"/>
                  </a:lnTo>
                  <a:lnTo>
                    <a:pt x="194377" y="838200"/>
                  </a:lnTo>
                  <a:lnTo>
                    <a:pt x="166329" y="833120"/>
                  </a:lnTo>
                  <a:lnTo>
                    <a:pt x="225175" y="833120"/>
                  </a:lnTo>
                  <a:lnTo>
                    <a:pt x="248131" y="849630"/>
                  </a:lnTo>
                  <a:lnTo>
                    <a:pt x="268327" y="871220"/>
                  </a:lnTo>
                  <a:lnTo>
                    <a:pt x="293474" y="871220"/>
                  </a:lnTo>
                  <a:lnTo>
                    <a:pt x="278173" y="892810"/>
                  </a:lnTo>
                  <a:lnTo>
                    <a:pt x="246993" y="933450"/>
                  </a:lnTo>
                  <a:lnTo>
                    <a:pt x="214662" y="974090"/>
                  </a:lnTo>
                  <a:lnTo>
                    <a:pt x="207405" y="977900"/>
                  </a:lnTo>
                  <a:close/>
                </a:path>
                <a:path w="3790315" h="996950">
                  <a:moveTo>
                    <a:pt x="1716374" y="890270"/>
                  </a:moveTo>
                  <a:lnTo>
                    <a:pt x="1709296" y="886460"/>
                  </a:lnTo>
                  <a:lnTo>
                    <a:pt x="1694749" y="872490"/>
                  </a:lnTo>
                  <a:lnTo>
                    <a:pt x="1678422" y="859790"/>
                  </a:lnTo>
                  <a:lnTo>
                    <a:pt x="1659781" y="850900"/>
                  </a:lnTo>
                  <a:lnTo>
                    <a:pt x="1638297" y="845820"/>
                  </a:lnTo>
                  <a:lnTo>
                    <a:pt x="1607953" y="844550"/>
                  </a:lnTo>
                  <a:lnTo>
                    <a:pt x="1686667" y="844550"/>
                  </a:lnTo>
                  <a:lnTo>
                    <a:pt x="1724296" y="873760"/>
                  </a:lnTo>
                  <a:lnTo>
                    <a:pt x="1726655" y="880110"/>
                  </a:lnTo>
                  <a:lnTo>
                    <a:pt x="1723087" y="886460"/>
                  </a:lnTo>
                  <a:lnTo>
                    <a:pt x="1716374" y="890270"/>
                  </a:lnTo>
                  <a:close/>
                </a:path>
                <a:path w="3790315" h="996950">
                  <a:moveTo>
                    <a:pt x="2399423" y="876300"/>
                  </a:moveTo>
                  <a:lnTo>
                    <a:pt x="2370615" y="876300"/>
                  </a:lnTo>
                  <a:lnTo>
                    <a:pt x="2385979" y="861060"/>
                  </a:lnTo>
                  <a:lnTo>
                    <a:pt x="2406698" y="850900"/>
                  </a:lnTo>
                  <a:lnTo>
                    <a:pt x="2430458" y="845820"/>
                  </a:lnTo>
                  <a:lnTo>
                    <a:pt x="2454947" y="844550"/>
                  </a:lnTo>
                  <a:lnTo>
                    <a:pt x="2468641" y="844550"/>
                  </a:lnTo>
                  <a:lnTo>
                    <a:pt x="2475165" y="845820"/>
                  </a:lnTo>
                  <a:lnTo>
                    <a:pt x="2501720" y="845820"/>
                  </a:lnTo>
                  <a:lnTo>
                    <a:pt x="2502952" y="848360"/>
                  </a:lnTo>
                  <a:lnTo>
                    <a:pt x="2510056" y="863600"/>
                  </a:lnTo>
                  <a:lnTo>
                    <a:pt x="2461169" y="863600"/>
                  </a:lnTo>
                  <a:lnTo>
                    <a:pt x="2438619" y="864870"/>
                  </a:lnTo>
                  <a:lnTo>
                    <a:pt x="2415850" y="868680"/>
                  </a:lnTo>
                  <a:lnTo>
                    <a:pt x="2399423" y="876300"/>
                  </a:lnTo>
                  <a:close/>
                </a:path>
                <a:path w="3790315" h="996950">
                  <a:moveTo>
                    <a:pt x="1053689" y="881380"/>
                  </a:moveTo>
                  <a:lnTo>
                    <a:pt x="1010867" y="881380"/>
                  </a:lnTo>
                  <a:lnTo>
                    <a:pt x="1042229" y="864870"/>
                  </a:lnTo>
                  <a:lnTo>
                    <a:pt x="1074851" y="854710"/>
                  </a:lnTo>
                  <a:lnTo>
                    <a:pt x="1109786" y="849630"/>
                  </a:lnTo>
                  <a:lnTo>
                    <a:pt x="1148086" y="854710"/>
                  </a:lnTo>
                  <a:lnTo>
                    <a:pt x="1167210" y="859790"/>
                  </a:lnTo>
                  <a:lnTo>
                    <a:pt x="1185002" y="867410"/>
                  </a:lnTo>
                  <a:lnTo>
                    <a:pt x="1191894" y="871220"/>
                  </a:lnTo>
                  <a:lnTo>
                    <a:pt x="1122975" y="871220"/>
                  </a:lnTo>
                  <a:lnTo>
                    <a:pt x="1087181" y="872490"/>
                  </a:lnTo>
                  <a:lnTo>
                    <a:pt x="1056282" y="880110"/>
                  </a:lnTo>
                  <a:lnTo>
                    <a:pt x="1053689" y="881380"/>
                  </a:lnTo>
                  <a:close/>
                </a:path>
                <a:path w="3790315" h="996950">
                  <a:moveTo>
                    <a:pt x="2555611" y="963930"/>
                  </a:moveTo>
                  <a:lnTo>
                    <a:pt x="2548945" y="962660"/>
                  </a:lnTo>
                  <a:lnTo>
                    <a:pt x="2542278" y="962660"/>
                  </a:lnTo>
                  <a:lnTo>
                    <a:pt x="2539500" y="961390"/>
                  </a:lnTo>
                  <a:lnTo>
                    <a:pt x="2534278" y="957580"/>
                  </a:lnTo>
                  <a:lnTo>
                    <a:pt x="2529389" y="953770"/>
                  </a:lnTo>
                  <a:lnTo>
                    <a:pt x="2530389" y="948690"/>
                  </a:lnTo>
                  <a:lnTo>
                    <a:pt x="2533612" y="944880"/>
                  </a:lnTo>
                  <a:lnTo>
                    <a:pt x="2524034" y="925830"/>
                  </a:lnTo>
                  <a:lnTo>
                    <a:pt x="2513904" y="906780"/>
                  </a:lnTo>
                  <a:lnTo>
                    <a:pt x="2503378" y="887730"/>
                  </a:lnTo>
                  <a:lnTo>
                    <a:pt x="2492612" y="867410"/>
                  </a:lnTo>
                  <a:lnTo>
                    <a:pt x="2477641" y="864870"/>
                  </a:lnTo>
                  <a:lnTo>
                    <a:pt x="2469613" y="864870"/>
                  </a:lnTo>
                  <a:lnTo>
                    <a:pt x="2461169" y="863600"/>
                  </a:lnTo>
                  <a:lnTo>
                    <a:pt x="2510056" y="863600"/>
                  </a:lnTo>
                  <a:lnTo>
                    <a:pt x="2521747" y="885190"/>
                  </a:lnTo>
                  <a:lnTo>
                    <a:pt x="2547712" y="928370"/>
                  </a:lnTo>
                  <a:lnTo>
                    <a:pt x="2559278" y="951230"/>
                  </a:lnTo>
                  <a:lnTo>
                    <a:pt x="2561500" y="956310"/>
                  </a:lnTo>
                  <a:lnTo>
                    <a:pt x="2555611" y="963930"/>
                  </a:lnTo>
                  <a:close/>
                </a:path>
                <a:path w="3790315" h="996950">
                  <a:moveTo>
                    <a:pt x="497263" y="932180"/>
                  </a:moveTo>
                  <a:lnTo>
                    <a:pt x="490433" y="929640"/>
                  </a:lnTo>
                  <a:lnTo>
                    <a:pt x="486937" y="923290"/>
                  </a:lnTo>
                  <a:lnTo>
                    <a:pt x="489545" y="916940"/>
                  </a:lnTo>
                  <a:lnTo>
                    <a:pt x="514284" y="896620"/>
                  </a:lnTo>
                  <a:lnTo>
                    <a:pt x="543377" y="881380"/>
                  </a:lnTo>
                  <a:lnTo>
                    <a:pt x="575886" y="872490"/>
                  </a:lnTo>
                  <a:lnTo>
                    <a:pt x="610875" y="871220"/>
                  </a:lnTo>
                  <a:lnTo>
                    <a:pt x="627920" y="872490"/>
                  </a:lnTo>
                  <a:lnTo>
                    <a:pt x="644736" y="876300"/>
                  </a:lnTo>
                  <a:lnTo>
                    <a:pt x="661093" y="881380"/>
                  </a:lnTo>
                  <a:lnTo>
                    <a:pt x="676763" y="887730"/>
                  </a:lnTo>
                  <a:lnTo>
                    <a:pt x="678813" y="889000"/>
                  </a:lnTo>
                  <a:lnTo>
                    <a:pt x="594216" y="889000"/>
                  </a:lnTo>
                  <a:lnTo>
                    <a:pt x="577098" y="891540"/>
                  </a:lnTo>
                  <a:lnTo>
                    <a:pt x="555701" y="897890"/>
                  </a:lnTo>
                  <a:lnTo>
                    <a:pt x="537002" y="905510"/>
                  </a:lnTo>
                  <a:lnTo>
                    <a:pt x="520240" y="915670"/>
                  </a:lnTo>
                  <a:lnTo>
                    <a:pt x="504655" y="929640"/>
                  </a:lnTo>
                  <a:lnTo>
                    <a:pt x="497263" y="932180"/>
                  </a:lnTo>
                  <a:close/>
                </a:path>
                <a:path w="3790315" h="996950">
                  <a:moveTo>
                    <a:pt x="1208107" y="957580"/>
                  </a:moveTo>
                  <a:lnTo>
                    <a:pt x="1200793" y="956310"/>
                  </a:lnTo>
                  <a:lnTo>
                    <a:pt x="1195458" y="949960"/>
                  </a:lnTo>
                  <a:lnTo>
                    <a:pt x="1195529" y="943610"/>
                  </a:lnTo>
                  <a:lnTo>
                    <a:pt x="1199163" y="934720"/>
                  </a:lnTo>
                  <a:lnTo>
                    <a:pt x="1202432" y="927100"/>
                  </a:lnTo>
                  <a:lnTo>
                    <a:pt x="1205388" y="919480"/>
                  </a:lnTo>
                  <a:lnTo>
                    <a:pt x="1172030" y="882650"/>
                  </a:lnTo>
                  <a:lnTo>
                    <a:pt x="1122975" y="871220"/>
                  </a:lnTo>
                  <a:lnTo>
                    <a:pt x="1191894" y="871220"/>
                  </a:lnTo>
                  <a:lnTo>
                    <a:pt x="1201085" y="876300"/>
                  </a:lnTo>
                  <a:lnTo>
                    <a:pt x="1215084" y="886460"/>
                  </a:lnTo>
                  <a:lnTo>
                    <a:pt x="1234225" y="886460"/>
                  </a:lnTo>
                  <a:lnTo>
                    <a:pt x="1230084" y="906780"/>
                  </a:lnTo>
                  <a:lnTo>
                    <a:pt x="1233346" y="913130"/>
                  </a:lnTo>
                  <a:lnTo>
                    <a:pt x="1236098" y="919480"/>
                  </a:lnTo>
                  <a:lnTo>
                    <a:pt x="1238287" y="925830"/>
                  </a:lnTo>
                  <a:lnTo>
                    <a:pt x="1239862" y="933450"/>
                  </a:lnTo>
                  <a:lnTo>
                    <a:pt x="1238360" y="938530"/>
                  </a:lnTo>
                  <a:lnTo>
                    <a:pt x="1219751" y="938530"/>
                  </a:lnTo>
                  <a:lnTo>
                    <a:pt x="1217973" y="943610"/>
                  </a:lnTo>
                  <a:lnTo>
                    <a:pt x="1216196" y="947420"/>
                  </a:lnTo>
                  <a:lnTo>
                    <a:pt x="1213973" y="952500"/>
                  </a:lnTo>
                  <a:lnTo>
                    <a:pt x="1208107" y="957580"/>
                  </a:lnTo>
                  <a:close/>
                </a:path>
                <a:path w="3790315" h="996950">
                  <a:moveTo>
                    <a:pt x="2010938" y="900430"/>
                  </a:moveTo>
                  <a:lnTo>
                    <a:pt x="1977179" y="900430"/>
                  </a:lnTo>
                  <a:lnTo>
                    <a:pt x="2012519" y="880110"/>
                  </a:lnTo>
                  <a:lnTo>
                    <a:pt x="2055650" y="872490"/>
                  </a:lnTo>
                  <a:lnTo>
                    <a:pt x="2098989" y="875030"/>
                  </a:lnTo>
                  <a:lnTo>
                    <a:pt x="2134953" y="890270"/>
                  </a:lnTo>
                  <a:lnTo>
                    <a:pt x="2156600" y="890270"/>
                  </a:lnTo>
                  <a:lnTo>
                    <a:pt x="2157091" y="891540"/>
                  </a:lnTo>
                  <a:lnTo>
                    <a:pt x="2049511" y="891540"/>
                  </a:lnTo>
                  <a:lnTo>
                    <a:pt x="2026808" y="895350"/>
                  </a:lnTo>
                  <a:lnTo>
                    <a:pt x="2010938" y="900430"/>
                  </a:lnTo>
                  <a:close/>
                </a:path>
                <a:path w="3790315" h="996950">
                  <a:moveTo>
                    <a:pt x="2863168" y="916940"/>
                  </a:moveTo>
                  <a:lnTo>
                    <a:pt x="2833827" y="916940"/>
                  </a:lnTo>
                  <a:lnTo>
                    <a:pt x="2844695" y="905510"/>
                  </a:lnTo>
                  <a:lnTo>
                    <a:pt x="2893382" y="883920"/>
                  </a:lnTo>
                  <a:lnTo>
                    <a:pt x="2952908" y="876300"/>
                  </a:lnTo>
                  <a:lnTo>
                    <a:pt x="3012935" y="872490"/>
                  </a:lnTo>
                  <a:lnTo>
                    <a:pt x="3017046" y="872490"/>
                  </a:lnTo>
                  <a:lnTo>
                    <a:pt x="3021157" y="873760"/>
                  </a:lnTo>
                  <a:lnTo>
                    <a:pt x="3047162" y="873760"/>
                  </a:lnTo>
                  <a:lnTo>
                    <a:pt x="3051656" y="880110"/>
                  </a:lnTo>
                  <a:lnTo>
                    <a:pt x="3057298" y="886460"/>
                  </a:lnTo>
                  <a:lnTo>
                    <a:pt x="3062087" y="892810"/>
                  </a:lnTo>
                  <a:lnTo>
                    <a:pt x="2977088" y="892810"/>
                  </a:lnTo>
                  <a:lnTo>
                    <a:pt x="2953160" y="894080"/>
                  </a:lnTo>
                  <a:lnTo>
                    <a:pt x="2929825" y="897890"/>
                  </a:lnTo>
                  <a:lnTo>
                    <a:pt x="2901348" y="902970"/>
                  </a:lnTo>
                  <a:lnTo>
                    <a:pt x="2872424" y="910590"/>
                  </a:lnTo>
                  <a:lnTo>
                    <a:pt x="2863168" y="916940"/>
                  </a:lnTo>
                  <a:close/>
                </a:path>
                <a:path w="3790315" h="996950">
                  <a:moveTo>
                    <a:pt x="3329757" y="943610"/>
                  </a:moveTo>
                  <a:lnTo>
                    <a:pt x="3285595" y="943610"/>
                  </a:lnTo>
                  <a:lnTo>
                    <a:pt x="3295288" y="938530"/>
                  </a:lnTo>
                  <a:lnTo>
                    <a:pt x="3303720" y="930910"/>
                  </a:lnTo>
                  <a:lnTo>
                    <a:pt x="3339219" y="897890"/>
                  </a:lnTo>
                  <a:lnTo>
                    <a:pt x="3382350" y="878840"/>
                  </a:lnTo>
                  <a:lnTo>
                    <a:pt x="3424488" y="873760"/>
                  </a:lnTo>
                  <a:lnTo>
                    <a:pt x="3446036" y="877570"/>
                  </a:lnTo>
                  <a:lnTo>
                    <a:pt x="3457574" y="880110"/>
                  </a:lnTo>
                  <a:lnTo>
                    <a:pt x="3469591" y="883920"/>
                  </a:lnTo>
                  <a:lnTo>
                    <a:pt x="3479692" y="885190"/>
                  </a:lnTo>
                  <a:lnTo>
                    <a:pt x="3528382" y="885190"/>
                  </a:lnTo>
                  <a:lnTo>
                    <a:pt x="3544290" y="897890"/>
                  </a:lnTo>
                  <a:lnTo>
                    <a:pt x="3438361" y="897890"/>
                  </a:lnTo>
                  <a:lnTo>
                    <a:pt x="3412148" y="900430"/>
                  </a:lnTo>
                  <a:lnTo>
                    <a:pt x="3361962" y="920750"/>
                  </a:lnTo>
                  <a:lnTo>
                    <a:pt x="3334771" y="939800"/>
                  </a:lnTo>
                  <a:lnTo>
                    <a:pt x="3329757" y="943610"/>
                  </a:lnTo>
                  <a:close/>
                </a:path>
                <a:path w="3790315" h="996950">
                  <a:moveTo>
                    <a:pt x="75331" y="890270"/>
                  </a:moveTo>
                  <a:lnTo>
                    <a:pt x="68109" y="889000"/>
                  </a:lnTo>
                  <a:lnTo>
                    <a:pt x="63443" y="886460"/>
                  </a:lnTo>
                  <a:lnTo>
                    <a:pt x="78498" y="886460"/>
                  </a:lnTo>
                  <a:lnTo>
                    <a:pt x="75331" y="890270"/>
                  </a:lnTo>
                  <a:close/>
                </a:path>
                <a:path w="3790315" h="996950">
                  <a:moveTo>
                    <a:pt x="700625" y="993140"/>
                  </a:moveTo>
                  <a:lnTo>
                    <a:pt x="692637" y="993140"/>
                  </a:lnTo>
                  <a:lnTo>
                    <a:pt x="686462" y="989330"/>
                  </a:lnTo>
                  <a:lnTo>
                    <a:pt x="686064" y="982980"/>
                  </a:lnTo>
                  <a:lnTo>
                    <a:pt x="685985" y="981710"/>
                  </a:lnTo>
                  <a:lnTo>
                    <a:pt x="689950" y="972820"/>
                  </a:lnTo>
                  <a:lnTo>
                    <a:pt x="693707" y="962660"/>
                  </a:lnTo>
                  <a:lnTo>
                    <a:pt x="697297" y="953770"/>
                  </a:lnTo>
                  <a:lnTo>
                    <a:pt x="700762" y="943610"/>
                  </a:lnTo>
                  <a:lnTo>
                    <a:pt x="698318" y="943610"/>
                  </a:lnTo>
                  <a:lnTo>
                    <a:pt x="695984" y="942340"/>
                  </a:lnTo>
                  <a:lnTo>
                    <a:pt x="694207" y="939800"/>
                  </a:lnTo>
                  <a:lnTo>
                    <a:pt x="684714" y="925830"/>
                  </a:lnTo>
                  <a:lnTo>
                    <a:pt x="675846" y="913130"/>
                  </a:lnTo>
                  <a:lnTo>
                    <a:pt x="663770" y="902970"/>
                  </a:lnTo>
                  <a:lnTo>
                    <a:pt x="644652" y="895350"/>
                  </a:lnTo>
                  <a:lnTo>
                    <a:pt x="627910" y="891540"/>
                  </a:lnTo>
                  <a:lnTo>
                    <a:pt x="611125" y="889000"/>
                  </a:lnTo>
                  <a:lnTo>
                    <a:pt x="678813" y="889000"/>
                  </a:lnTo>
                  <a:lnTo>
                    <a:pt x="687014" y="894080"/>
                  </a:lnTo>
                  <a:lnTo>
                    <a:pt x="695026" y="902970"/>
                  </a:lnTo>
                  <a:lnTo>
                    <a:pt x="701684" y="913130"/>
                  </a:lnTo>
                  <a:lnTo>
                    <a:pt x="707873" y="923290"/>
                  </a:lnTo>
                  <a:lnTo>
                    <a:pt x="729979" y="923290"/>
                  </a:lnTo>
                  <a:lnTo>
                    <a:pt x="721637" y="948690"/>
                  </a:lnTo>
                  <a:lnTo>
                    <a:pt x="706540" y="986790"/>
                  </a:lnTo>
                  <a:lnTo>
                    <a:pt x="700625" y="993140"/>
                  </a:lnTo>
                  <a:close/>
                </a:path>
                <a:path w="3790315" h="996950">
                  <a:moveTo>
                    <a:pt x="2166536" y="946150"/>
                  </a:moveTo>
                  <a:lnTo>
                    <a:pt x="2161751" y="944880"/>
                  </a:lnTo>
                  <a:lnTo>
                    <a:pt x="2156175" y="939800"/>
                  </a:lnTo>
                  <a:lnTo>
                    <a:pt x="2144906" y="928370"/>
                  </a:lnTo>
                  <a:lnTo>
                    <a:pt x="2133440" y="916940"/>
                  </a:lnTo>
                  <a:lnTo>
                    <a:pt x="2092463" y="895350"/>
                  </a:lnTo>
                  <a:lnTo>
                    <a:pt x="2063814" y="891540"/>
                  </a:lnTo>
                  <a:lnTo>
                    <a:pt x="2157091" y="891540"/>
                  </a:lnTo>
                  <a:lnTo>
                    <a:pt x="2160033" y="899160"/>
                  </a:lnTo>
                  <a:lnTo>
                    <a:pt x="2164258" y="911860"/>
                  </a:lnTo>
                  <a:lnTo>
                    <a:pt x="2167776" y="924560"/>
                  </a:lnTo>
                  <a:lnTo>
                    <a:pt x="2170064" y="935990"/>
                  </a:lnTo>
                  <a:lnTo>
                    <a:pt x="2169989" y="937260"/>
                  </a:lnTo>
                  <a:lnTo>
                    <a:pt x="2169913" y="938530"/>
                  </a:lnTo>
                  <a:lnTo>
                    <a:pt x="2169838" y="939800"/>
                  </a:lnTo>
                  <a:lnTo>
                    <a:pt x="2169763" y="941070"/>
                  </a:lnTo>
                  <a:lnTo>
                    <a:pt x="2169688" y="942340"/>
                  </a:lnTo>
                  <a:lnTo>
                    <a:pt x="2169612" y="943610"/>
                  </a:lnTo>
                  <a:lnTo>
                    <a:pt x="2166536" y="946150"/>
                  </a:lnTo>
                  <a:close/>
                </a:path>
                <a:path w="3790315" h="996950">
                  <a:moveTo>
                    <a:pt x="3101756" y="969010"/>
                  </a:moveTo>
                  <a:lnTo>
                    <a:pt x="3074892" y="941070"/>
                  </a:lnTo>
                  <a:lnTo>
                    <a:pt x="3069767" y="932180"/>
                  </a:lnTo>
                  <a:lnTo>
                    <a:pt x="3064475" y="923290"/>
                  </a:lnTo>
                  <a:lnTo>
                    <a:pt x="3033814" y="900430"/>
                  </a:lnTo>
                  <a:lnTo>
                    <a:pt x="2977088" y="892810"/>
                  </a:lnTo>
                  <a:lnTo>
                    <a:pt x="3062087" y="892810"/>
                  </a:lnTo>
                  <a:lnTo>
                    <a:pt x="3063045" y="894080"/>
                  </a:lnTo>
                  <a:lnTo>
                    <a:pt x="3069425" y="899160"/>
                  </a:lnTo>
                  <a:lnTo>
                    <a:pt x="3075169" y="905510"/>
                  </a:lnTo>
                  <a:lnTo>
                    <a:pt x="3080185" y="911860"/>
                  </a:lnTo>
                  <a:lnTo>
                    <a:pt x="3084377" y="918210"/>
                  </a:lnTo>
                  <a:lnTo>
                    <a:pt x="3102655" y="941070"/>
                  </a:lnTo>
                  <a:lnTo>
                    <a:pt x="3109627" y="953770"/>
                  </a:lnTo>
                  <a:lnTo>
                    <a:pt x="3108266" y="966470"/>
                  </a:lnTo>
                  <a:lnTo>
                    <a:pt x="3101756" y="969010"/>
                  </a:lnTo>
                  <a:close/>
                </a:path>
                <a:path w="3790315" h="996950">
                  <a:moveTo>
                    <a:pt x="3584467" y="961390"/>
                  </a:moveTo>
                  <a:lnTo>
                    <a:pt x="3548515" y="942340"/>
                  </a:lnTo>
                  <a:lnTo>
                    <a:pt x="3537520" y="933450"/>
                  </a:lnTo>
                  <a:lnTo>
                    <a:pt x="3525672" y="924560"/>
                  </a:lnTo>
                  <a:lnTo>
                    <a:pt x="3511813" y="918210"/>
                  </a:lnTo>
                  <a:lnTo>
                    <a:pt x="3487787" y="908050"/>
                  </a:lnTo>
                  <a:lnTo>
                    <a:pt x="3463439" y="901700"/>
                  </a:lnTo>
                  <a:lnTo>
                    <a:pt x="3438361" y="897890"/>
                  </a:lnTo>
                  <a:lnTo>
                    <a:pt x="3544290" y="897890"/>
                  </a:lnTo>
                  <a:lnTo>
                    <a:pt x="3566686" y="915670"/>
                  </a:lnTo>
                  <a:lnTo>
                    <a:pt x="3588861" y="939800"/>
                  </a:lnTo>
                  <a:lnTo>
                    <a:pt x="3591255" y="958850"/>
                  </a:lnTo>
                  <a:lnTo>
                    <a:pt x="3584467" y="961390"/>
                  </a:lnTo>
                  <a:close/>
                </a:path>
                <a:path w="3790315" h="996950">
                  <a:moveTo>
                    <a:pt x="2382948" y="901700"/>
                  </a:moveTo>
                  <a:lnTo>
                    <a:pt x="2381170" y="899160"/>
                  </a:lnTo>
                  <a:lnTo>
                    <a:pt x="2383615" y="899160"/>
                  </a:lnTo>
                  <a:lnTo>
                    <a:pt x="2382948" y="901700"/>
                  </a:lnTo>
                  <a:close/>
                </a:path>
                <a:path w="3790315" h="996950">
                  <a:moveTo>
                    <a:pt x="1231681" y="943610"/>
                  </a:moveTo>
                  <a:lnTo>
                    <a:pt x="1224440" y="943610"/>
                  </a:lnTo>
                  <a:lnTo>
                    <a:pt x="1219751" y="938530"/>
                  </a:lnTo>
                  <a:lnTo>
                    <a:pt x="1238360" y="938530"/>
                  </a:lnTo>
                  <a:lnTo>
                    <a:pt x="1237985" y="939800"/>
                  </a:lnTo>
                  <a:lnTo>
                    <a:pt x="1231681" y="943610"/>
                  </a:lnTo>
                  <a:close/>
                </a:path>
              </a:pathLst>
            </a:custGeom>
            <a:solidFill>
              <a:srgbClr val="742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55401" y="15220232"/>
              <a:ext cx="3788410" cy="71755"/>
            </a:xfrm>
            <a:custGeom>
              <a:avLst/>
              <a:gdLst/>
              <a:ahLst/>
              <a:cxnLst/>
              <a:rect l="l" t="t" r="r" b="b"/>
              <a:pathLst>
                <a:path w="3788410" h="71755">
                  <a:moveTo>
                    <a:pt x="3787918" y="71270"/>
                  </a:moveTo>
                  <a:lnTo>
                    <a:pt x="0" y="71270"/>
                  </a:lnTo>
                  <a:lnTo>
                    <a:pt x="0" y="0"/>
                  </a:lnTo>
                  <a:lnTo>
                    <a:pt x="3787918" y="0"/>
                  </a:lnTo>
                  <a:lnTo>
                    <a:pt x="3787918" y="71270"/>
                  </a:lnTo>
                  <a:close/>
                </a:path>
              </a:pathLst>
            </a:custGeom>
            <a:solidFill>
              <a:srgbClr val="B38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55401" y="15291503"/>
              <a:ext cx="3732529" cy="71755"/>
            </a:xfrm>
            <a:custGeom>
              <a:avLst/>
              <a:gdLst/>
              <a:ahLst/>
              <a:cxnLst/>
              <a:rect l="l" t="t" r="r" b="b"/>
              <a:pathLst>
                <a:path w="3732529" h="71755">
                  <a:moveTo>
                    <a:pt x="3732141" y="71382"/>
                  </a:moveTo>
                  <a:lnTo>
                    <a:pt x="0" y="71382"/>
                  </a:lnTo>
                  <a:lnTo>
                    <a:pt x="0" y="0"/>
                  </a:lnTo>
                  <a:lnTo>
                    <a:pt x="3732141" y="0"/>
                  </a:lnTo>
                  <a:lnTo>
                    <a:pt x="3732141" y="71382"/>
                  </a:lnTo>
                  <a:close/>
                </a:path>
              </a:pathLst>
            </a:custGeom>
            <a:solidFill>
              <a:srgbClr val="A28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6" name="object 39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5401" y="13840623"/>
              <a:ext cx="3730766" cy="1162226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7788576" y="15496087"/>
              <a:ext cx="3495675" cy="3177540"/>
            </a:xfrm>
            <a:custGeom>
              <a:avLst/>
              <a:gdLst/>
              <a:ahLst/>
              <a:cxnLst/>
              <a:rect l="l" t="t" r="r" b="b"/>
              <a:pathLst>
                <a:path w="3495675" h="3177540">
                  <a:moveTo>
                    <a:pt x="0" y="3176948"/>
                  </a:moveTo>
                  <a:lnTo>
                    <a:pt x="3495480" y="3176948"/>
                  </a:lnTo>
                  <a:lnTo>
                    <a:pt x="3495480" y="0"/>
                  </a:lnTo>
                  <a:lnTo>
                    <a:pt x="0" y="0"/>
                  </a:lnTo>
                  <a:lnTo>
                    <a:pt x="0" y="3176948"/>
                  </a:lnTo>
                  <a:close/>
                </a:path>
              </a:pathLst>
            </a:custGeom>
            <a:solidFill>
              <a:srgbClr val="DFC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" name="object 3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84132" y="15192213"/>
              <a:ext cx="1465634" cy="1803400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79100" y="16035623"/>
              <a:ext cx="2005290" cy="2628900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7788576" y="18673036"/>
              <a:ext cx="3497579" cy="323850"/>
            </a:xfrm>
            <a:custGeom>
              <a:avLst/>
              <a:gdLst/>
              <a:ahLst/>
              <a:cxnLst/>
              <a:rect l="l" t="t" r="r" b="b"/>
              <a:pathLst>
                <a:path w="3497579" h="323850">
                  <a:moveTo>
                    <a:pt x="3497368" y="323665"/>
                  </a:moveTo>
                  <a:lnTo>
                    <a:pt x="0" y="323665"/>
                  </a:lnTo>
                  <a:lnTo>
                    <a:pt x="0" y="0"/>
                  </a:lnTo>
                  <a:lnTo>
                    <a:pt x="3497368" y="0"/>
                  </a:lnTo>
                  <a:lnTo>
                    <a:pt x="3497368" y="323665"/>
                  </a:lnTo>
                  <a:close/>
                </a:path>
              </a:pathLst>
            </a:custGeom>
            <a:solidFill>
              <a:srgbClr val="D4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7788576" y="14239340"/>
              <a:ext cx="3494404" cy="1196975"/>
            </a:xfrm>
            <a:custGeom>
              <a:avLst/>
              <a:gdLst/>
              <a:ahLst/>
              <a:cxnLst/>
              <a:rect l="l" t="t" r="r" b="b"/>
              <a:pathLst>
                <a:path w="3494404" h="1196975">
                  <a:moveTo>
                    <a:pt x="3494368" y="1196928"/>
                  </a:moveTo>
                  <a:lnTo>
                    <a:pt x="0" y="1196928"/>
                  </a:lnTo>
                  <a:lnTo>
                    <a:pt x="0" y="0"/>
                  </a:lnTo>
                  <a:lnTo>
                    <a:pt x="3494368" y="111"/>
                  </a:lnTo>
                  <a:lnTo>
                    <a:pt x="3494368" y="1196928"/>
                  </a:lnTo>
                  <a:close/>
                </a:path>
              </a:pathLst>
            </a:custGeom>
            <a:solidFill>
              <a:srgbClr val="003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307655" y="15796181"/>
              <a:ext cx="456565" cy="223520"/>
            </a:xfrm>
            <a:custGeom>
              <a:avLst/>
              <a:gdLst/>
              <a:ahLst/>
              <a:cxnLst/>
              <a:rect l="l" t="t" r="r" b="b"/>
              <a:pathLst>
                <a:path w="456565" h="223519">
                  <a:moveTo>
                    <a:pt x="456323" y="223486"/>
                  </a:moveTo>
                  <a:lnTo>
                    <a:pt x="0" y="223486"/>
                  </a:lnTo>
                  <a:lnTo>
                    <a:pt x="0" y="214702"/>
                  </a:lnTo>
                  <a:lnTo>
                    <a:pt x="4647" y="171478"/>
                  </a:lnTo>
                  <a:lnTo>
                    <a:pt x="17971" y="131199"/>
                  </a:lnTo>
                  <a:lnTo>
                    <a:pt x="39046" y="94731"/>
                  </a:lnTo>
                  <a:lnTo>
                    <a:pt x="66942" y="62945"/>
                  </a:lnTo>
                  <a:lnTo>
                    <a:pt x="100735" y="36710"/>
                  </a:lnTo>
                  <a:lnTo>
                    <a:pt x="139496" y="16895"/>
                  </a:lnTo>
                  <a:lnTo>
                    <a:pt x="182299" y="4368"/>
                  </a:lnTo>
                  <a:lnTo>
                    <a:pt x="228217" y="0"/>
                  </a:lnTo>
                  <a:lnTo>
                    <a:pt x="274161" y="4368"/>
                  </a:lnTo>
                  <a:lnTo>
                    <a:pt x="316967" y="16895"/>
                  </a:lnTo>
                  <a:lnTo>
                    <a:pt x="325456" y="21236"/>
                  </a:lnTo>
                  <a:lnTo>
                    <a:pt x="228217" y="21236"/>
                  </a:lnTo>
                  <a:lnTo>
                    <a:pt x="176043" y="27657"/>
                  </a:lnTo>
                  <a:lnTo>
                    <a:pt x="128927" y="45809"/>
                  </a:lnTo>
                  <a:lnTo>
                    <a:pt x="88650" y="74022"/>
                  </a:lnTo>
                  <a:lnTo>
                    <a:pt x="56994" y="110631"/>
                  </a:lnTo>
                  <a:lnTo>
                    <a:pt x="35739" y="153966"/>
                  </a:lnTo>
                  <a:lnTo>
                    <a:pt x="26666" y="202360"/>
                  </a:lnTo>
                  <a:lnTo>
                    <a:pt x="454999" y="202360"/>
                  </a:lnTo>
                  <a:lnTo>
                    <a:pt x="456323" y="214702"/>
                  </a:lnTo>
                  <a:lnTo>
                    <a:pt x="456323" y="223486"/>
                  </a:lnTo>
                  <a:close/>
                </a:path>
                <a:path w="456565" h="223519">
                  <a:moveTo>
                    <a:pt x="454999" y="202360"/>
                  </a:moveTo>
                  <a:lnTo>
                    <a:pt x="429657" y="202360"/>
                  </a:lnTo>
                  <a:lnTo>
                    <a:pt x="420630" y="153966"/>
                  </a:lnTo>
                  <a:lnTo>
                    <a:pt x="399407" y="110631"/>
                  </a:lnTo>
                  <a:lnTo>
                    <a:pt x="367769" y="74022"/>
                  </a:lnTo>
                  <a:lnTo>
                    <a:pt x="327503" y="45809"/>
                  </a:lnTo>
                  <a:lnTo>
                    <a:pt x="280391" y="27657"/>
                  </a:lnTo>
                  <a:lnTo>
                    <a:pt x="228217" y="21236"/>
                  </a:lnTo>
                  <a:lnTo>
                    <a:pt x="325456" y="21236"/>
                  </a:lnTo>
                  <a:lnTo>
                    <a:pt x="389477" y="62945"/>
                  </a:lnTo>
                  <a:lnTo>
                    <a:pt x="417341" y="94731"/>
                  </a:lnTo>
                  <a:lnTo>
                    <a:pt x="438384" y="131199"/>
                  </a:lnTo>
                  <a:lnTo>
                    <a:pt x="451685" y="171478"/>
                  </a:lnTo>
                  <a:lnTo>
                    <a:pt x="454999" y="20236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9334320" y="15817418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123"/>
                  </a:moveTo>
                  <a:lnTo>
                    <a:pt x="0" y="181123"/>
                  </a:lnTo>
                  <a:lnTo>
                    <a:pt x="9073" y="132729"/>
                  </a:lnTo>
                  <a:lnTo>
                    <a:pt x="30328" y="89394"/>
                  </a:lnTo>
                  <a:lnTo>
                    <a:pt x="61984" y="52786"/>
                  </a:lnTo>
                  <a:lnTo>
                    <a:pt x="102261" y="24572"/>
                  </a:lnTo>
                  <a:lnTo>
                    <a:pt x="149376" y="6421"/>
                  </a:lnTo>
                  <a:lnTo>
                    <a:pt x="201551" y="0"/>
                  </a:lnTo>
                  <a:lnTo>
                    <a:pt x="253725" y="6421"/>
                  </a:lnTo>
                  <a:lnTo>
                    <a:pt x="300837" y="24572"/>
                  </a:lnTo>
                  <a:lnTo>
                    <a:pt x="341103" y="52786"/>
                  </a:lnTo>
                  <a:lnTo>
                    <a:pt x="372741" y="89394"/>
                  </a:lnTo>
                  <a:lnTo>
                    <a:pt x="393964" y="132729"/>
                  </a:lnTo>
                  <a:lnTo>
                    <a:pt x="402991" y="18112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275231" y="15796183"/>
              <a:ext cx="1547495" cy="767715"/>
            </a:xfrm>
            <a:custGeom>
              <a:avLst/>
              <a:gdLst/>
              <a:ahLst/>
              <a:cxnLst/>
              <a:rect l="l" t="t" r="r" b="b"/>
              <a:pathLst>
                <a:path w="1547495" h="767715">
                  <a:moveTo>
                    <a:pt x="456323" y="214706"/>
                  </a:moveTo>
                  <a:lnTo>
                    <a:pt x="454990" y="202361"/>
                  </a:lnTo>
                  <a:lnTo>
                    <a:pt x="451675" y="171488"/>
                  </a:lnTo>
                  <a:lnTo>
                    <a:pt x="438378" y="131203"/>
                  </a:lnTo>
                  <a:lnTo>
                    <a:pt x="429653" y="116090"/>
                  </a:lnTo>
                  <a:lnTo>
                    <a:pt x="429653" y="202361"/>
                  </a:lnTo>
                  <a:lnTo>
                    <a:pt x="26657" y="202361"/>
                  </a:lnTo>
                  <a:lnTo>
                    <a:pt x="35737" y="153974"/>
                  </a:lnTo>
                  <a:lnTo>
                    <a:pt x="56984" y="110629"/>
                  </a:lnTo>
                  <a:lnTo>
                    <a:pt x="88646" y="74028"/>
                  </a:lnTo>
                  <a:lnTo>
                    <a:pt x="128917" y="45808"/>
                  </a:lnTo>
                  <a:lnTo>
                    <a:pt x="176034" y="27660"/>
                  </a:lnTo>
                  <a:lnTo>
                    <a:pt x="228206" y="21247"/>
                  </a:lnTo>
                  <a:lnTo>
                    <a:pt x="280390" y="27660"/>
                  </a:lnTo>
                  <a:lnTo>
                    <a:pt x="327494" y="45808"/>
                  </a:lnTo>
                  <a:lnTo>
                    <a:pt x="367766" y="74028"/>
                  </a:lnTo>
                  <a:lnTo>
                    <a:pt x="399402" y="110629"/>
                  </a:lnTo>
                  <a:lnTo>
                    <a:pt x="420624" y="153974"/>
                  </a:lnTo>
                  <a:lnTo>
                    <a:pt x="429653" y="202361"/>
                  </a:lnTo>
                  <a:lnTo>
                    <a:pt x="429653" y="116090"/>
                  </a:lnTo>
                  <a:lnTo>
                    <a:pt x="417334" y="94742"/>
                  </a:lnTo>
                  <a:lnTo>
                    <a:pt x="389470" y="62953"/>
                  </a:lnTo>
                  <a:lnTo>
                    <a:pt x="355701" y="36715"/>
                  </a:lnTo>
                  <a:lnTo>
                    <a:pt x="325450" y="21247"/>
                  </a:lnTo>
                  <a:lnTo>
                    <a:pt x="316966" y="16903"/>
                  </a:lnTo>
                  <a:lnTo>
                    <a:pt x="274154" y="4368"/>
                  </a:lnTo>
                  <a:lnTo>
                    <a:pt x="228206" y="0"/>
                  </a:lnTo>
                  <a:lnTo>
                    <a:pt x="182295" y="4368"/>
                  </a:lnTo>
                  <a:lnTo>
                    <a:pt x="139496" y="16903"/>
                  </a:lnTo>
                  <a:lnTo>
                    <a:pt x="100736" y="36715"/>
                  </a:lnTo>
                  <a:lnTo>
                    <a:pt x="66941" y="62953"/>
                  </a:lnTo>
                  <a:lnTo>
                    <a:pt x="39039" y="94742"/>
                  </a:lnTo>
                  <a:lnTo>
                    <a:pt x="17970" y="131203"/>
                  </a:lnTo>
                  <a:lnTo>
                    <a:pt x="4648" y="171488"/>
                  </a:lnTo>
                  <a:lnTo>
                    <a:pt x="0" y="214706"/>
                  </a:lnTo>
                  <a:lnTo>
                    <a:pt x="0" y="223494"/>
                  </a:lnTo>
                  <a:lnTo>
                    <a:pt x="456323" y="223494"/>
                  </a:lnTo>
                  <a:lnTo>
                    <a:pt x="456323" y="214706"/>
                  </a:lnTo>
                  <a:close/>
                </a:path>
                <a:path w="1547495" h="767715">
                  <a:moveTo>
                    <a:pt x="1547075" y="715378"/>
                  </a:moveTo>
                  <a:lnTo>
                    <a:pt x="974191" y="715378"/>
                  </a:lnTo>
                  <a:lnTo>
                    <a:pt x="974191" y="767308"/>
                  </a:lnTo>
                  <a:lnTo>
                    <a:pt x="1547075" y="767308"/>
                  </a:lnTo>
                  <a:lnTo>
                    <a:pt x="1547075" y="715378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301899" y="15817418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123"/>
                  </a:moveTo>
                  <a:lnTo>
                    <a:pt x="0" y="181123"/>
                  </a:lnTo>
                  <a:lnTo>
                    <a:pt x="9073" y="132729"/>
                  </a:lnTo>
                  <a:lnTo>
                    <a:pt x="30328" y="89394"/>
                  </a:lnTo>
                  <a:lnTo>
                    <a:pt x="61984" y="52786"/>
                  </a:lnTo>
                  <a:lnTo>
                    <a:pt x="102261" y="24572"/>
                  </a:lnTo>
                  <a:lnTo>
                    <a:pt x="149376" y="6421"/>
                  </a:lnTo>
                  <a:lnTo>
                    <a:pt x="201550" y="0"/>
                  </a:lnTo>
                  <a:lnTo>
                    <a:pt x="253724" y="6421"/>
                  </a:lnTo>
                  <a:lnTo>
                    <a:pt x="300836" y="24572"/>
                  </a:lnTo>
                  <a:lnTo>
                    <a:pt x="341103" y="52786"/>
                  </a:lnTo>
                  <a:lnTo>
                    <a:pt x="372740" y="89394"/>
                  </a:lnTo>
                  <a:lnTo>
                    <a:pt x="393964" y="132729"/>
                  </a:lnTo>
                  <a:lnTo>
                    <a:pt x="402991" y="18112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217002" y="15796183"/>
              <a:ext cx="2580005" cy="767715"/>
            </a:xfrm>
            <a:custGeom>
              <a:avLst/>
              <a:gdLst/>
              <a:ahLst/>
              <a:cxnLst/>
              <a:rect l="l" t="t" r="r" b="b"/>
              <a:pathLst>
                <a:path w="2580004" h="767715">
                  <a:moveTo>
                    <a:pt x="572884" y="715378"/>
                  </a:moveTo>
                  <a:lnTo>
                    <a:pt x="0" y="715378"/>
                  </a:lnTo>
                  <a:lnTo>
                    <a:pt x="0" y="767308"/>
                  </a:lnTo>
                  <a:lnTo>
                    <a:pt x="572884" y="767308"/>
                  </a:lnTo>
                  <a:lnTo>
                    <a:pt x="572884" y="715378"/>
                  </a:lnTo>
                  <a:close/>
                </a:path>
                <a:path w="2580004" h="767715">
                  <a:moveTo>
                    <a:pt x="2579395" y="214706"/>
                  </a:moveTo>
                  <a:lnTo>
                    <a:pt x="2578062" y="202361"/>
                  </a:lnTo>
                  <a:lnTo>
                    <a:pt x="2574760" y="171488"/>
                  </a:lnTo>
                  <a:lnTo>
                    <a:pt x="2561450" y="131203"/>
                  </a:lnTo>
                  <a:lnTo>
                    <a:pt x="2552725" y="116090"/>
                  </a:lnTo>
                  <a:lnTo>
                    <a:pt x="2552725" y="202361"/>
                  </a:lnTo>
                  <a:lnTo>
                    <a:pt x="2149729" y="202361"/>
                  </a:lnTo>
                  <a:lnTo>
                    <a:pt x="2158809" y="153974"/>
                  </a:lnTo>
                  <a:lnTo>
                    <a:pt x="2180069" y="110629"/>
                  </a:lnTo>
                  <a:lnTo>
                    <a:pt x="2211717" y="74028"/>
                  </a:lnTo>
                  <a:lnTo>
                    <a:pt x="2252002" y="45808"/>
                  </a:lnTo>
                  <a:lnTo>
                    <a:pt x="2299106" y="27660"/>
                  </a:lnTo>
                  <a:lnTo>
                    <a:pt x="2351290" y="21247"/>
                  </a:lnTo>
                  <a:lnTo>
                    <a:pt x="2403424" y="27660"/>
                  </a:lnTo>
                  <a:lnTo>
                    <a:pt x="2450528" y="45808"/>
                  </a:lnTo>
                  <a:lnTo>
                    <a:pt x="2490800" y="74028"/>
                  </a:lnTo>
                  <a:lnTo>
                    <a:pt x="2522448" y="110629"/>
                  </a:lnTo>
                  <a:lnTo>
                    <a:pt x="2543695" y="153974"/>
                  </a:lnTo>
                  <a:lnTo>
                    <a:pt x="2552725" y="202361"/>
                  </a:lnTo>
                  <a:lnTo>
                    <a:pt x="2552725" y="116090"/>
                  </a:lnTo>
                  <a:lnTo>
                    <a:pt x="2540406" y="94742"/>
                  </a:lnTo>
                  <a:lnTo>
                    <a:pt x="2512542" y="62953"/>
                  </a:lnTo>
                  <a:lnTo>
                    <a:pt x="2478786" y="36715"/>
                  </a:lnTo>
                  <a:lnTo>
                    <a:pt x="2448522" y="21247"/>
                  </a:lnTo>
                  <a:lnTo>
                    <a:pt x="2440038" y="16903"/>
                  </a:lnTo>
                  <a:lnTo>
                    <a:pt x="2397226" y="4368"/>
                  </a:lnTo>
                  <a:lnTo>
                    <a:pt x="2351290" y="0"/>
                  </a:lnTo>
                  <a:lnTo>
                    <a:pt x="2305342" y="4368"/>
                  </a:lnTo>
                  <a:lnTo>
                    <a:pt x="2262517" y="16903"/>
                  </a:lnTo>
                  <a:lnTo>
                    <a:pt x="2223757" y="36715"/>
                  </a:lnTo>
                  <a:lnTo>
                    <a:pt x="2189975" y="62953"/>
                  </a:lnTo>
                  <a:lnTo>
                    <a:pt x="2162086" y="94742"/>
                  </a:lnTo>
                  <a:lnTo>
                    <a:pt x="2141029" y="131203"/>
                  </a:lnTo>
                  <a:lnTo>
                    <a:pt x="2127707" y="171488"/>
                  </a:lnTo>
                  <a:lnTo>
                    <a:pt x="2123071" y="214706"/>
                  </a:lnTo>
                  <a:lnTo>
                    <a:pt x="2123071" y="223494"/>
                  </a:lnTo>
                  <a:lnTo>
                    <a:pt x="2579395" y="223494"/>
                  </a:lnTo>
                  <a:lnTo>
                    <a:pt x="2579395" y="214706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0366743" y="15817418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123"/>
                  </a:moveTo>
                  <a:lnTo>
                    <a:pt x="0" y="181123"/>
                  </a:lnTo>
                  <a:lnTo>
                    <a:pt x="9073" y="132729"/>
                  </a:lnTo>
                  <a:lnTo>
                    <a:pt x="30328" y="89394"/>
                  </a:lnTo>
                  <a:lnTo>
                    <a:pt x="61984" y="52786"/>
                  </a:lnTo>
                  <a:lnTo>
                    <a:pt x="102261" y="24572"/>
                  </a:lnTo>
                  <a:lnTo>
                    <a:pt x="149376" y="6421"/>
                  </a:lnTo>
                  <a:lnTo>
                    <a:pt x="201550" y="0"/>
                  </a:lnTo>
                  <a:lnTo>
                    <a:pt x="253686" y="6421"/>
                  </a:lnTo>
                  <a:lnTo>
                    <a:pt x="300787" y="24572"/>
                  </a:lnTo>
                  <a:lnTo>
                    <a:pt x="341061" y="52786"/>
                  </a:lnTo>
                  <a:lnTo>
                    <a:pt x="372716" y="89394"/>
                  </a:lnTo>
                  <a:lnTo>
                    <a:pt x="393956" y="132729"/>
                  </a:lnTo>
                  <a:lnTo>
                    <a:pt x="402991" y="181123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307652" y="16511561"/>
              <a:ext cx="1547495" cy="485775"/>
            </a:xfrm>
            <a:custGeom>
              <a:avLst/>
              <a:gdLst/>
              <a:ahLst/>
              <a:cxnLst/>
              <a:rect l="l" t="t" r="r" b="b"/>
              <a:pathLst>
                <a:path w="1547495" h="485775">
                  <a:moveTo>
                    <a:pt x="456323" y="476885"/>
                  </a:moveTo>
                  <a:lnTo>
                    <a:pt x="454990" y="464540"/>
                  </a:lnTo>
                  <a:lnTo>
                    <a:pt x="451675" y="433666"/>
                  </a:lnTo>
                  <a:lnTo>
                    <a:pt x="438378" y="393382"/>
                  </a:lnTo>
                  <a:lnTo>
                    <a:pt x="429653" y="378269"/>
                  </a:lnTo>
                  <a:lnTo>
                    <a:pt x="429653" y="464540"/>
                  </a:lnTo>
                  <a:lnTo>
                    <a:pt x="26657" y="464540"/>
                  </a:lnTo>
                  <a:lnTo>
                    <a:pt x="35737" y="416140"/>
                  </a:lnTo>
                  <a:lnTo>
                    <a:pt x="56984" y="372783"/>
                  </a:lnTo>
                  <a:lnTo>
                    <a:pt x="88646" y="336156"/>
                  </a:lnTo>
                  <a:lnTo>
                    <a:pt x="128917" y="307911"/>
                  </a:lnTo>
                  <a:lnTo>
                    <a:pt x="176034" y="289737"/>
                  </a:lnTo>
                  <a:lnTo>
                    <a:pt x="228219" y="283311"/>
                  </a:lnTo>
                  <a:lnTo>
                    <a:pt x="280390" y="289737"/>
                  </a:lnTo>
                  <a:lnTo>
                    <a:pt x="327494" y="307911"/>
                  </a:lnTo>
                  <a:lnTo>
                    <a:pt x="367766" y="336156"/>
                  </a:lnTo>
                  <a:lnTo>
                    <a:pt x="399402" y="372783"/>
                  </a:lnTo>
                  <a:lnTo>
                    <a:pt x="420624" y="416140"/>
                  </a:lnTo>
                  <a:lnTo>
                    <a:pt x="429653" y="464540"/>
                  </a:lnTo>
                  <a:lnTo>
                    <a:pt x="429653" y="378269"/>
                  </a:lnTo>
                  <a:lnTo>
                    <a:pt x="417334" y="356920"/>
                  </a:lnTo>
                  <a:lnTo>
                    <a:pt x="389470" y="325132"/>
                  </a:lnTo>
                  <a:lnTo>
                    <a:pt x="355714" y="298894"/>
                  </a:lnTo>
                  <a:lnTo>
                    <a:pt x="325234" y="283311"/>
                  </a:lnTo>
                  <a:lnTo>
                    <a:pt x="316966" y="279082"/>
                  </a:lnTo>
                  <a:lnTo>
                    <a:pt x="274154" y="266547"/>
                  </a:lnTo>
                  <a:lnTo>
                    <a:pt x="228219" y="262178"/>
                  </a:lnTo>
                  <a:lnTo>
                    <a:pt x="182295" y="266547"/>
                  </a:lnTo>
                  <a:lnTo>
                    <a:pt x="139496" y="279082"/>
                  </a:lnTo>
                  <a:lnTo>
                    <a:pt x="100736" y="298894"/>
                  </a:lnTo>
                  <a:lnTo>
                    <a:pt x="66941" y="325132"/>
                  </a:lnTo>
                  <a:lnTo>
                    <a:pt x="39039" y="356920"/>
                  </a:lnTo>
                  <a:lnTo>
                    <a:pt x="17970" y="393382"/>
                  </a:lnTo>
                  <a:lnTo>
                    <a:pt x="4648" y="433666"/>
                  </a:lnTo>
                  <a:lnTo>
                    <a:pt x="0" y="476885"/>
                  </a:lnTo>
                  <a:lnTo>
                    <a:pt x="0" y="485673"/>
                  </a:lnTo>
                  <a:lnTo>
                    <a:pt x="456323" y="485673"/>
                  </a:lnTo>
                  <a:lnTo>
                    <a:pt x="456323" y="476885"/>
                  </a:lnTo>
                  <a:close/>
                </a:path>
                <a:path w="1547495" h="485775">
                  <a:moveTo>
                    <a:pt x="1547075" y="0"/>
                  </a:moveTo>
                  <a:lnTo>
                    <a:pt x="974090" y="0"/>
                  </a:lnTo>
                  <a:lnTo>
                    <a:pt x="974090" y="51930"/>
                  </a:lnTo>
                  <a:lnTo>
                    <a:pt x="1547075" y="51930"/>
                  </a:lnTo>
                  <a:lnTo>
                    <a:pt x="154707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334320" y="16794864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1" y="0"/>
                  </a:lnTo>
                  <a:lnTo>
                    <a:pt x="253725" y="6429"/>
                  </a:lnTo>
                  <a:lnTo>
                    <a:pt x="300837" y="24601"/>
                  </a:lnTo>
                  <a:lnTo>
                    <a:pt x="341103" y="52841"/>
                  </a:lnTo>
                  <a:lnTo>
                    <a:pt x="372741" y="89476"/>
                  </a:lnTo>
                  <a:lnTo>
                    <a:pt x="393964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275231" y="16773740"/>
              <a:ext cx="1547495" cy="767715"/>
            </a:xfrm>
            <a:custGeom>
              <a:avLst/>
              <a:gdLst/>
              <a:ahLst/>
              <a:cxnLst/>
              <a:rect l="l" t="t" r="r" b="b"/>
              <a:pathLst>
                <a:path w="1547495" h="767715">
                  <a:moveTo>
                    <a:pt x="456323" y="214706"/>
                  </a:moveTo>
                  <a:lnTo>
                    <a:pt x="454990" y="202361"/>
                  </a:lnTo>
                  <a:lnTo>
                    <a:pt x="451675" y="171488"/>
                  </a:lnTo>
                  <a:lnTo>
                    <a:pt x="438378" y="131203"/>
                  </a:lnTo>
                  <a:lnTo>
                    <a:pt x="429653" y="116090"/>
                  </a:lnTo>
                  <a:lnTo>
                    <a:pt x="429653" y="202361"/>
                  </a:lnTo>
                  <a:lnTo>
                    <a:pt x="26657" y="202361"/>
                  </a:lnTo>
                  <a:lnTo>
                    <a:pt x="35737" y="153962"/>
                  </a:lnTo>
                  <a:lnTo>
                    <a:pt x="56984" y="110604"/>
                  </a:lnTo>
                  <a:lnTo>
                    <a:pt x="88646" y="73977"/>
                  </a:lnTo>
                  <a:lnTo>
                    <a:pt x="128917" y="45732"/>
                  </a:lnTo>
                  <a:lnTo>
                    <a:pt x="176034" y="27559"/>
                  </a:lnTo>
                  <a:lnTo>
                    <a:pt x="228206" y="21132"/>
                  </a:lnTo>
                  <a:lnTo>
                    <a:pt x="280390" y="27559"/>
                  </a:lnTo>
                  <a:lnTo>
                    <a:pt x="327494" y="45732"/>
                  </a:lnTo>
                  <a:lnTo>
                    <a:pt x="367766" y="73977"/>
                  </a:lnTo>
                  <a:lnTo>
                    <a:pt x="399402" y="110604"/>
                  </a:lnTo>
                  <a:lnTo>
                    <a:pt x="420624" y="153962"/>
                  </a:lnTo>
                  <a:lnTo>
                    <a:pt x="429653" y="202361"/>
                  </a:lnTo>
                  <a:lnTo>
                    <a:pt x="429653" y="116090"/>
                  </a:lnTo>
                  <a:lnTo>
                    <a:pt x="417334" y="94742"/>
                  </a:lnTo>
                  <a:lnTo>
                    <a:pt x="389470" y="62953"/>
                  </a:lnTo>
                  <a:lnTo>
                    <a:pt x="355701" y="36715"/>
                  </a:lnTo>
                  <a:lnTo>
                    <a:pt x="325234" y="21132"/>
                  </a:lnTo>
                  <a:lnTo>
                    <a:pt x="316966" y="16903"/>
                  </a:lnTo>
                  <a:lnTo>
                    <a:pt x="274154" y="4368"/>
                  </a:lnTo>
                  <a:lnTo>
                    <a:pt x="228206" y="0"/>
                  </a:lnTo>
                  <a:lnTo>
                    <a:pt x="182295" y="4368"/>
                  </a:lnTo>
                  <a:lnTo>
                    <a:pt x="139496" y="16903"/>
                  </a:lnTo>
                  <a:lnTo>
                    <a:pt x="100736" y="36715"/>
                  </a:lnTo>
                  <a:lnTo>
                    <a:pt x="66941" y="62953"/>
                  </a:lnTo>
                  <a:lnTo>
                    <a:pt x="39039" y="94742"/>
                  </a:lnTo>
                  <a:lnTo>
                    <a:pt x="17970" y="131203"/>
                  </a:lnTo>
                  <a:lnTo>
                    <a:pt x="4648" y="171488"/>
                  </a:lnTo>
                  <a:lnTo>
                    <a:pt x="0" y="214706"/>
                  </a:lnTo>
                  <a:lnTo>
                    <a:pt x="0" y="223494"/>
                  </a:lnTo>
                  <a:lnTo>
                    <a:pt x="456323" y="223494"/>
                  </a:lnTo>
                  <a:lnTo>
                    <a:pt x="456323" y="214706"/>
                  </a:lnTo>
                  <a:close/>
                </a:path>
                <a:path w="1547495" h="767715">
                  <a:moveTo>
                    <a:pt x="1547075" y="715276"/>
                  </a:moveTo>
                  <a:lnTo>
                    <a:pt x="974191" y="715276"/>
                  </a:lnTo>
                  <a:lnTo>
                    <a:pt x="974191" y="767308"/>
                  </a:lnTo>
                  <a:lnTo>
                    <a:pt x="1547075" y="767308"/>
                  </a:lnTo>
                  <a:lnTo>
                    <a:pt x="1547075" y="715276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301899" y="16794864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724" y="6429"/>
                  </a:lnTo>
                  <a:lnTo>
                    <a:pt x="300836" y="24601"/>
                  </a:lnTo>
                  <a:lnTo>
                    <a:pt x="341103" y="52841"/>
                  </a:lnTo>
                  <a:lnTo>
                    <a:pt x="372740" y="89476"/>
                  </a:lnTo>
                  <a:lnTo>
                    <a:pt x="393964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217011" y="17489005"/>
              <a:ext cx="573405" cy="52069"/>
            </a:xfrm>
            <a:custGeom>
              <a:avLst/>
              <a:gdLst/>
              <a:ahLst/>
              <a:cxnLst/>
              <a:rect l="l" t="t" r="r" b="b"/>
              <a:pathLst>
                <a:path w="573404" h="52069">
                  <a:moveTo>
                    <a:pt x="572876" y="52035"/>
                  </a:moveTo>
                  <a:lnTo>
                    <a:pt x="0" y="52035"/>
                  </a:lnTo>
                  <a:lnTo>
                    <a:pt x="0" y="0"/>
                  </a:lnTo>
                  <a:lnTo>
                    <a:pt x="572876" y="0"/>
                  </a:lnTo>
                  <a:lnTo>
                    <a:pt x="572876" y="52035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0352965" y="16994889"/>
              <a:ext cx="431165" cy="494665"/>
            </a:xfrm>
            <a:custGeom>
              <a:avLst/>
              <a:gdLst/>
              <a:ahLst/>
              <a:cxnLst/>
              <a:rect l="l" t="t" r="r" b="b"/>
              <a:pathLst>
                <a:path w="431165" h="494665">
                  <a:moveTo>
                    <a:pt x="0" y="494115"/>
                  </a:moveTo>
                  <a:lnTo>
                    <a:pt x="430657" y="494115"/>
                  </a:lnTo>
                  <a:lnTo>
                    <a:pt x="430657" y="0"/>
                  </a:lnTo>
                  <a:lnTo>
                    <a:pt x="0" y="0"/>
                  </a:lnTo>
                  <a:lnTo>
                    <a:pt x="0" y="494115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0339959" y="16773740"/>
              <a:ext cx="456565" cy="730885"/>
            </a:xfrm>
            <a:custGeom>
              <a:avLst/>
              <a:gdLst/>
              <a:ahLst/>
              <a:cxnLst/>
              <a:rect l="l" t="t" r="r" b="b"/>
              <a:pathLst>
                <a:path w="456565" h="730884">
                  <a:moveTo>
                    <a:pt x="456552" y="210807"/>
                  </a:moveTo>
                  <a:lnTo>
                    <a:pt x="456006" y="210807"/>
                  </a:lnTo>
                  <a:lnTo>
                    <a:pt x="455104" y="202361"/>
                  </a:lnTo>
                  <a:lnTo>
                    <a:pt x="451802" y="171488"/>
                  </a:lnTo>
                  <a:lnTo>
                    <a:pt x="438492" y="131203"/>
                  </a:lnTo>
                  <a:lnTo>
                    <a:pt x="429768" y="116090"/>
                  </a:lnTo>
                  <a:lnTo>
                    <a:pt x="429768" y="202361"/>
                  </a:lnTo>
                  <a:lnTo>
                    <a:pt x="215442" y="202361"/>
                  </a:lnTo>
                  <a:lnTo>
                    <a:pt x="215442" y="231127"/>
                  </a:lnTo>
                  <a:lnTo>
                    <a:pt x="215442" y="382930"/>
                  </a:lnTo>
                  <a:lnTo>
                    <a:pt x="215442" y="404164"/>
                  </a:lnTo>
                  <a:lnTo>
                    <a:pt x="215442" y="578510"/>
                  </a:lnTo>
                  <a:lnTo>
                    <a:pt x="25895" y="578510"/>
                  </a:lnTo>
                  <a:lnTo>
                    <a:pt x="25895" y="404164"/>
                  </a:lnTo>
                  <a:lnTo>
                    <a:pt x="215442" y="404164"/>
                  </a:lnTo>
                  <a:lnTo>
                    <a:pt x="215442" y="382930"/>
                  </a:lnTo>
                  <a:lnTo>
                    <a:pt x="25895" y="382930"/>
                  </a:lnTo>
                  <a:lnTo>
                    <a:pt x="25895" y="231127"/>
                  </a:lnTo>
                  <a:lnTo>
                    <a:pt x="215442" y="231127"/>
                  </a:lnTo>
                  <a:lnTo>
                    <a:pt x="215442" y="202361"/>
                  </a:lnTo>
                  <a:lnTo>
                    <a:pt x="26771" y="202361"/>
                  </a:lnTo>
                  <a:lnTo>
                    <a:pt x="35852" y="153962"/>
                  </a:lnTo>
                  <a:lnTo>
                    <a:pt x="57111" y="110604"/>
                  </a:lnTo>
                  <a:lnTo>
                    <a:pt x="88760" y="73977"/>
                  </a:lnTo>
                  <a:lnTo>
                    <a:pt x="129044" y="45732"/>
                  </a:lnTo>
                  <a:lnTo>
                    <a:pt x="176149" y="27559"/>
                  </a:lnTo>
                  <a:lnTo>
                    <a:pt x="228333" y="21132"/>
                  </a:lnTo>
                  <a:lnTo>
                    <a:pt x="280466" y="27559"/>
                  </a:lnTo>
                  <a:lnTo>
                    <a:pt x="327571" y="45732"/>
                  </a:lnTo>
                  <a:lnTo>
                    <a:pt x="367842" y="73977"/>
                  </a:lnTo>
                  <a:lnTo>
                    <a:pt x="399491" y="110604"/>
                  </a:lnTo>
                  <a:lnTo>
                    <a:pt x="420738" y="153962"/>
                  </a:lnTo>
                  <a:lnTo>
                    <a:pt x="429768" y="202361"/>
                  </a:lnTo>
                  <a:lnTo>
                    <a:pt x="429768" y="116090"/>
                  </a:lnTo>
                  <a:lnTo>
                    <a:pt x="417449" y="94742"/>
                  </a:lnTo>
                  <a:lnTo>
                    <a:pt x="389585" y="62953"/>
                  </a:lnTo>
                  <a:lnTo>
                    <a:pt x="355828" y="36715"/>
                  </a:lnTo>
                  <a:lnTo>
                    <a:pt x="325348" y="21132"/>
                  </a:lnTo>
                  <a:lnTo>
                    <a:pt x="317080" y="16903"/>
                  </a:lnTo>
                  <a:lnTo>
                    <a:pt x="274269" y="4368"/>
                  </a:lnTo>
                  <a:lnTo>
                    <a:pt x="228333" y="0"/>
                  </a:lnTo>
                  <a:lnTo>
                    <a:pt x="182384" y="4368"/>
                  </a:lnTo>
                  <a:lnTo>
                    <a:pt x="139560" y="16903"/>
                  </a:lnTo>
                  <a:lnTo>
                    <a:pt x="100799" y="36715"/>
                  </a:lnTo>
                  <a:lnTo>
                    <a:pt x="67017" y="62953"/>
                  </a:lnTo>
                  <a:lnTo>
                    <a:pt x="39128" y="94742"/>
                  </a:lnTo>
                  <a:lnTo>
                    <a:pt x="18072" y="131203"/>
                  </a:lnTo>
                  <a:lnTo>
                    <a:pt x="4749" y="171488"/>
                  </a:lnTo>
                  <a:lnTo>
                    <a:pt x="520" y="210807"/>
                  </a:lnTo>
                  <a:lnTo>
                    <a:pt x="0" y="210807"/>
                  </a:lnTo>
                  <a:lnTo>
                    <a:pt x="0" y="231127"/>
                  </a:lnTo>
                  <a:lnTo>
                    <a:pt x="0" y="720255"/>
                  </a:lnTo>
                  <a:lnTo>
                    <a:pt x="25895" y="720255"/>
                  </a:lnTo>
                  <a:lnTo>
                    <a:pt x="25895" y="599744"/>
                  </a:lnTo>
                  <a:lnTo>
                    <a:pt x="215442" y="599744"/>
                  </a:lnTo>
                  <a:lnTo>
                    <a:pt x="215442" y="730618"/>
                  </a:lnTo>
                  <a:lnTo>
                    <a:pt x="241223" y="730618"/>
                  </a:lnTo>
                  <a:lnTo>
                    <a:pt x="241223" y="599744"/>
                  </a:lnTo>
                  <a:lnTo>
                    <a:pt x="430657" y="599744"/>
                  </a:lnTo>
                  <a:lnTo>
                    <a:pt x="430657" y="720051"/>
                  </a:lnTo>
                  <a:lnTo>
                    <a:pt x="456552" y="720051"/>
                  </a:lnTo>
                  <a:lnTo>
                    <a:pt x="456552" y="231724"/>
                  </a:lnTo>
                  <a:lnTo>
                    <a:pt x="430657" y="231724"/>
                  </a:lnTo>
                  <a:lnTo>
                    <a:pt x="430657" y="382930"/>
                  </a:lnTo>
                  <a:lnTo>
                    <a:pt x="430657" y="404164"/>
                  </a:lnTo>
                  <a:lnTo>
                    <a:pt x="430657" y="578510"/>
                  </a:lnTo>
                  <a:lnTo>
                    <a:pt x="241223" y="578510"/>
                  </a:lnTo>
                  <a:lnTo>
                    <a:pt x="241223" y="404164"/>
                  </a:lnTo>
                  <a:lnTo>
                    <a:pt x="430657" y="404164"/>
                  </a:lnTo>
                  <a:lnTo>
                    <a:pt x="430657" y="382930"/>
                  </a:lnTo>
                  <a:lnTo>
                    <a:pt x="241223" y="382930"/>
                  </a:lnTo>
                  <a:lnTo>
                    <a:pt x="241223" y="231127"/>
                  </a:lnTo>
                  <a:lnTo>
                    <a:pt x="456552" y="231127"/>
                  </a:lnTo>
                  <a:lnTo>
                    <a:pt x="456552" y="210807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366743" y="16794864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686" y="6429"/>
                  </a:lnTo>
                  <a:lnTo>
                    <a:pt x="300787" y="24601"/>
                  </a:lnTo>
                  <a:lnTo>
                    <a:pt x="341061" y="52841"/>
                  </a:lnTo>
                  <a:lnTo>
                    <a:pt x="372716" y="89476"/>
                  </a:lnTo>
                  <a:lnTo>
                    <a:pt x="393956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281742" y="17489016"/>
              <a:ext cx="573405" cy="78105"/>
            </a:xfrm>
            <a:custGeom>
              <a:avLst/>
              <a:gdLst/>
              <a:ahLst/>
              <a:cxnLst/>
              <a:rect l="l" t="t" r="r" b="b"/>
              <a:pathLst>
                <a:path w="573404" h="78105">
                  <a:moveTo>
                    <a:pt x="572985" y="0"/>
                  </a:moveTo>
                  <a:lnTo>
                    <a:pt x="0" y="0"/>
                  </a:lnTo>
                  <a:lnTo>
                    <a:pt x="0" y="52031"/>
                  </a:lnTo>
                  <a:lnTo>
                    <a:pt x="58331" y="52031"/>
                  </a:lnTo>
                  <a:lnTo>
                    <a:pt x="58331" y="77939"/>
                  </a:lnTo>
                  <a:lnTo>
                    <a:pt x="514654" y="77939"/>
                  </a:lnTo>
                  <a:lnTo>
                    <a:pt x="514654" y="52031"/>
                  </a:lnTo>
                  <a:lnTo>
                    <a:pt x="572985" y="52031"/>
                  </a:lnTo>
                  <a:lnTo>
                    <a:pt x="57298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270767" y="17835019"/>
              <a:ext cx="499745" cy="915669"/>
            </a:xfrm>
            <a:custGeom>
              <a:avLst/>
              <a:gdLst/>
              <a:ahLst/>
              <a:cxnLst/>
              <a:rect l="l" t="t" r="r" b="b"/>
              <a:pathLst>
                <a:path w="499745" h="915669">
                  <a:moveTo>
                    <a:pt x="499211" y="915403"/>
                  </a:moveTo>
                  <a:lnTo>
                    <a:pt x="0" y="915403"/>
                  </a:lnTo>
                  <a:lnTo>
                    <a:pt x="0" y="0"/>
                  </a:lnTo>
                  <a:lnTo>
                    <a:pt x="499211" y="0"/>
                  </a:lnTo>
                  <a:lnTo>
                    <a:pt x="499211" y="915403"/>
                  </a:lnTo>
                  <a:close/>
                </a:path>
              </a:pathLst>
            </a:custGeom>
            <a:solidFill>
              <a:srgbClr val="462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188323" y="17675923"/>
              <a:ext cx="664210" cy="1094105"/>
            </a:xfrm>
            <a:custGeom>
              <a:avLst/>
              <a:gdLst/>
              <a:ahLst/>
              <a:cxnLst/>
              <a:rect l="l" t="t" r="r" b="b"/>
              <a:pathLst>
                <a:path w="664209" h="1094105">
                  <a:moveTo>
                    <a:pt x="596646" y="139496"/>
                  </a:moveTo>
                  <a:lnTo>
                    <a:pt x="317093" y="139496"/>
                  </a:lnTo>
                  <a:lnTo>
                    <a:pt x="317093" y="177609"/>
                  </a:lnTo>
                  <a:lnTo>
                    <a:pt x="317093" y="449745"/>
                  </a:lnTo>
                  <a:lnTo>
                    <a:pt x="317093" y="487883"/>
                  </a:lnTo>
                  <a:lnTo>
                    <a:pt x="317093" y="800989"/>
                  </a:lnTo>
                  <a:lnTo>
                    <a:pt x="317093" y="839127"/>
                  </a:lnTo>
                  <a:lnTo>
                    <a:pt x="317093" y="1055484"/>
                  </a:lnTo>
                  <a:lnTo>
                    <a:pt x="97434" y="1055484"/>
                  </a:lnTo>
                  <a:lnTo>
                    <a:pt x="97434" y="839127"/>
                  </a:lnTo>
                  <a:lnTo>
                    <a:pt x="317093" y="839127"/>
                  </a:lnTo>
                  <a:lnTo>
                    <a:pt x="317093" y="800989"/>
                  </a:lnTo>
                  <a:lnTo>
                    <a:pt x="97434" y="800989"/>
                  </a:lnTo>
                  <a:lnTo>
                    <a:pt x="97434" y="487883"/>
                  </a:lnTo>
                  <a:lnTo>
                    <a:pt x="317093" y="487883"/>
                  </a:lnTo>
                  <a:lnTo>
                    <a:pt x="317093" y="449745"/>
                  </a:lnTo>
                  <a:lnTo>
                    <a:pt x="97434" y="449745"/>
                  </a:lnTo>
                  <a:lnTo>
                    <a:pt x="97434" y="177609"/>
                  </a:lnTo>
                  <a:lnTo>
                    <a:pt x="317093" y="177609"/>
                  </a:lnTo>
                  <a:lnTo>
                    <a:pt x="317093" y="139496"/>
                  </a:lnTo>
                  <a:lnTo>
                    <a:pt x="67437" y="139496"/>
                  </a:lnTo>
                  <a:lnTo>
                    <a:pt x="67437" y="177609"/>
                  </a:lnTo>
                  <a:lnTo>
                    <a:pt x="67437" y="1055484"/>
                  </a:lnTo>
                  <a:lnTo>
                    <a:pt x="67437" y="1093597"/>
                  </a:lnTo>
                  <a:lnTo>
                    <a:pt x="596646" y="1093597"/>
                  </a:lnTo>
                  <a:lnTo>
                    <a:pt x="596646" y="1055484"/>
                  </a:lnTo>
                  <a:lnTo>
                    <a:pt x="347103" y="1055484"/>
                  </a:lnTo>
                  <a:lnTo>
                    <a:pt x="347103" y="839127"/>
                  </a:lnTo>
                  <a:lnTo>
                    <a:pt x="566648" y="839127"/>
                  </a:lnTo>
                  <a:lnTo>
                    <a:pt x="566648" y="1055382"/>
                  </a:lnTo>
                  <a:lnTo>
                    <a:pt x="596646" y="1055382"/>
                  </a:lnTo>
                  <a:lnTo>
                    <a:pt x="596646" y="178231"/>
                  </a:lnTo>
                  <a:lnTo>
                    <a:pt x="566648" y="178231"/>
                  </a:lnTo>
                  <a:lnTo>
                    <a:pt x="566648" y="449745"/>
                  </a:lnTo>
                  <a:lnTo>
                    <a:pt x="566648" y="487883"/>
                  </a:lnTo>
                  <a:lnTo>
                    <a:pt x="566648" y="800989"/>
                  </a:lnTo>
                  <a:lnTo>
                    <a:pt x="347103" y="800989"/>
                  </a:lnTo>
                  <a:lnTo>
                    <a:pt x="347103" y="487883"/>
                  </a:lnTo>
                  <a:lnTo>
                    <a:pt x="566648" y="487883"/>
                  </a:lnTo>
                  <a:lnTo>
                    <a:pt x="566648" y="449745"/>
                  </a:lnTo>
                  <a:lnTo>
                    <a:pt x="347103" y="449745"/>
                  </a:lnTo>
                  <a:lnTo>
                    <a:pt x="347103" y="177609"/>
                  </a:lnTo>
                  <a:lnTo>
                    <a:pt x="596646" y="177609"/>
                  </a:lnTo>
                  <a:lnTo>
                    <a:pt x="596646" y="139496"/>
                  </a:lnTo>
                  <a:close/>
                </a:path>
                <a:path w="664209" h="1094105">
                  <a:moveTo>
                    <a:pt x="664095" y="0"/>
                  </a:moveTo>
                  <a:lnTo>
                    <a:pt x="0" y="0"/>
                  </a:lnTo>
                  <a:lnTo>
                    <a:pt x="0" y="93167"/>
                  </a:lnTo>
                  <a:lnTo>
                    <a:pt x="664095" y="93167"/>
                  </a:lnTo>
                  <a:lnTo>
                    <a:pt x="664095" y="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188323" y="17769090"/>
              <a:ext cx="664210" cy="1000760"/>
            </a:xfrm>
            <a:custGeom>
              <a:avLst/>
              <a:gdLst/>
              <a:ahLst/>
              <a:cxnLst/>
              <a:rect l="l" t="t" r="r" b="b"/>
              <a:pathLst>
                <a:path w="664209" h="1000759">
                  <a:moveTo>
                    <a:pt x="67437" y="0"/>
                  </a:moveTo>
                  <a:lnTo>
                    <a:pt x="0" y="0"/>
                  </a:lnTo>
                  <a:lnTo>
                    <a:pt x="0" y="1000353"/>
                  </a:lnTo>
                  <a:lnTo>
                    <a:pt x="67437" y="1000353"/>
                  </a:lnTo>
                  <a:lnTo>
                    <a:pt x="67437" y="0"/>
                  </a:lnTo>
                  <a:close/>
                </a:path>
                <a:path w="664209" h="1000759">
                  <a:moveTo>
                    <a:pt x="596531" y="0"/>
                  </a:moveTo>
                  <a:lnTo>
                    <a:pt x="67551" y="0"/>
                  </a:lnTo>
                  <a:lnTo>
                    <a:pt x="67551" y="46697"/>
                  </a:lnTo>
                  <a:lnTo>
                    <a:pt x="596531" y="46697"/>
                  </a:lnTo>
                  <a:lnTo>
                    <a:pt x="596531" y="0"/>
                  </a:lnTo>
                  <a:close/>
                </a:path>
                <a:path w="664209" h="1000759">
                  <a:moveTo>
                    <a:pt x="664095" y="0"/>
                  </a:moveTo>
                  <a:lnTo>
                    <a:pt x="596646" y="0"/>
                  </a:lnTo>
                  <a:lnTo>
                    <a:pt x="596646" y="1000353"/>
                  </a:lnTo>
                  <a:lnTo>
                    <a:pt x="664095" y="1000353"/>
                  </a:lnTo>
                  <a:lnTo>
                    <a:pt x="664095" y="0"/>
                  </a:lnTo>
                  <a:close/>
                </a:path>
              </a:pathLst>
            </a:custGeom>
            <a:solidFill>
              <a:srgbClr val="462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190432" y="17761305"/>
              <a:ext cx="665480" cy="127000"/>
            </a:xfrm>
            <a:custGeom>
              <a:avLst/>
              <a:gdLst/>
              <a:ahLst/>
              <a:cxnLst/>
              <a:rect l="l" t="t" r="r" b="b"/>
              <a:pathLst>
                <a:path w="665479" h="127000">
                  <a:moveTo>
                    <a:pt x="12446" y="11239"/>
                  </a:moveTo>
                  <a:lnTo>
                    <a:pt x="5435" y="6451"/>
                  </a:lnTo>
                  <a:lnTo>
                    <a:pt x="4216" y="11341"/>
                  </a:lnTo>
                  <a:lnTo>
                    <a:pt x="2857" y="18783"/>
                  </a:lnTo>
                  <a:lnTo>
                    <a:pt x="2374" y="26530"/>
                  </a:lnTo>
                  <a:lnTo>
                    <a:pt x="2679" y="67157"/>
                  </a:lnTo>
                  <a:lnTo>
                    <a:pt x="3327" y="96735"/>
                  </a:lnTo>
                  <a:lnTo>
                    <a:pt x="10769" y="99961"/>
                  </a:lnTo>
                  <a:lnTo>
                    <a:pt x="9867" y="65430"/>
                  </a:lnTo>
                  <a:lnTo>
                    <a:pt x="9359" y="35394"/>
                  </a:lnTo>
                  <a:lnTo>
                    <a:pt x="9779" y="25057"/>
                  </a:lnTo>
                  <a:lnTo>
                    <a:pt x="11442" y="15240"/>
                  </a:lnTo>
                  <a:lnTo>
                    <a:pt x="12446" y="11239"/>
                  </a:lnTo>
                  <a:close/>
                </a:path>
                <a:path w="665479" h="127000">
                  <a:moveTo>
                    <a:pt x="28702" y="82283"/>
                  </a:moveTo>
                  <a:lnTo>
                    <a:pt x="27901" y="72491"/>
                  </a:lnTo>
                  <a:lnTo>
                    <a:pt x="26543" y="62623"/>
                  </a:lnTo>
                  <a:lnTo>
                    <a:pt x="25781" y="53263"/>
                  </a:lnTo>
                  <a:lnTo>
                    <a:pt x="25666" y="45593"/>
                  </a:lnTo>
                  <a:lnTo>
                    <a:pt x="25781" y="26238"/>
                  </a:lnTo>
                  <a:lnTo>
                    <a:pt x="26885" y="22021"/>
                  </a:lnTo>
                  <a:lnTo>
                    <a:pt x="24104" y="13906"/>
                  </a:lnTo>
                  <a:lnTo>
                    <a:pt x="16662" y="12788"/>
                  </a:lnTo>
                  <a:lnTo>
                    <a:pt x="19443" y="21018"/>
                  </a:lnTo>
                  <a:lnTo>
                    <a:pt x="18326" y="28689"/>
                  </a:lnTo>
                  <a:lnTo>
                    <a:pt x="18326" y="51371"/>
                  </a:lnTo>
                  <a:lnTo>
                    <a:pt x="19050" y="60159"/>
                  </a:lnTo>
                  <a:lnTo>
                    <a:pt x="20447" y="69583"/>
                  </a:lnTo>
                  <a:lnTo>
                    <a:pt x="21336" y="78955"/>
                  </a:lnTo>
                  <a:lnTo>
                    <a:pt x="20548" y="87617"/>
                  </a:lnTo>
                  <a:lnTo>
                    <a:pt x="19659" y="91617"/>
                  </a:lnTo>
                  <a:lnTo>
                    <a:pt x="26555" y="96405"/>
                  </a:lnTo>
                  <a:lnTo>
                    <a:pt x="27774" y="91401"/>
                  </a:lnTo>
                  <a:lnTo>
                    <a:pt x="28702" y="82283"/>
                  </a:lnTo>
                  <a:close/>
                </a:path>
                <a:path w="665479" h="127000">
                  <a:moveTo>
                    <a:pt x="42887" y="103962"/>
                  </a:moveTo>
                  <a:lnTo>
                    <a:pt x="40551" y="57937"/>
                  </a:lnTo>
                  <a:lnTo>
                    <a:pt x="39827" y="37630"/>
                  </a:lnTo>
                  <a:lnTo>
                    <a:pt x="39547" y="17348"/>
                  </a:lnTo>
                  <a:lnTo>
                    <a:pt x="39547" y="13119"/>
                  </a:lnTo>
                  <a:lnTo>
                    <a:pt x="32219" y="9893"/>
                  </a:lnTo>
                  <a:lnTo>
                    <a:pt x="32486" y="35737"/>
                  </a:lnTo>
                  <a:lnTo>
                    <a:pt x="33172" y="56032"/>
                  </a:lnTo>
                  <a:lnTo>
                    <a:pt x="35445" y="100736"/>
                  </a:lnTo>
                  <a:lnTo>
                    <a:pt x="42887" y="103962"/>
                  </a:lnTo>
                  <a:close/>
                </a:path>
                <a:path w="665479" h="127000">
                  <a:moveTo>
                    <a:pt x="54381" y="81965"/>
                  </a:moveTo>
                  <a:lnTo>
                    <a:pt x="54317" y="62369"/>
                  </a:lnTo>
                  <a:lnTo>
                    <a:pt x="53771" y="23126"/>
                  </a:lnTo>
                  <a:lnTo>
                    <a:pt x="53771" y="18910"/>
                  </a:lnTo>
                  <a:lnTo>
                    <a:pt x="46443" y="15684"/>
                  </a:lnTo>
                  <a:lnTo>
                    <a:pt x="46647" y="40843"/>
                  </a:lnTo>
                  <a:lnTo>
                    <a:pt x="46977" y="60439"/>
                  </a:lnTo>
                  <a:lnTo>
                    <a:pt x="47053" y="80035"/>
                  </a:lnTo>
                  <a:lnTo>
                    <a:pt x="46215" y="103847"/>
                  </a:lnTo>
                  <a:lnTo>
                    <a:pt x="53555" y="107073"/>
                  </a:lnTo>
                  <a:lnTo>
                    <a:pt x="54381" y="81965"/>
                  </a:lnTo>
                  <a:close/>
                </a:path>
                <a:path w="665479" h="127000">
                  <a:moveTo>
                    <a:pt x="61772" y="123202"/>
                  </a:moveTo>
                  <a:lnTo>
                    <a:pt x="58661" y="115189"/>
                  </a:lnTo>
                  <a:lnTo>
                    <a:pt x="54660" y="115189"/>
                  </a:lnTo>
                  <a:lnTo>
                    <a:pt x="0" y="115189"/>
                  </a:lnTo>
                  <a:lnTo>
                    <a:pt x="3225" y="123202"/>
                  </a:lnTo>
                  <a:lnTo>
                    <a:pt x="61772" y="123202"/>
                  </a:lnTo>
                  <a:close/>
                </a:path>
                <a:path w="665479" h="127000">
                  <a:moveTo>
                    <a:pt x="582879" y="36360"/>
                  </a:moveTo>
                  <a:lnTo>
                    <a:pt x="578319" y="28917"/>
                  </a:lnTo>
                  <a:lnTo>
                    <a:pt x="574763" y="30695"/>
                  </a:lnTo>
                  <a:lnTo>
                    <a:pt x="555637" y="36957"/>
                  </a:lnTo>
                  <a:lnTo>
                    <a:pt x="538556" y="36169"/>
                  </a:lnTo>
                  <a:lnTo>
                    <a:pt x="521754" y="31000"/>
                  </a:lnTo>
                  <a:lnTo>
                    <a:pt x="503428" y="24130"/>
                  </a:lnTo>
                  <a:lnTo>
                    <a:pt x="483920" y="23037"/>
                  </a:lnTo>
                  <a:lnTo>
                    <a:pt x="447624" y="34226"/>
                  </a:lnTo>
                  <a:lnTo>
                    <a:pt x="428993" y="32131"/>
                  </a:lnTo>
                  <a:lnTo>
                    <a:pt x="401866" y="19126"/>
                  </a:lnTo>
                  <a:lnTo>
                    <a:pt x="387540" y="14719"/>
                  </a:lnTo>
                  <a:lnTo>
                    <a:pt x="372656" y="14795"/>
                  </a:lnTo>
                  <a:lnTo>
                    <a:pt x="355346" y="21209"/>
                  </a:lnTo>
                  <a:lnTo>
                    <a:pt x="339217" y="29476"/>
                  </a:lnTo>
                  <a:lnTo>
                    <a:pt x="322910" y="34201"/>
                  </a:lnTo>
                  <a:lnTo>
                    <a:pt x="305104" y="29908"/>
                  </a:lnTo>
                  <a:lnTo>
                    <a:pt x="295732" y="26035"/>
                  </a:lnTo>
                  <a:lnTo>
                    <a:pt x="286334" y="24701"/>
                  </a:lnTo>
                  <a:lnTo>
                    <a:pt x="276707" y="25298"/>
                  </a:lnTo>
                  <a:lnTo>
                    <a:pt x="266661" y="27241"/>
                  </a:lnTo>
                  <a:lnTo>
                    <a:pt x="243395" y="33921"/>
                  </a:lnTo>
                  <a:lnTo>
                    <a:pt x="233045" y="32461"/>
                  </a:lnTo>
                  <a:lnTo>
                    <a:pt x="209994" y="21463"/>
                  </a:lnTo>
                  <a:lnTo>
                    <a:pt x="202653" y="19900"/>
                  </a:lnTo>
                  <a:lnTo>
                    <a:pt x="196100" y="19900"/>
                  </a:lnTo>
                  <a:lnTo>
                    <a:pt x="189445" y="20828"/>
                  </a:lnTo>
                  <a:lnTo>
                    <a:pt x="171107" y="27800"/>
                  </a:lnTo>
                  <a:lnTo>
                    <a:pt x="159080" y="30276"/>
                  </a:lnTo>
                  <a:lnTo>
                    <a:pt x="149453" y="30810"/>
                  </a:lnTo>
                  <a:lnTo>
                    <a:pt x="139687" y="28879"/>
                  </a:lnTo>
                  <a:lnTo>
                    <a:pt x="127215" y="23914"/>
                  </a:lnTo>
                  <a:lnTo>
                    <a:pt x="116598" y="21767"/>
                  </a:lnTo>
                  <a:lnTo>
                    <a:pt x="106159" y="23837"/>
                  </a:lnTo>
                  <a:lnTo>
                    <a:pt x="96316" y="28651"/>
                  </a:lnTo>
                  <a:lnTo>
                    <a:pt x="83997" y="37249"/>
                  </a:lnTo>
                  <a:lnTo>
                    <a:pt x="89446" y="44145"/>
                  </a:lnTo>
                  <a:lnTo>
                    <a:pt x="103644" y="34937"/>
                  </a:lnTo>
                  <a:lnTo>
                    <a:pt x="114325" y="31711"/>
                  </a:lnTo>
                  <a:lnTo>
                    <a:pt x="125514" y="32258"/>
                  </a:lnTo>
                  <a:lnTo>
                    <a:pt x="153327" y="43916"/>
                  </a:lnTo>
                  <a:lnTo>
                    <a:pt x="173507" y="36271"/>
                  </a:lnTo>
                  <a:lnTo>
                    <a:pt x="188493" y="31280"/>
                  </a:lnTo>
                  <a:lnTo>
                    <a:pt x="203555" y="30238"/>
                  </a:lnTo>
                  <a:lnTo>
                    <a:pt x="220103" y="35801"/>
                  </a:lnTo>
                  <a:lnTo>
                    <a:pt x="231368" y="40297"/>
                  </a:lnTo>
                  <a:lnTo>
                    <a:pt x="242201" y="41795"/>
                  </a:lnTo>
                  <a:lnTo>
                    <a:pt x="253187" y="41109"/>
                  </a:lnTo>
                  <a:lnTo>
                    <a:pt x="264883" y="39027"/>
                  </a:lnTo>
                  <a:lnTo>
                    <a:pt x="283464" y="33185"/>
                  </a:lnTo>
                  <a:lnTo>
                    <a:pt x="292354" y="32727"/>
                  </a:lnTo>
                  <a:lnTo>
                    <a:pt x="303542" y="36918"/>
                  </a:lnTo>
                  <a:lnTo>
                    <a:pt x="315988" y="44030"/>
                  </a:lnTo>
                  <a:lnTo>
                    <a:pt x="322211" y="44589"/>
                  </a:lnTo>
                  <a:lnTo>
                    <a:pt x="334479" y="42684"/>
                  </a:lnTo>
                  <a:lnTo>
                    <a:pt x="346481" y="36690"/>
                  </a:lnTo>
                  <a:lnTo>
                    <a:pt x="358292" y="29451"/>
                  </a:lnTo>
                  <a:lnTo>
                    <a:pt x="369989" y="23799"/>
                  </a:lnTo>
                  <a:lnTo>
                    <a:pt x="390626" y="22733"/>
                  </a:lnTo>
                  <a:lnTo>
                    <a:pt x="409460" y="30010"/>
                  </a:lnTo>
                  <a:lnTo>
                    <a:pt x="427837" y="39357"/>
                  </a:lnTo>
                  <a:lnTo>
                    <a:pt x="447103" y="44475"/>
                  </a:lnTo>
                  <a:lnTo>
                    <a:pt x="455434" y="44919"/>
                  </a:lnTo>
                  <a:lnTo>
                    <a:pt x="456209" y="41249"/>
                  </a:lnTo>
                  <a:lnTo>
                    <a:pt x="464654" y="37807"/>
                  </a:lnTo>
                  <a:lnTo>
                    <a:pt x="481482" y="33020"/>
                  </a:lnTo>
                  <a:lnTo>
                    <a:pt x="496404" y="32943"/>
                  </a:lnTo>
                  <a:lnTo>
                    <a:pt x="511276" y="36499"/>
                  </a:lnTo>
                  <a:lnTo>
                    <a:pt x="527989" y="42583"/>
                  </a:lnTo>
                  <a:lnTo>
                    <a:pt x="541655" y="46647"/>
                  </a:lnTo>
                  <a:lnTo>
                    <a:pt x="553491" y="47244"/>
                  </a:lnTo>
                  <a:lnTo>
                    <a:pt x="565238" y="44475"/>
                  </a:lnTo>
                  <a:lnTo>
                    <a:pt x="582879" y="36360"/>
                  </a:lnTo>
                  <a:close/>
                </a:path>
                <a:path w="665479" h="127000">
                  <a:moveTo>
                    <a:pt x="612660" y="83261"/>
                  </a:moveTo>
                  <a:lnTo>
                    <a:pt x="611111" y="60540"/>
                  </a:lnTo>
                  <a:lnTo>
                    <a:pt x="608914" y="37820"/>
                  </a:lnTo>
                  <a:lnTo>
                    <a:pt x="606983" y="15125"/>
                  </a:lnTo>
                  <a:lnTo>
                    <a:pt x="606767" y="11010"/>
                  </a:lnTo>
                  <a:lnTo>
                    <a:pt x="599313" y="7785"/>
                  </a:lnTo>
                  <a:lnTo>
                    <a:pt x="601522" y="35890"/>
                  </a:lnTo>
                  <a:lnTo>
                    <a:pt x="603694" y="58610"/>
                  </a:lnTo>
                  <a:lnTo>
                    <a:pt x="605256" y="81356"/>
                  </a:lnTo>
                  <a:lnTo>
                    <a:pt x="605320" y="104076"/>
                  </a:lnTo>
                  <a:lnTo>
                    <a:pt x="605091" y="108305"/>
                  </a:lnTo>
                  <a:lnTo>
                    <a:pt x="612432" y="111518"/>
                  </a:lnTo>
                  <a:lnTo>
                    <a:pt x="612648" y="105968"/>
                  </a:lnTo>
                  <a:lnTo>
                    <a:pt x="612660" y="83261"/>
                  </a:lnTo>
                  <a:close/>
                </a:path>
                <a:path w="665479" h="127000">
                  <a:moveTo>
                    <a:pt x="627316" y="106184"/>
                  </a:moveTo>
                  <a:lnTo>
                    <a:pt x="627075" y="86906"/>
                  </a:lnTo>
                  <a:lnTo>
                    <a:pt x="624878" y="45808"/>
                  </a:lnTo>
                  <a:lnTo>
                    <a:pt x="624497" y="28333"/>
                  </a:lnTo>
                  <a:lnTo>
                    <a:pt x="623671" y="19392"/>
                  </a:lnTo>
                  <a:lnTo>
                    <a:pt x="621538" y="11341"/>
                  </a:lnTo>
                  <a:lnTo>
                    <a:pt x="619645" y="6680"/>
                  </a:lnTo>
                  <a:lnTo>
                    <a:pt x="613206" y="8229"/>
                  </a:lnTo>
                  <a:lnTo>
                    <a:pt x="615315" y="13563"/>
                  </a:lnTo>
                  <a:lnTo>
                    <a:pt x="616762" y="19926"/>
                  </a:lnTo>
                  <a:lnTo>
                    <a:pt x="617245" y="28117"/>
                  </a:lnTo>
                  <a:lnTo>
                    <a:pt x="617423" y="43916"/>
                  </a:lnTo>
                  <a:lnTo>
                    <a:pt x="619086" y="71335"/>
                  </a:lnTo>
                  <a:lnTo>
                    <a:pt x="619696" y="85013"/>
                  </a:lnTo>
                  <a:lnTo>
                    <a:pt x="619988" y="102958"/>
                  </a:lnTo>
                  <a:lnTo>
                    <a:pt x="627316" y="106184"/>
                  </a:lnTo>
                  <a:close/>
                </a:path>
                <a:path w="665479" h="127000">
                  <a:moveTo>
                    <a:pt x="641248" y="15671"/>
                  </a:moveTo>
                  <a:lnTo>
                    <a:pt x="640092" y="6121"/>
                  </a:lnTo>
                  <a:lnTo>
                    <a:pt x="639089" y="2781"/>
                  </a:lnTo>
                  <a:lnTo>
                    <a:pt x="632980" y="0"/>
                  </a:lnTo>
                  <a:lnTo>
                    <a:pt x="633209" y="6896"/>
                  </a:lnTo>
                  <a:lnTo>
                    <a:pt x="634174" y="15938"/>
                  </a:lnTo>
                  <a:lnTo>
                    <a:pt x="633577" y="26327"/>
                  </a:lnTo>
                  <a:lnTo>
                    <a:pt x="632383" y="36766"/>
                  </a:lnTo>
                  <a:lnTo>
                    <a:pt x="631545" y="45923"/>
                  </a:lnTo>
                  <a:lnTo>
                    <a:pt x="631240" y="59588"/>
                  </a:lnTo>
                  <a:lnTo>
                    <a:pt x="631253" y="73215"/>
                  </a:lnTo>
                  <a:lnTo>
                    <a:pt x="631647" y="86855"/>
                  </a:lnTo>
                  <a:lnTo>
                    <a:pt x="632879" y="104635"/>
                  </a:lnTo>
                  <a:lnTo>
                    <a:pt x="640321" y="107962"/>
                  </a:lnTo>
                  <a:lnTo>
                    <a:pt x="638975" y="87261"/>
                  </a:lnTo>
                  <a:lnTo>
                    <a:pt x="638644" y="72148"/>
                  </a:lnTo>
                  <a:lnTo>
                    <a:pt x="638746" y="57010"/>
                  </a:lnTo>
                  <a:lnTo>
                    <a:pt x="639089" y="41808"/>
                  </a:lnTo>
                  <a:lnTo>
                    <a:pt x="639787" y="33489"/>
                  </a:lnTo>
                  <a:lnTo>
                    <a:pt x="640791" y="24574"/>
                  </a:lnTo>
                  <a:lnTo>
                    <a:pt x="641248" y="15671"/>
                  </a:lnTo>
                  <a:close/>
                </a:path>
                <a:path w="665479" h="127000">
                  <a:moveTo>
                    <a:pt x="659536" y="7785"/>
                  </a:moveTo>
                  <a:lnTo>
                    <a:pt x="653313" y="1892"/>
                  </a:lnTo>
                  <a:lnTo>
                    <a:pt x="650544" y="5676"/>
                  </a:lnTo>
                  <a:lnTo>
                    <a:pt x="648246" y="11760"/>
                  </a:lnTo>
                  <a:lnTo>
                    <a:pt x="647496" y="19380"/>
                  </a:lnTo>
                  <a:lnTo>
                    <a:pt x="647636" y="50431"/>
                  </a:lnTo>
                  <a:lnTo>
                    <a:pt x="649084" y="84112"/>
                  </a:lnTo>
                  <a:lnTo>
                    <a:pt x="648868" y="100965"/>
                  </a:lnTo>
                  <a:lnTo>
                    <a:pt x="648652" y="105181"/>
                  </a:lnTo>
                  <a:lnTo>
                    <a:pt x="655980" y="108407"/>
                  </a:lnTo>
                  <a:lnTo>
                    <a:pt x="656310" y="102857"/>
                  </a:lnTo>
                  <a:lnTo>
                    <a:pt x="656678" y="89877"/>
                  </a:lnTo>
                  <a:lnTo>
                    <a:pt x="656539" y="76949"/>
                  </a:lnTo>
                  <a:lnTo>
                    <a:pt x="655421" y="51041"/>
                  </a:lnTo>
                  <a:lnTo>
                    <a:pt x="653897" y="30556"/>
                  </a:lnTo>
                  <a:lnTo>
                    <a:pt x="654367" y="19545"/>
                  </a:lnTo>
                  <a:lnTo>
                    <a:pt x="657199" y="11239"/>
                  </a:lnTo>
                  <a:lnTo>
                    <a:pt x="659536" y="7785"/>
                  </a:lnTo>
                  <a:close/>
                </a:path>
                <a:path w="665479" h="127000">
                  <a:moveTo>
                    <a:pt x="664870" y="122758"/>
                  </a:moveTo>
                  <a:lnTo>
                    <a:pt x="661543" y="118414"/>
                  </a:lnTo>
                  <a:lnTo>
                    <a:pt x="656310" y="111633"/>
                  </a:lnTo>
                  <a:lnTo>
                    <a:pt x="647979" y="113855"/>
                  </a:lnTo>
                  <a:lnTo>
                    <a:pt x="618871" y="114287"/>
                  </a:lnTo>
                  <a:lnTo>
                    <a:pt x="608203" y="114642"/>
                  </a:lnTo>
                  <a:lnTo>
                    <a:pt x="592543" y="115417"/>
                  </a:lnTo>
                  <a:lnTo>
                    <a:pt x="595655" y="123418"/>
                  </a:lnTo>
                  <a:lnTo>
                    <a:pt x="607491" y="122859"/>
                  </a:lnTo>
                  <a:lnTo>
                    <a:pt x="630758" y="122415"/>
                  </a:lnTo>
                  <a:lnTo>
                    <a:pt x="644207" y="121056"/>
                  </a:lnTo>
                  <a:lnTo>
                    <a:pt x="651954" y="120916"/>
                  </a:lnTo>
                  <a:lnTo>
                    <a:pt x="656653" y="122529"/>
                  </a:lnTo>
                  <a:lnTo>
                    <a:pt x="659866" y="126974"/>
                  </a:lnTo>
                  <a:lnTo>
                    <a:pt x="664870" y="122758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785311" y="18659471"/>
              <a:ext cx="63887" cy="112076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9189314" y="18658915"/>
              <a:ext cx="67310" cy="108585"/>
            </a:xfrm>
            <a:custGeom>
              <a:avLst/>
              <a:gdLst/>
              <a:ahLst/>
              <a:cxnLst/>
              <a:rect l="l" t="t" r="r" b="b"/>
              <a:pathLst>
                <a:path w="67309" h="108584">
                  <a:moveTo>
                    <a:pt x="9702" y="31864"/>
                  </a:moveTo>
                  <a:lnTo>
                    <a:pt x="9220" y="21577"/>
                  </a:lnTo>
                  <a:lnTo>
                    <a:pt x="8674" y="17348"/>
                  </a:lnTo>
                  <a:lnTo>
                    <a:pt x="1117" y="14122"/>
                  </a:lnTo>
                  <a:lnTo>
                    <a:pt x="1778" y="19570"/>
                  </a:lnTo>
                  <a:lnTo>
                    <a:pt x="2222" y="28371"/>
                  </a:lnTo>
                  <a:lnTo>
                    <a:pt x="1765" y="37426"/>
                  </a:lnTo>
                  <a:lnTo>
                    <a:pt x="1041" y="46469"/>
                  </a:lnTo>
                  <a:lnTo>
                    <a:pt x="673" y="55270"/>
                  </a:lnTo>
                  <a:lnTo>
                    <a:pt x="0" y="104190"/>
                  </a:lnTo>
                  <a:lnTo>
                    <a:pt x="7442" y="107416"/>
                  </a:lnTo>
                  <a:lnTo>
                    <a:pt x="8001" y="63385"/>
                  </a:lnTo>
                  <a:lnTo>
                    <a:pt x="8458" y="52971"/>
                  </a:lnTo>
                  <a:lnTo>
                    <a:pt x="9245" y="42392"/>
                  </a:lnTo>
                  <a:lnTo>
                    <a:pt x="9702" y="31864"/>
                  </a:lnTo>
                  <a:close/>
                </a:path>
                <a:path w="67309" h="108584">
                  <a:moveTo>
                    <a:pt x="21780" y="20243"/>
                  </a:moveTo>
                  <a:lnTo>
                    <a:pt x="14452" y="17018"/>
                  </a:lnTo>
                  <a:lnTo>
                    <a:pt x="14452" y="22580"/>
                  </a:lnTo>
                  <a:lnTo>
                    <a:pt x="14452" y="102971"/>
                  </a:lnTo>
                  <a:lnTo>
                    <a:pt x="21780" y="106184"/>
                  </a:lnTo>
                  <a:lnTo>
                    <a:pt x="21780" y="20243"/>
                  </a:lnTo>
                  <a:close/>
                </a:path>
                <a:path w="67309" h="108584">
                  <a:moveTo>
                    <a:pt x="35001" y="19024"/>
                  </a:moveTo>
                  <a:lnTo>
                    <a:pt x="27673" y="15798"/>
                  </a:lnTo>
                  <a:lnTo>
                    <a:pt x="27673" y="21348"/>
                  </a:lnTo>
                  <a:lnTo>
                    <a:pt x="27114" y="104749"/>
                  </a:lnTo>
                  <a:lnTo>
                    <a:pt x="34442" y="107962"/>
                  </a:lnTo>
                  <a:lnTo>
                    <a:pt x="35001" y="19024"/>
                  </a:lnTo>
                  <a:close/>
                </a:path>
                <a:path w="67309" h="108584">
                  <a:moveTo>
                    <a:pt x="49606" y="33642"/>
                  </a:moveTo>
                  <a:lnTo>
                    <a:pt x="48895" y="23914"/>
                  </a:lnTo>
                  <a:lnTo>
                    <a:pt x="48221" y="19799"/>
                  </a:lnTo>
                  <a:lnTo>
                    <a:pt x="40665" y="16573"/>
                  </a:lnTo>
                  <a:lnTo>
                    <a:pt x="41554" y="21907"/>
                  </a:lnTo>
                  <a:lnTo>
                    <a:pt x="42214" y="31534"/>
                  </a:lnTo>
                  <a:lnTo>
                    <a:pt x="42100" y="33642"/>
                  </a:lnTo>
                  <a:lnTo>
                    <a:pt x="41694" y="41617"/>
                  </a:lnTo>
                  <a:lnTo>
                    <a:pt x="40805" y="51739"/>
                  </a:lnTo>
                  <a:lnTo>
                    <a:pt x="40716" y="53530"/>
                  </a:lnTo>
                  <a:lnTo>
                    <a:pt x="40335" y="61493"/>
                  </a:lnTo>
                  <a:lnTo>
                    <a:pt x="40220" y="72555"/>
                  </a:lnTo>
                  <a:lnTo>
                    <a:pt x="39878" y="90906"/>
                  </a:lnTo>
                  <a:lnTo>
                    <a:pt x="39776" y="102412"/>
                  </a:lnTo>
                  <a:lnTo>
                    <a:pt x="47117" y="105638"/>
                  </a:lnTo>
                  <a:lnTo>
                    <a:pt x="47155" y="97523"/>
                  </a:lnTo>
                  <a:lnTo>
                    <a:pt x="47269" y="90906"/>
                  </a:lnTo>
                  <a:lnTo>
                    <a:pt x="47320" y="88506"/>
                  </a:lnTo>
                  <a:lnTo>
                    <a:pt x="47688" y="72555"/>
                  </a:lnTo>
                  <a:lnTo>
                    <a:pt x="47777" y="63385"/>
                  </a:lnTo>
                  <a:lnTo>
                    <a:pt x="47866" y="61493"/>
                  </a:lnTo>
                  <a:lnTo>
                    <a:pt x="48247" y="53530"/>
                  </a:lnTo>
                  <a:lnTo>
                    <a:pt x="49123" y="43561"/>
                  </a:lnTo>
                  <a:lnTo>
                    <a:pt x="49225" y="41617"/>
                  </a:lnTo>
                  <a:lnTo>
                    <a:pt x="49606" y="33642"/>
                  </a:lnTo>
                  <a:close/>
                </a:path>
                <a:path w="67309" h="108584">
                  <a:moveTo>
                    <a:pt x="61887" y="21463"/>
                  </a:moveTo>
                  <a:lnTo>
                    <a:pt x="54559" y="18237"/>
                  </a:lnTo>
                  <a:lnTo>
                    <a:pt x="54229" y="23685"/>
                  </a:lnTo>
                  <a:lnTo>
                    <a:pt x="53263" y="42265"/>
                  </a:lnTo>
                  <a:lnTo>
                    <a:pt x="52057" y="79286"/>
                  </a:lnTo>
                  <a:lnTo>
                    <a:pt x="50444" y="101739"/>
                  </a:lnTo>
                  <a:lnTo>
                    <a:pt x="57556" y="106527"/>
                  </a:lnTo>
                  <a:lnTo>
                    <a:pt x="59334" y="82638"/>
                  </a:lnTo>
                  <a:lnTo>
                    <a:pt x="60591" y="44640"/>
                  </a:lnTo>
                  <a:lnTo>
                    <a:pt x="61556" y="25577"/>
                  </a:lnTo>
                  <a:lnTo>
                    <a:pt x="61887" y="21463"/>
                  </a:lnTo>
                  <a:close/>
                </a:path>
                <a:path w="67309" h="108584">
                  <a:moveTo>
                    <a:pt x="66776" y="8013"/>
                  </a:moveTo>
                  <a:lnTo>
                    <a:pt x="63665" y="0"/>
                  </a:lnTo>
                  <a:lnTo>
                    <a:pt x="59664" y="0"/>
                  </a:lnTo>
                  <a:lnTo>
                    <a:pt x="0" y="0"/>
                  </a:lnTo>
                  <a:lnTo>
                    <a:pt x="3225" y="8013"/>
                  </a:lnTo>
                  <a:lnTo>
                    <a:pt x="66776" y="8013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9704979" y="18293777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4" h="47625">
                  <a:moveTo>
                    <a:pt x="22999" y="47254"/>
                  </a:moveTo>
                  <a:lnTo>
                    <a:pt x="14062" y="45400"/>
                  </a:lnTo>
                  <a:lnTo>
                    <a:pt x="6749" y="40347"/>
                  </a:lnTo>
                  <a:lnTo>
                    <a:pt x="1812" y="32854"/>
                  </a:lnTo>
                  <a:lnTo>
                    <a:pt x="0" y="23682"/>
                  </a:lnTo>
                  <a:lnTo>
                    <a:pt x="1812" y="14447"/>
                  </a:lnTo>
                  <a:lnTo>
                    <a:pt x="6749" y="6921"/>
                  </a:lnTo>
                  <a:lnTo>
                    <a:pt x="14062" y="1855"/>
                  </a:lnTo>
                  <a:lnTo>
                    <a:pt x="22999" y="0"/>
                  </a:lnTo>
                  <a:lnTo>
                    <a:pt x="32000" y="1855"/>
                  </a:lnTo>
                  <a:lnTo>
                    <a:pt x="39346" y="6921"/>
                  </a:lnTo>
                  <a:lnTo>
                    <a:pt x="44295" y="14447"/>
                  </a:lnTo>
                  <a:lnTo>
                    <a:pt x="46110" y="23682"/>
                  </a:lnTo>
                  <a:lnTo>
                    <a:pt x="44295" y="32854"/>
                  </a:lnTo>
                  <a:lnTo>
                    <a:pt x="39346" y="40347"/>
                  </a:lnTo>
                  <a:lnTo>
                    <a:pt x="32000" y="45400"/>
                  </a:lnTo>
                  <a:lnTo>
                    <a:pt x="22999" y="47254"/>
                  </a:lnTo>
                  <a:close/>
                </a:path>
              </a:pathLst>
            </a:custGeom>
            <a:solidFill>
              <a:srgbClr val="DFC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" name="object 42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470623" y="18042494"/>
              <a:ext cx="88123" cy="150486"/>
            </a:xfrm>
            <a:prstGeom prst="rect">
              <a:avLst/>
            </a:prstGeom>
          </p:spPr>
        </p:pic>
        <p:sp>
          <p:nvSpPr>
            <p:cNvPr id="425" name="object 425"/>
            <p:cNvSpPr/>
            <p:nvPr/>
          </p:nvSpPr>
          <p:spPr>
            <a:xfrm>
              <a:off x="8275232" y="17751184"/>
              <a:ext cx="456565" cy="224154"/>
            </a:xfrm>
            <a:custGeom>
              <a:avLst/>
              <a:gdLst/>
              <a:ahLst/>
              <a:cxnLst/>
              <a:rect l="l" t="t" r="r" b="b"/>
              <a:pathLst>
                <a:path w="456565" h="224155">
                  <a:moveTo>
                    <a:pt x="456323" y="223597"/>
                  </a:moveTo>
                  <a:lnTo>
                    <a:pt x="0" y="223597"/>
                  </a:lnTo>
                  <a:lnTo>
                    <a:pt x="0" y="214702"/>
                  </a:lnTo>
                  <a:lnTo>
                    <a:pt x="4647" y="171478"/>
                  </a:lnTo>
                  <a:lnTo>
                    <a:pt x="17971" y="131199"/>
                  </a:lnTo>
                  <a:lnTo>
                    <a:pt x="39046" y="94731"/>
                  </a:lnTo>
                  <a:lnTo>
                    <a:pt x="66942" y="62945"/>
                  </a:lnTo>
                  <a:lnTo>
                    <a:pt x="100735" y="36710"/>
                  </a:lnTo>
                  <a:lnTo>
                    <a:pt x="139496" y="16895"/>
                  </a:lnTo>
                  <a:lnTo>
                    <a:pt x="182299" y="4368"/>
                  </a:lnTo>
                  <a:lnTo>
                    <a:pt x="228217" y="0"/>
                  </a:lnTo>
                  <a:lnTo>
                    <a:pt x="274161" y="4368"/>
                  </a:lnTo>
                  <a:lnTo>
                    <a:pt x="316966" y="16895"/>
                  </a:lnTo>
                  <a:lnTo>
                    <a:pt x="325238" y="21125"/>
                  </a:lnTo>
                  <a:lnTo>
                    <a:pt x="228217" y="21125"/>
                  </a:lnTo>
                  <a:lnTo>
                    <a:pt x="176042" y="27554"/>
                  </a:lnTo>
                  <a:lnTo>
                    <a:pt x="128927" y="45726"/>
                  </a:lnTo>
                  <a:lnTo>
                    <a:pt x="88650" y="73967"/>
                  </a:lnTo>
                  <a:lnTo>
                    <a:pt x="56994" y="110602"/>
                  </a:lnTo>
                  <a:lnTo>
                    <a:pt x="35739" y="153958"/>
                  </a:lnTo>
                  <a:lnTo>
                    <a:pt x="26666" y="202360"/>
                  </a:lnTo>
                  <a:lnTo>
                    <a:pt x="454998" y="202360"/>
                  </a:lnTo>
                  <a:lnTo>
                    <a:pt x="456323" y="214702"/>
                  </a:lnTo>
                  <a:lnTo>
                    <a:pt x="456323" y="223597"/>
                  </a:lnTo>
                  <a:close/>
                </a:path>
                <a:path w="456565" h="224155">
                  <a:moveTo>
                    <a:pt x="454998" y="202360"/>
                  </a:moveTo>
                  <a:lnTo>
                    <a:pt x="429657" y="202360"/>
                  </a:lnTo>
                  <a:lnTo>
                    <a:pt x="420630" y="153958"/>
                  </a:lnTo>
                  <a:lnTo>
                    <a:pt x="399406" y="110602"/>
                  </a:lnTo>
                  <a:lnTo>
                    <a:pt x="367769" y="73967"/>
                  </a:lnTo>
                  <a:lnTo>
                    <a:pt x="327503" y="45726"/>
                  </a:lnTo>
                  <a:lnTo>
                    <a:pt x="280390" y="27554"/>
                  </a:lnTo>
                  <a:lnTo>
                    <a:pt x="228217" y="21125"/>
                  </a:lnTo>
                  <a:lnTo>
                    <a:pt x="325238" y="21125"/>
                  </a:lnTo>
                  <a:lnTo>
                    <a:pt x="389477" y="62945"/>
                  </a:lnTo>
                  <a:lnTo>
                    <a:pt x="417341" y="94731"/>
                  </a:lnTo>
                  <a:lnTo>
                    <a:pt x="438384" y="131199"/>
                  </a:lnTo>
                  <a:lnTo>
                    <a:pt x="451685" y="171478"/>
                  </a:lnTo>
                  <a:lnTo>
                    <a:pt x="454998" y="202360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301899" y="17772309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724" y="6429"/>
                  </a:lnTo>
                  <a:lnTo>
                    <a:pt x="300836" y="24601"/>
                  </a:lnTo>
                  <a:lnTo>
                    <a:pt x="341103" y="52841"/>
                  </a:lnTo>
                  <a:lnTo>
                    <a:pt x="372740" y="89476"/>
                  </a:lnTo>
                  <a:lnTo>
                    <a:pt x="393964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217002" y="17751195"/>
              <a:ext cx="2580005" cy="767715"/>
            </a:xfrm>
            <a:custGeom>
              <a:avLst/>
              <a:gdLst/>
              <a:ahLst/>
              <a:cxnLst/>
              <a:rect l="l" t="t" r="r" b="b"/>
              <a:pathLst>
                <a:path w="2580004" h="767715">
                  <a:moveTo>
                    <a:pt x="572884" y="715378"/>
                  </a:moveTo>
                  <a:lnTo>
                    <a:pt x="0" y="715378"/>
                  </a:lnTo>
                  <a:lnTo>
                    <a:pt x="0" y="767295"/>
                  </a:lnTo>
                  <a:lnTo>
                    <a:pt x="572884" y="767295"/>
                  </a:lnTo>
                  <a:lnTo>
                    <a:pt x="572884" y="715378"/>
                  </a:lnTo>
                  <a:close/>
                </a:path>
                <a:path w="2580004" h="767715">
                  <a:moveTo>
                    <a:pt x="2579395" y="214693"/>
                  </a:moveTo>
                  <a:lnTo>
                    <a:pt x="2578062" y="202349"/>
                  </a:lnTo>
                  <a:lnTo>
                    <a:pt x="2574760" y="171475"/>
                  </a:lnTo>
                  <a:lnTo>
                    <a:pt x="2561450" y="131191"/>
                  </a:lnTo>
                  <a:lnTo>
                    <a:pt x="2552725" y="116078"/>
                  </a:lnTo>
                  <a:lnTo>
                    <a:pt x="2552725" y="202349"/>
                  </a:lnTo>
                  <a:lnTo>
                    <a:pt x="2149729" y="202349"/>
                  </a:lnTo>
                  <a:lnTo>
                    <a:pt x="2158809" y="153949"/>
                  </a:lnTo>
                  <a:lnTo>
                    <a:pt x="2180069" y="110591"/>
                  </a:lnTo>
                  <a:lnTo>
                    <a:pt x="2211717" y="73964"/>
                  </a:lnTo>
                  <a:lnTo>
                    <a:pt x="2252002" y="45720"/>
                  </a:lnTo>
                  <a:lnTo>
                    <a:pt x="2299106" y="27546"/>
                  </a:lnTo>
                  <a:lnTo>
                    <a:pt x="2351290" y="21120"/>
                  </a:lnTo>
                  <a:lnTo>
                    <a:pt x="2403424" y="27546"/>
                  </a:lnTo>
                  <a:lnTo>
                    <a:pt x="2450528" y="45720"/>
                  </a:lnTo>
                  <a:lnTo>
                    <a:pt x="2490800" y="73964"/>
                  </a:lnTo>
                  <a:lnTo>
                    <a:pt x="2522448" y="110591"/>
                  </a:lnTo>
                  <a:lnTo>
                    <a:pt x="2543695" y="153949"/>
                  </a:lnTo>
                  <a:lnTo>
                    <a:pt x="2552725" y="202349"/>
                  </a:lnTo>
                  <a:lnTo>
                    <a:pt x="2552725" y="116078"/>
                  </a:lnTo>
                  <a:lnTo>
                    <a:pt x="2540406" y="94729"/>
                  </a:lnTo>
                  <a:lnTo>
                    <a:pt x="2512542" y="62941"/>
                  </a:lnTo>
                  <a:lnTo>
                    <a:pt x="2478786" y="36703"/>
                  </a:lnTo>
                  <a:lnTo>
                    <a:pt x="2448306" y="21120"/>
                  </a:lnTo>
                  <a:lnTo>
                    <a:pt x="2440038" y="16891"/>
                  </a:lnTo>
                  <a:lnTo>
                    <a:pt x="2397226" y="4368"/>
                  </a:lnTo>
                  <a:lnTo>
                    <a:pt x="2351290" y="0"/>
                  </a:lnTo>
                  <a:lnTo>
                    <a:pt x="2305342" y="4368"/>
                  </a:lnTo>
                  <a:lnTo>
                    <a:pt x="2262517" y="16891"/>
                  </a:lnTo>
                  <a:lnTo>
                    <a:pt x="2223757" y="36703"/>
                  </a:lnTo>
                  <a:lnTo>
                    <a:pt x="2189975" y="62941"/>
                  </a:lnTo>
                  <a:lnTo>
                    <a:pt x="2162086" y="94729"/>
                  </a:lnTo>
                  <a:lnTo>
                    <a:pt x="2141029" y="131191"/>
                  </a:lnTo>
                  <a:lnTo>
                    <a:pt x="2127707" y="171475"/>
                  </a:lnTo>
                  <a:lnTo>
                    <a:pt x="2123071" y="214693"/>
                  </a:lnTo>
                  <a:lnTo>
                    <a:pt x="2123071" y="223596"/>
                  </a:lnTo>
                  <a:lnTo>
                    <a:pt x="2579395" y="223596"/>
                  </a:lnTo>
                  <a:lnTo>
                    <a:pt x="2579395" y="214693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366743" y="17772309"/>
              <a:ext cx="403225" cy="181610"/>
            </a:xfrm>
            <a:custGeom>
              <a:avLst/>
              <a:gdLst/>
              <a:ahLst/>
              <a:cxnLst/>
              <a:rect l="l" t="t" r="r" b="b"/>
              <a:pathLst>
                <a:path w="403225" h="181609">
                  <a:moveTo>
                    <a:pt x="402991" y="181234"/>
                  </a:moveTo>
                  <a:lnTo>
                    <a:pt x="0" y="181234"/>
                  </a:lnTo>
                  <a:lnTo>
                    <a:pt x="9073" y="132832"/>
                  </a:lnTo>
                  <a:lnTo>
                    <a:pt x="30328" y="89476"/>
                  </a:lnTo>
                  <a:lnTo>
                    <a:pt x="61984" y="52841"/>
                  </a:lnTo>
                  <a:lnTo>
                    <a:pt x="102261" y="24601"/>
                  </a:lnTo>
                  <a:lnTo>
                    <a:pt x="149376" y="6429"/>
                  </a:lnTo>
                  <a:lnTo>
                    <a:pt x="201550" y="0"/>
                  </a:lnTo>
                  <a:lnTo>
                    <a:pt x="253686" y="6429"/>
                  </a:lnTo>
                  <a:lnTo>
                    <a:pt x="300787" y="24601"/>
                  </a:lnTo>
                  <a:lnTo>
                    <a:pt x="341061" y="52841"/>
                  </a:lnTo>
                  <a:lnTo>
                    <a:pt x="372716" y="89476"/>
                  </a:lnTo>
                  <a:lnTo>
                    <a:pt x="393956" y="132832"/>
                  </a:lnTo>
                  <a:lnTo>
                    <a:pt x="402991" y="181234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281745" y="18466561"/>
              <a:ext cx="573405" cy="52069"/>
            </a:xfrm>
            <a:custGeom>
              <a:avLst/>
              <a:gdLst/>
              <a:ahLst/>
              <a:cxnLst/>
              <a:rect l="l" t="t" r="r" b="b"/>
              <a:pathLst>
                <a:path w="573404" h="52069">
                  <a:moveTo>
                    <a:pt x="572987" y="51924"/>
                  </a:moveTo>
                  <a:lnTo>
                    <a:pt x="0" y="51924"/>
                  </a:lnTo>
                  <a:lnTo>
                    <a:pt x="0" y="0"/>
                  </a:lnTo>
                  <a:lnTo>
                    <a:pt x="572987" y="0"/>
                  </a:lnTo>
                  <a:lnTo>
                    <a:pt x="572987" y="51924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832887" y="14849201"/>
              <a:ext cx="1409700" cy="587375"/>
            </a:xfrm>
            <a:custGeom>
              <a:avLst/>
              <a:gdLst/>
              <a:ahLst/>
              <a:cxnLst/>
              <a:rect l="l" t="t" r="r" b="b"/>
              <a:pathLst>
                <a:path w="1409700" h="587375">
                  <a:moveTo>
                    <a:pt x="1409191" y="587067"/>
                  </a:moveTo>
                  <a:lnTo>
                    <a:pt x="0" y="587067"/>
                  </a:lnTo>
                  <a:lnTo>
                    <a:pt x="704651" y="0"/>
                  </a:lnTo>
                  <a:lnTo>
                    <a:pt x="1409191" y="587067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9164658" y="15021652"/>
              <a:ext cx="742315" cy="394970"/>
            </a:xfrm>
            <a:custGeom>
              <a:avLst/>
              <a:gdLst/>
              <a:ahLst/>
              <a:cxnLst/>
              <a:rect l="l" t="t" r="r" b="b"/>
              <a:pathLst>
                <a:path w="742315" h="394969">
                  <a:moveTo>
                    <a:pt x="742317" y="394602"/>
                  </a:moveTo>
                  <a:lnTo>
                    <a:pt x="0" y="394602"/>
                  </a:lnTo>
                  <a:lnTo>
                    <a:pt x="2892" y="345106"/>
                  </a:lnTo>
                  <a:lnTo>
                    <a:pt x="11338" y="297443"/>
                  </a:lnTo>
                  <a:lnTo>
                    <a:pt x="24988" y="251985"/>
                  </a:lnTo>
                  <a:lnTo>
                    <a:pt x="43494" y="209100"/>
                  </a:lnTo>
                  <a:lnTo>
                    <a:pt x="66508" y="169160"/>
                  </a:lnTo>
                  <a:lnTo>
                    <a:pt x="93682" y="132534"/>
                  </a:lnTo>
                  <a:lnTo>
                    <a:pt x="124666" y="99591"/>
                  </a:lnTo>
                  <a:lnTo>
                    <a:pt x="159114" y="70701"/>
                  </a:lnTo>
                  <a:lnTo>
                    <a:pt x="196676" y="46235"/>
                  </a:lnTo>
                  <a:lnTo>
                    <a:pt x="237004" y="26562"/>
                  </a:lnTo>
                  <a:lnTo>
                    <a:pt x="279750" y="12051"/>
                  </a:lnTo>
                  <a:lnTo>
                    <a:pt x="324566" y="3074"/>
                  </a:lnTo>
                  <a:lnTo>
                    <a:pt x="371102" y="0"/>
                  </a:lnTo>
                  <a:lnTo>
                    <a:pt x="417663" y="3074"/>
                  </a:lnTo>
                  <a:lnTo>
                    <a:pt x="462498" y="12051"/>
                  </a:lnTo>
                  <a:lnTo>
                    <a:pt x="505261" y="26562"/>
                  </a:lnTo>
                  <a:lnTo>
                    <a:pt x="545603" y="46235"/>
                  </a:lnTo>
                  <a:lnTo>
                    <a:pt x="583176" y="70701"/>
                  </a:lnTo>
                  <a:lnTo>
                    <a:pt x="617632" y="99591"/>
                  </a:lnTo>
                  <a:lnTo>
                    <a:pt x="648624" y="132534"/>
                  </a:lnTo>
                  <a:lnTo>
                    <a:pt x="675802" y="169160"/>
                  </a:lnTo>
                  <a:lnTo>
                    <a:pt x="698819" y="209100"/>
                  </a:lnTo>
                  <a:lnTo>
                    <a:pt x="717327" y="251985"/>
                  </a:lnTo>
                  <a:lnTo>
                    <a:pt x="730978" y="297443"/>
                  </a:lnTo>
                  <a:lnTo>
                    <a:pt x="739424" y="345106"/>
                  </a:lnTo>
                  <a:lnTo>
                    <a:pt x="742317" y="394602"/>
                  </a:lnTo>
                  <a:close/>
                </a:path>
              </a:pathLst>
            </a:custGeom>
            <a:solidFill>
              <a:srgbClr val="8FA3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148648" y="15004541"/>
              <a:ext cx="774700" cy="429259"/>
            </a:xfrm>
            <a:custGeom>
              <a:avLst/>
              <a:gdLst/>
              <a:ahLst/>
              <a:cxnLst/>
              <a:rect l="l" t="t" r="r" b="b"/>
              <a:pathLst>
                <a:path w="774700" h="429259">
                  <a:moveTo>
                    <a:pt x="774319" y="411721"/>
                  </a:moveTo>
                  <a:lnTo>
                    <a:pt x="773391" y="394703"/>
                  </a:lnTo>
                  <a:lnTo>
                    <a:pt x="771715" y="363766"/>
                  </a:lnTo>
                  <a:lnTo>
                    <a:pt x="764082" y="317423"/>
                  </a:lnTo>
                  <a:lnTo>
                    <a:pt x="751713" y="272999"/>
                  </a:lnTo>
                  <a:lnTo>
                    <a:pt x="741870" y="248297"/>
                  </a:lnTo>
                  <a:lnTo>
                    <a:pt x="741870" y="394703"/>
                  </a:lnTo>
                  <a:lnTo>
                    <a:pt x="596430" y="394703"/>
                  </a:lnTo>
                  <a:lnTo>
                    <a:pt x="596430" y="226923"/>
                  </a:lnTo>
                  <a:lnTo>
                    <a:pt x="695960" y="226923"/>
                  </a:lnTo>
                  <a:lnTo>
                    <a:pt x="709663" y="253847"/>
                  </a:lnTo>
                  <a:lnTo>
                    <a:pt x="725893" y="298424"/>
                  </a:lnTo>
                  <a:lnTo>
                    <a:pt x="736765" y="345528"/>
                  </a:lnTo>
                  <a:lnTo>
                    <a:pt x="741870" y="394703"/>
                  </a:lnTo>
                  <a:lnTo>
                    <a:pt x="741870" y="248297"/>
                  </a:lnTo>
                  <a:lnTo>
                    <a:pt x="734910" y="230809"/>
                  </a:lnTo>
                  <a:lnTo>
                    <a:pt x="713955" y="191147"/>
                  </a:lnTo>
                  <a:lnTo>
                    <a:pt x="689152" y="154355"/>
                  </a:lnTo>
                  <a:lnTo>
                    <a:pt x="675436" y="138087"/>
                  </a:lnTo>
                  <a:lnTo>
                    <a:pt x="675436" y="192798"/>
                  </a:lnTo>
                  <a:lnTo>
                    <a:pt x="596430" y="192798"/>
                  </a:lnTo>
                  <a:lnTo>
                    <a:pt x="596430" y="107111"/>
                  </a:lnTo>
                  <a:lnTo>
                    <a:pt x="598995" y="108889"/>
                  </a:lnTo>
                  <a:lnTo>
                    <a:pt x="632739" y="139280"/>
                  </a:lnTo>
                  <a:lnTo>
                    <a:pt x="662698" y="173850"/>
                  </a:lnTo>
                  <a:lnTo>
                    <a:pt x="675436" y="192798"/>
                  </a:lnTo>
                  <a:lnTo>
                    <a:pt x="675436" y="138087"/>
                  </a:lnTo>
                  <a:lnTo>
                    <a:pt x="660793" y="120713"/>
                  </a:lnTo>
                  <a:lnTo>
                    <a:pt x="629158" y="90551"/>
                  </a:lnTo>
                  <a:lnTo>
                    <a:pt x="594550" y="64185"/>
                  </a:lnTo>
                  <a:lnTo>
                    <a:pt x="564324" y="46126"/>
                  </a:lnTo>
                  <a:lnTo>
                    <a:pt x="564324" y="84810"/>
                  </a:lnTo>
                  <a:lnTo>
                    <a:pt x="564324" y="192798"/>
                  </a:lnTo>
                  <a:lnTo>
                    <a:pt x="564324" y="226923"/>
                  </a:lnTo>
                  <a:lnTo>
                    <a:pt x="564324" y="394703"/>
                  </a:lnTo>
                  <a:lnTo>
                    <a:pt x="403212" y="394703"/>
                  </a:lnTo>
                  <a:lnTo>
                    <a:pt x="403212" y="226923"/>
                  </a:lnTo>
                  <a:lnTo>
                    <a:pt x="564324" y="226923"/>
                  </a:lnTo>
                  <a:lnTo>
                    <a:pt x="564324" y="192798"/>
                  </a:lnTo>
                  <a:lnTo>
                    <a:pt x="403212" y="192798"/>
                  </a:lnTo>
                  <a:lnTo>
                    <a:pt x="403212" y="35255"/>
                  </a:lnTo>
                  <a:lnTo>
                    <a:pt x="478929" y="46926"/>
                  </a:lnTo>
                  <a:lnTo>
                    <a:pt x="521690" y="62293"/>
                  </a:lnTo>
                  <a:lnTo>
                    <a:pt x="561848" y="83083"/>
                  </a:lnTo>
                  <a:lnTo>
                    <a:pt x="564324" y="84810"/>
                  </a:lnTo>
                  <a:lnTo>
                    <a:pt x="564324" y="46126"/>
                  </a:lnTo>
                  <a:lnTo>
                    <a:pt x="517575" y="24041"/>
                  </a:lnTo>
                  <a:lnTo>
                    <a:pt x="475792" y="10883"/>
                  </a:lnTo>
                  <a:lnTo>
                    <a:pt x="432206" y="2768"/>
                  </a:lnTo>
                  <a:lnTo>
                    <a:pt x="387108" y="0"/>
                  </a:lnTo>
                  <a:lnTo>
                    <a:pt x="371106" y="990"/>
                  </a:lnTo>
                  <a:lnTo>
                    <a:pt x="371106" y="35255"/>
                  </a:lnTo>
                  <a:lnTo>
                    <a:pt x="371106" y="192798"/>
                  </a:lnTo>
                  <a:lnTo>
                    <a:pt x="371106" y="226923"/>
                  </a:lnTo>
                  <a:lnTo>
                    <a:pt x="371106" y="394703"/>
                  </a:lnTo>
                  <a:lnTo>
                    <a:pt x="199440" y="394703"/>
                  </a:lnTo>
                  <a:lnTo>
                    <a:pt x="199440" y="226923"/>
                  </a:lnTo>
                  <a:lnTo>
                    <a:pt x="371106" y="226923"/>
                  </a:lnTo>
                  <a:lnTo>
                    <a:pt x="371106" y="192798"/>
                  </a:lnTo>
                  <a:lnTo>
                    <a:pt x="199440" y="192798"/>
                  </a:lnTo>
                  <a:lnTo>
                    <a:pt x="199440" y="92125"/>
                  </a:lnTo>
                  <a:lnTo>
                    <a:pt x="252577" y="62293"/>
                  </a:lnTo>
                  <a:lnTo>
                    <a:pt x="295338" y="46926"/>
                  </a:lnTo>
                  <a:lnTo>
                    <a:pt x="340309" y="37401"/>
                  </a:lnTo>
                  <a:lnTo>
                    <a:pt x="371106" y="35255"/>
                  </a:lnTo>
                  <a:lnTo>
                    <a:pt x="371106" y="990"/>
                  </a:lnTo>
                  <a:lnTo>
                    <a:pt x="298462" y="10883"/>
                  </a:lnTo>
                  <a:lnTo>
                    <a:pt x="256692" y="24041"/>
                  </a:lnTo>
                  <a:lnTo>
                    <a:pt x="217017" y="41897"/>
                  </a:lnTo>
                  <a:lnTo>
                    <a:pt x="179743" y="64185"/>
                  </a:lnTo>
                  <a:lnTo>
                    <a:pt x="167335" y="73647"/>
                  </a:lnTo>
                  <a:lnTo>
                    <a:pt x="167335" y="116078"/>
                  </a:lnTo>
                  <a:lnTo>
                    <a:pt x="167335" y="192798"/>
                  </a:lnTo>
                  <a:lnTo>
                    <a:pt x="167335" y="226923"/>
                  </a:lnTo>
                  <a:lnTo>
                    <a:pt x="167335" y="394703"/>
                  </a:lnTo>
                  <a:lnTo>
                    <a:pt x="32448" y="394703"/>
                  </a:lnTo>
                  <a:lnTo>
                    <a:pt x="37566" y="345528"/>
                  </a:lnTo>
                  <a:lnTo>
                    <a:pt x="48437" y="298424"/>
                  </a:lnTo>
                  <a:lnTo>
                    <a:pt x="64655" y="253847"/>
                  </a:lnTo>
                  <a:lnTo>
                    <a:pt x="78346" y="226923"/>
                  </a:lnTo>
                  <a:lnTo>
                    <a:pt x="167335" y="226923"/>
                  </a:lnTo>
                  <a:lnTo>
                    <a:pt x="167335" y="192798"/>
                  </a:lnTo>
                  <a:lnTo>
                    <a:pt x="98869" y="192798"/>
                  </a:lnTo>
                  <a:lnTo>
                    <a:pt x="111620" y="173850"/>
                  </a:lnTo>
                  <a:lnTo>
                    <a:pt x="141566" y="139280"/>
                  </a:lnTo>
                  <a:lnTo>
                    <a:pt x="167335" y="116078"/>
                  </a:lnTo>
                  <a:lnTo>
                    <a:pt x="167335" y="73647"/>
                  </a:lnTo>
                  <a:lnTo>
                    <a:pt x="113512" y="120713"/>
                  </a:lnTo>
                  <a:lnTo>
                    <a:pt x="85153" y="154355"/>
                  </a:lnTo>
                  <a:lnTo>
                    <a:pt x="60363" y="191147"/>
                  </a:lnTo>
                  <a:lnTo>
                    <a:pt x="39408" y="230809"/>
                  </a:lnTo>
                  <a:lnTo>
                    <a:pt x="22606" y="272999"/>
                  </a:lnTo>
                  <a:lnTo>
                    <a:pt x="10248" y="317423"/>
                  </a:lnTo>
                  <a:lnTo>
                    <a:pt x="2616" y="363766"/>
                  </a:lnTo>
                  <a:lnTo>
                    <a:pt x="0" y="411721"/>
                  </a:lnTo>
                  <a:lnTo>
                    <a:pt x="0" y="428840"/>
                  </a:lnTo>
                  <a:lnTo>
                    <a:pt x="16002" y="428840"/>
                  </a:lnTo>
                  <a:lnTo>
                    <a:pt x="758317" y="428840"/>
                  </a:lnTo>
                  <a:lnTo>
                    <a:pt x="774319" y="428840"/>
                  </a:lnTo>
                  <a:lnTo>
                    <a:pt x="774319" y="411721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802651" y="18369495"/>
              <a:ext cx="415290" cy="577215"/>
            </a:xfrm>
            <a:custGeom>
              <a:avLst/>
              <a:gdLst/>
              <a:ahLst/>
              <a:cxnLst/>
              <a:rect l="l" t="t" r="r" b="b"/>
              <a:pathLst>
                <a:path w="415290" h="577215">
                  <a:moveTo>
                    <a:pt x="369540" y="43779"/>
                  </a:moveTo>
                  <a:lnTo>
                    <a:pt x="367548" y="43779"/>
                  </a:lnTo>
                  <a:lnTo>
                    <a:pt x="355728" y="43321"/>
                  </a:lnTo>
                  <a:lnTo>
                    <a:pt x="344239" y="37808"/>
                  </a:lnTo>
                  <a:lnTo>
                    <a:pt x="338228" y="28575"/>
                  </a:lnTo>
                  <a:lnTo>
                    <a:pt x="340544" y="17746"/>
                  </a:lnTo>
                  <a:lnTo>
                    <a:pt x="350256" y="8908"/>
                  </a:lnTo>
                  <a:lnTo>
                    <a:pt x="364509" y="2760"/>
                  </a:lnTo>
                  <a:lnTo>
                    <a:pt x="380449" y="0"/>
                  </a:lnTo>
                  <a:lnTo>
                    <a:pt x="397678" y="1424"/>
                  </a:lnTo>
                  <a:lnTo>
                    <a:pt x="409782" y="7060"/>
                  </a:lnTo>
                  <a:lnTo>
                    <a:pt x="415136" y="15948"/>
                  </a:lnTo>
                  <a:lnTo>
                    <a:pt x="414844" y="17032"/>
                  </a:lnTo>
                  <a:lnTo>
                    <a:pt x="381856" y="17032"/>
                  </a:lnTo>
                  <a:lnTo>
                    <a:pt x="371005" y="18568"/>
                  </a:lnTo>
                  <a:lnTo>
                    <a:pt x="363117" y="21236"/>
                  </a:lnTo>
                  <a:lnTo>
                    <a:pt x="361006" y="26240"/>
                  </a:lnTo>
                  <a:lnTo>
                    <a:pt x="365249" y="30392"/>
                  </a:lnTo>
                  <a:lnTo>
                    <a:pt x="364813" y="31439"/>
                  </a:lnTo>
                  <a:lnTo>
                    <a:pt x="362117" y="32133"/>
                  </a:lnTo>
                  <a:lnTo>
                    <a:pt x="363228" y="32355"/>
                  </a:lnTo>
                  <a:lnTo>
                    <a:pt x="363117" y="32911"/>
                  </a:lnTo>
                  <a:lnTo>
                    <a:pt x="384063" y="32911"/>
                  </a:lnTo>
                  <a:lnTo>
                    <a:pt x="382030" y="37808"/>
                  </a:lnTo>
                  <a:lnTo>
                    <a:pt x="381955" y="37991"/>
                  </a:lnTo>
                  <a:lnTo>
                    <a:pt x="382214" y="37991"/>
                  </a:lnTo>
                  <a:lnTo>
                    <a:pt x="369540" y="43779"/>
                  </a:lnTo>
                  <a:close/>
                </a:path>
                <a:path w="415290" h="577215">
                  <a:moveTo>
                    <a:pt x="100723" y="294367"/>
                  </a:moveTo>
                  <a:lnTo>
                    <a:pt x="61609" y="294367"/>
                  </a:lnTo>
                  <a:lnTo>
                    <a:pt x="73873" y="290726"/>
                  </a:lnTo>
                  <a:lnTo>
                    <a:pt x="83171" y="282255"/>
                  </a:lnTo>
                  <a:lnTo>
                    <a:pt x="89234" y="272853"/>
                  </a:lnTo>
                  <a:lnTo>
                    <a:pt x="96312" y="260707"/>
                  </a:lnTo>
                  <a:lnTo>
                    <a:pt x="104858" y="248822"/>
                  </a:lnTo>
                  <a:lnTo>
                    <a:pt x="145111" y="204288"/>
                  </a:lnTo>
                  <a:lnTo>
                    <a:pt x="191200" y="162781"/>
                  </a:lnTo>
                  <a:lnTo>
                    <a:pt x="237279" y="128547"/>
                  </a:lnTo>
                  <a:lnTo>
                    <a:pt x="287764" y="104298"/>
                  </a:lnTo>
                  <a:lnTo>
                    <a:pt x="310340" y="90506"/>
                  </a:lnTo>
                  <a:lnTo>
                    <a:pt x="323366" y="81336"/>
                  </a:lnTo>
                  <a:lnTo>
                    <a:pt x="336964" y="72605"/>
                  </a:lnTo>
                  <a:lnTo>
                    <a:pt x="350667" y="63956"/>
                  </a:lnTo>
                  <a:lnTo>
                    <a:pt x="364006" y="55037"/>
                  </a:lnTo>
                  <a:lnTo>
                    <a:pt x="369794" y="49367"/>
                  </a:lnTo>
                  <a:lnTo>
                    <a:pt x="375978" y="43779"/>
                  </a:lnTo>
                  <a:lnTo>
                    <a:pt x="382214" y="37991"/>
                  </a:lnTo>
                  <a:lnTo>
                    <a:pt x="383570" y="36508"/>
                  </a:lnTo>
                  <a:lnTo>
                    <a:pt x="387449" y="32355"/>
                  </a:lnTo>
                  <a:lnTo>
                    <a:pt x="390349" y="25635"/>
                  </a:lnTo>
                  <a:lnTo>
                    <a:pt x="388394" y="19958"/>
                  </a:lnTo>
                  <a:lnTo>
                    <a:pt x="381856" y="17032"/>
                  </a:lnTo>
                  <a:lnTo>
                    <a:pt x="414844" y="17032"/>
                  </a:lnTo>
                  <a:lnTo>
                    <a:pt x="390672" y="51034"/>
                  </a:lnTo>
                  <a:lnTo>
                    <a:pt x="385705" y="56601"/>
                  </a:lnTo>
                  <a:lnTo>
                    <a:pt x="380936" y="62459"/>
                  </a:lnTo>
                  <a:lnTo>
                    <a:pt x="375812" y="68109"/>
                  </a:lnTo>
                  <a:lnTo>
                    <a:pt x="369783" y="73049"/>
                  </a:lnTo>
                  <a:lnTo>
                    <a:pt x="369377" y="85391"/>
                  </a:lnTo>
                  <a:lnTo>
                    <a:pt x="349784" y="85391"/>
                  </a:lnTo>
                  <a:lnTo>
                    <a:pt x="345355" y="89359"/>
                  </a:lnTo>
                  <a:lnTo>
                    <a:pt x="335353" y="94703"/>
                  </a:lnTo>
                  <a:lnTo>
                    <a:pt x="317340" y="103181"/>
                  </a:lnTo>
                  <a:lnTo>
                    <a:pt x="292137" y="116643"/>
                  </a:lnTo>
                  <a:lnTo>
                    <a:pt x="283785" y="121193"/>
                  </a:lnTo>
                  <a:lnTo>
                    <a:pt x="268949" y="128886"/>
                  </a:lnTo>
                  <a:lnTo>
                    <a:pt x="253425" y="137788"/>
                  </a:lnTo>
                  <a:lnTo>
                    <a:pt x="241692" y="148149"/>
                  </a:lnTo>
                  <a:lnTo>
                    <a:pt x="238230" y="160220"/>
                  </a:lnTo>
                  <a:lnTo>
                    <a:pt x="238545" y="162110"/>
                  </a:lnTo>
                  <a:lnTo>
                    <a:pt x="221342" y="162110"/>
                  </a:lnTo>
                  <a:lnTo>
                    <a:pt x="184334" y="193606"/>
                  </a:lnTo>
                  <a:lnTo>
                    <a:pt x="150524" y="226029"/>
                  </a:lnTo>
                  <a:lnTo>
                    <a:pt x="121630" y="260177"/>
                  </a:lnTo>
                  <a:lnTo>
                    <a:pt x="121516" y="260312"/>
                  </a:lnTo>
                  <a:lnTo>
                    <a:pt x="100723" y="294367"/>
                  </a:lnTo>
                  <a:close/>
                </a:path>
                <a:path w="415290" h="577215">
                  <a:moveTo>
                    <a:pt x="384063" y="32911"/>
                  </a:moveTo>
                  <a:lnTo>
                    <a:pt x="363117" y="32911"/>
                  </a:lnTo>
                  <a:lnTo>
                    <a:pt x="364339" y="32577"/>
                  </a:lnTo>
                  <a:lnTo>
                    <a:pt x="364813" y="31439"/>
                  </a:lnTo>
                  <a:lnTo>
                    <a:pt x="366005" y="31132"/>
                  </a:lnTo>
                  <a:lnTo>
                    <a:pt x="365249" y="30392"/>
                  </a:lnTo>
                  <a:lnTo>
                    <a:pt x="368316" y="23033"/>
                  </a:lnTo>
                  <a:lnTo>
                    <a:pt x="378491" y="22431"/>
                  </a:lnTo>
                  <a:lnTo>
                    <a:pt x="385979" y="28293"/>
                  </a:lnTo>
                  <a:lnTo>
                    <a:pt x="384063" y="32911"/>
                  </a:lnTo>
                  <a:close/>
                </a:path>
                <a:path w="415290" h="577215">
                  <a:moveTo>
                    <a:pt x="364813" y="31439"/>
                  </a:moveTo>
                  <a:lnTo>
                    <a:pt x="365249" y="30392"/>
                  </a:lnTo>
                  <a:lnTo>
                    <a:pt x="366005" y="31132"/>
                  </a:lnTo>
                  <a:lnTo>
                    <a:pt x="364813" y="31439"/>
                  </a:lnTo>
                  <a:close/>
                </a:path>
                <a:path w="415290" h="577215">
                  <a:moveTo>
                    <a:pt x="381770" y="38436"/>
                  </a:moveTo>
                  <a:lnTo>
                    <a:pt x="382033" y="37991"/>
                  </a:lnTo>
                  <a:lnTo>
                    <a:pt x="382186" y="37991"/>
                  </a:lnTo>
                  <a:lnTo>
                    <a:pt x="381770" y="38436"/>
                  </a:lnTo>
                  <a:close/>
                </a:path>
                <a:path w="415290" h="577215">
                  <a:moveTo>
                    <a:pt x="356179" y="403803"/>
                  </a:moveTo>
                  <a:lnTo>
                    <a:pt x="349441" y="403803"/>
                  </a:lnTo>
                  <a:lnTo>
                    <a:pt x="342318" y="400884"/>
                  </a:lnTo>
                  <a:lnTo>
                    <a:pt x="338117" y="396048"/>
                  </a:lnTo>
                  <a:lnTo>
                    <a:pt x="330239" y="345915"/>
                  </a:lnTo>
                  <a:lnTo>
                    <a:pt x="330201" y="345672"/>
                  </a:lnTo>
                  <a:lnTo>
                    <a:pt x="329881" y="316448"/>
                  </a:lnTo>
                  <a:lnTo>
                    <a:pt x="329822" y="310998"/>
                  </a:lnTo>
                  <a:lnTo>
                    <a:pt x="329741" y="303651"/>
                  </a:lnTo>
                  <a:lnTo>
                    <a:pt x="329636" y="293986"/>
                  </a:lnTo>
                  <a:lnTo>
                    <a:pt x="333867" y="241553"/>
                  </a:lnTo>
                  <a:lnTo>
                    <a:pt x="340339" y="188935"/>
                  </a:lnTo>
                  <a:lnTo>
                    <a:pt x="346497" y="136694"/>
                  </a:lnTo>
                  <a:lnTo>
                    <a:pt x="349784" y="85391"/>
                  </a:lnTo>
                  <a:lnTo>
                    <a:pt x="369377" y="85391"/>
                  </a:lnTo>
                  <a:lnTo>
                    <a:pt x="368358" y="116371"/>
                  </a:lnTo>
                  <a:lnTo>
                    <a:pt x="368274" y="118929"/>
                  </a:lnTo>
                  <a:lnTo>
                    <a:pt x="363571" y="165685"/>
                  </a:lnTo>
                  <a:lnTo>
                    <a:pt x="357556" y="212938"/>
                  </a:lnTo>
                  <a:lnTo>
                    <a:pt x="352126" y="260177"/>
                  </a:lnTo>
                  <a:lnTo>
                    <a:pt x="349212" y="305919"/>
                  </a:lnTo>
                  <a:lnTo>
                    <a:pt x="349219" y="310998"/>
                  </a:lnTo>
                  <a:lnTo>
                    <a:pt x="350387" y="351573"/>
                  </a:lnTo>
                  <a:lnTo>
                    <a:pt x="350454" y="353912"/>
                  </a:lnTo>
                  <a:lnTo>
                    <a:pt x="358006" y="399384"/>
                  </a:lnTo>
                  <a:lnTo>
                    <a:pt x="356179" y="403803"/>
                  </a:lnTo>
                  <a:close/>
                </a:path>
                <a:path w="415290" h="577215">
                  <a:moveTo>
                    <a:pt x="224398" y="495310"/>
                  </a:moveTo>
                  <a:lnTo>
                    <a:pt x="217561" y="492246"/>
                  </a:lnTo>
                  <a:lnTo>
                    <a:pt x="214453" y="487221"/>
                  </a:lnTo>
                  <a:lnTo>
                    <a:pt x="214964" y="432987"/>
                  </a:lnTo>
                  <a:lnTo>
                    <a:pt x="216239" y="378793"/>
                  </a:lnTo>
                  <a:lnTo>
                    <a:pt x="219410" y="275215"/>
                  </a:lnTo>
                  <a:lnTo>
                    <a:pt x="219483" y="272853"/>
                  </a:lnTo>
                  <a:lnTo>
                    <a:pt x="219556" y="270464"/>
                  </a:lnTo>
                  <a:lnTo>
                    <a:pt x="220832" y="216298"/>
                  </a:lnTo>
                  <a:lnTo>
                    <a:pt x="220945" y="204288"/>
                  </a:lnTo>
                  <a:lnTo>
                    <a:pt x="221045" y="193606"/>
                  </a:lnTo>
                  <a:lnTo>
                    <a:pt x="221143" y="183264"/>
                  </a:lnTo>
                  <a:lnTo>
                    <a:pt x="221250" y="171895"/>
                  </a:lnTo>
                  <a:lnTo>
                    <a:pt x="221342" y="162110"/>
                  </a:lnTo>
                  <a:lnTo>
                    <a:pt x="238545" y="162110"/>
                  </a:lnTo>
                  <a:lnTo>
                    <a:pt x="238897" y="164223"/>
                  </a:lnTo>
                  <a:lnTo>
                    <a:pt x="241119" y="167670"/>
                  </a:lnTo>
                  <a:lnTo>
                    <a:pt x="241341" y="171895"/>
                  </a:lnTo>
                  <a:lnTo>
                    <a:pt x="241372" y="193606"/>
                  </a:lnTo>
                  <a:lnTo>
                    <a:pt x="241185" y="201259"/>
                  </a:lnTo>
                  <a:lnTo>
                    <a:pt x="241130" y="204288"/>
                  </a:lnTo>
                  <a:lnTo>
                    <a:pt x="241008" y="211033"/>
                  </a:lnTo>
                  <a:lnTo>
                    <a:pt x="240450" y="237250"/>
                  </a:lnTo>
                  <a:lnTo>
                    <a:pt x="240358" y="241553"/>
                  </a:lnTo>
                  <a:lnTo>
                    <a:pt x="240260" y="246157"/>
                  </a:lnTo>
                  <a:lnTo>
                    <a:pt x="239010" y="289753"/>
                  </a:lnTo>
                  <a:lnTo>
                    <a:pt x="237119" y="351573"/>
                  </a:lnTo>
                  <a:lnTo>
                    <a:pt x="236029" y="386314"/>
                  </a:lnTo>
                  <a:lnTo>
                    <a:pt x="235147" y="421107"/>
                  </a:lnTo>
                  <a:lnTo>
                    <a:pt x="234557" y="455879"/>
                  </a:lnTo>
                  <a:lnTo>
                    <a:pt x="234362" y="487221"/>
                  </a:lnTo>
                  <a:lnTo>
                    <a:pt x="234342" y="490557"/>
                  </a:lnTo>
                  <a:lnTo>
                    <a:pt x="231234" y="495164"/>
                  </a:lnTo>
                  <a:lnTo>
                    <a:pt x="224398" y="495310"/>
                  </a:lnTo>
                  <a:close/>
                </a:path>
                <a:path w="415290" h="577215">
                  <a:moveTo>
                    <a:pt x="38943" y="307918"/>
                  </a:moveTo>
                  <a:lnTo>
                    <a:pt x="23160" y="305919"/>
                  </a:lnTo>
                  <a:lnTo>
                    <a:pt x="9013" y="298759"/>
                  </a:lnTo>
                  <a:lnTo>
                    <a:pt x="1970" y="289904"/>
                  </a:lnTo>
                  <a:lnTo>
                    <a:pt x="0" y="279538"/>
                  </a:lnTo>
                  <a:lnTo>
                    <a:pt x="2841" y="269192"/>
                  </a:lnTo>
                  <a:lnTo>
                    <a:pt x="9977" y="260707"/>
                  </a:lnTo>
                  <a:lnTo>
                    <a:pt x="10405" y="260312"/>
                  </a:lnTo>
                  <a:lnTo>
                    <a:pt x="20917" y="254861"/>
                  </a:lnTo>
                  <a:lnTo>
                    <a:pt x="34693" y="251616"/>
                  </a:lnTo>
                  <a:lnTo>
                    <a:pt x="47656" y="252707"/>
                  </a:lnTo>
                  <a:lnTo>
                    <a:pt x="55901" y="260177"/>
                  </a:lnTo>
                  <a:lnTo>
                    <a:pt x="53752" y="268051"/>
                  </a:lnTo>
                  <a:lnTo>
                    <a:pt x="46040" y="275215"/>
                  </a:lnTo>
                  <a:lnTo>
                    <a:pt x="40870" y="282255"/>
                  </a:lnTo>
                  <a:lnTo>
                    <a:pt x="46346" y="289753"/>
                  </a:lnTo>
                  <a:lnTo>
                    <a:pt x="61609" y="294367"/>
                  </a:lnTo>
                  <a:lnTo>
                    <a:pt x="100723" y="294367"/>
                  </a:lnTo>
                  <a:lnTo>
                    <a:pt x="98789" y="297536"/>
                  </a:lnTo>
                  <a:lnTo>
                    <a:pt x="98178" y="298759"/>
                  </a:lnTo>
                  <a:lnTo>
                    <a:pt x="97122" y="299649"/>
                  </a:lnTo>
                  <a:lnTo>
                    <a:pt x="96011" y="300205"/>
                  </a:lnTo>
                  <a:lnTo>
                    <a:pt x="96345" y="300872"/>
                  </a:lnTo>
                  <a:lnTo>
                    <a:pt x="96678" y="301428"/>
                  </a:lnTo>
                  <a:lnTo>
                    <a:pt x="96678" y="303651"/>
                  </a:lnTo>
                  <a:lnTo>
                    <a:pt x="72456" y="303651"/>
                  </a:lnTo>
                  <a:lnTo>
                    <a:pt x="55622" y="306561"/>
                  </a:lnTo>
                  <a:lnTo>
                    <a:pt x="38943" y="307918"/>
                  </a:lnTo>
                  <a:close/>
                </a:path>
                <a:path w="415290" h="577215">
                  <a:moveTo>
                    <a:pt x="86678" y="577158"/>
                  </a:moveTo>
                  <a:lnTo>
                    <a:pt x="79803" y="574126"/>
                  </a:lnTo>
                  <a:lnTo>
                    <a:pt x="76678" y="569166"/>
                  </a:lnTo>
                  <a:lnTo>
                    <a:pt x="76729" y="345672"/>
                  </a:lnTo>
                  <a:lnTo>
                    <a:pt x="76095" y="328071"/>
                  </a:lnTo>
                  <a:lnTo>
                    <a:pt x="74744" y="310998"/>
                  </a:lnTo>
                  <a:lnTo>
                    <a:pt x="72456" y="303651"/>
                  </a:lnTo>
                  <a:lnTo>
                    <a:pt x="96678" y="303651"/>
                  </a:lnTo>
                  <a:lnTo>
                    <a:pt x="96678" y="572391"/>
                  </a:lnTo>
                  <a:lnTo>
                    <a:pt x="93553" y="577000"/>
                  </a:lnTo>
                  <a:lnTo>
                    <a:pt x="86678" y="5771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857108" y="18762653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306326" y="234048"/>
                  </a:moveTo>
                  <a:lnTo>
                    <a:pt x="0" y="234048"/>
                  </a:lnTo>
                  <a:lnTo>
                    <a:pt x="0" y="170116"/>
                  </a:lnTo>
                  <a:lnTo>
                    <a:pt x="89553" y="170116"/>
                  </a:lnTo>
                  <a:lnTo>
                    <a:pt x="92886" y="92841"/>
                  </a:lnTo>
                  <a:lnTo>
                    <a:pt x="192329" y="82723"/>
                  </a:lnTo>
                  <a:lnTo>
                    <a:pt x="214217" y="0"/>
                  </a:lnTo>
                  <a:lnTo>
                    <a:pt x="306326" y="0"/>
                  </a:lnTo>
                  <a:lnTo>
                    <a:pt x="306326" y="234048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857108" y="18762653"/>
              <a:ext cx="952500" cy="234315"/>
            </a:xfrm>
            <a:custGeom>
              <a:avLst/>
              <a:gdLst/>
              <a:ahLst/>
              <a:cxnLst/>
              <a:rect l="l" t="t" r="r" b="b"/>
              <a:pathLst>
                <a:path w="952500" h="234315">
                  <a:moveTo>
                    <a:pt x="737872" y="234048"/>
                  </a:moveTo>
                  <a:lnTo>
                    <a:pt x="0" y="234048"/>
                  </a:lnTo>
                  <a:lnTo>
                    <a:pt x="0" y="170116"/>
                  </a:lnTo>
                  <a:lnTo>
                    <a:pt x="89553" y="170116"/>
                  </a:lnTo>
                  <a:lnTo>
                    <a:pt x="92886" y="92841"/>
                  </a:lnTo>
                  <a:lnTo>
                    <a:pt x="192329" y="82723"/>
                  </a:lnTo>
                  <a:lnTo>
                    <a:pt x="214217" y="0"/>
                  </a:lnTo>
                  <a:lnTo>
                    <a:pt x="952090" y="0"/>
                  </a:lnTo>
                  <a:lnTo>
                    <a:pt x="930313" y="82723"/>
                  </a:lnTo>
                  <a:lnTo>
                    <a:pt x="830870" y="92841"/>
                  </a:lnTo>
                  <a:lnTo>
                    <a:pt x="827426" y="170116"/>
                  </a:lnTo>
                  <a:lnTo>
                    <a:pt x="737872" y="170116"/>
                  </a:lnTo>
                  <a:lnTo>
                    <a:pt x="737872" y="234048"/>
                  </a:lnTo>
                  <a:close/>
                </a:path>
              </a:pathLst>
            </a:custGeom>
            <a:solidFill>
              <a:srgbClr val="D4D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857107" y="18762662"/>
              <a:ext cx="952500" cy="188595"/>
            </a:xfrm>
            <a:custGeom>
              <a:avLst/>
              <a:gdLst/>
              <a:ahLst/>
              <a:cxnLst/>
              <a:rect l="l" t="t" r="r" b="b"/>
              <a:pathLst>
                <a:path w="952500" h="188594">
                  <a:moveTo>
                    <a:pt x="737870" y="170776"/>
                  </a:moveTo>
                  <a:lnTo>
                    <a:pt x="2108" y="170776"/>
                  </a:lnTo>
                  <a:lnTo>
                    <a:pt x="2108" y="170116"/>
                  </a:lnTo>
                  <a:lnTo>
                    <a:pt x="0" y="170116"/>
                  </a:lnTo>
                  <a:lnTo>
                    <a:pt x="0" y="182905"/>
                  </a:lnTo>
                  <a:lnTo>
                    <a:pt x="8775" y="188455"/>
                  </a:lnTo>
                  <a:lnTo>
                    <a:pt x="737870" y="188455"/>
                  </a:lnTo>
                  <a:lnTo>
                    <a:pt x="737870" y="170776"/>
                  </a:lnTo>
                  <a:close/>
                </a:path>
                <a:path w="952500" h="188594">
                  <a:moveTo>
                    <a:pt x="931303" y="78613"/>
                  </a:moveTo>
                  <a:lnTo>
                    <a:pt x="193433" y="78613"/>
                  </a:lnTo>
                  <a:lnTo>
                    <a:pt x="192328" y="82715"/>
                  </a:lnTo>
                  <a:lnTo>
                    <a:pt x="92887" y="92837"/>
                  </a:lnTo>
                  <a:lnTo>
                    <a:pt x="92214" y="106959"/>
                  </a:lnTo>
                  <a:lnTo>
                    <a:pt x="830199" y="106959"/>
                  </a:lnTo>
                  <a:lnTo>
                    <a:pt x="830872" y="92837"/>
                  </a:lnTo>
                  <a:lnTo>
                    <a:pt x="930313" y="82715"/>
                  </a:lnTo>
                  <a:lnTo>
                    <a:pt x="931303" y="78613"/>
                  </a:lnTo>
                  <a:close/>
                </a:path>
                <a:path w="952500" h="188594">
                  <a:moveTo>
                    <a:pt x="952080" y="0"/>
                  </a:moveTo>
                  <a:lnTo>
                    <a:pt x="214210" y="0"/>
                  </a:lnTo>
                  <a:lnTo>
                    <a:pt x="210324" y="14782"/>
                  </a:lnTo>
                  <a:lnTo>
                    <a:pt x="948194" y="14782"/>
                  </a:lnTo>
                  <a:lnTo>
                    <a:pt x="952080" y="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518970" y="18369495"/>
              <a:ext cx="415290" cy="577215"/>
            </a:xfrm>
            <a:custGeom>
              <a:avLst/>
              <a:gdLst/>
              <a:ahLst/>
              <a:cxnLst/>
              <a:rect l="l" t="t" r="r" b="b"/>
              <a:pathLst>
                <a:path w="415290" h="577215">
                  <a:moveTo>
                    <a:pt x="369525" y="43779"/>
                  </a:moveTo>
                  <a:lnTo>
                    <a:pt x="367529" y="43779"/>
                  </a:lnTo>
                  <a:lnTo>
                    <a:pt x="355686" y="43321"/>
                  </a:lnTo>
                  <a:lnTo>
                    <a:pt x="344192" y="37808"/>
                  </a:lnTo>
                  <a:lnTo>
                    <a:pt x="338228" y="28575"/>
                  </a:lnTo>
                  <a:lnTo>
                    <a:pt x="340544" y="17746"/>
                  </a:lnTo>
                  <a:lnTo>
                    <a:pt x="350256" y="8908"/>
                  </a:lnTo>
                  <a:lnTo>
                    <a:pt x="364509" y="2760"/>
                  </a:lnTo>
                  <a:lnTo>
                    <a:pt x="380450" y="0"/>
                  </a:lnTo>
                  <a:lnTo>
                    <a:pt x="397678" y="1424"/>
                  </a:lnTo>
                  <a:lnTo>
                    <a:pt x="409782" y="7060"/>
                  </a:lnTo>
                  <a:lnTo>
                    <a:pt x="415136" y="15948"/>
                  </a:lnTo>
                  <a:lnTo>
                    <a:pt x="414844" y="17032"/>
                  </a:lnTo>
                  <a:lnTo>
                    <a:pt x="381809" y="17032"/>
                  </a:lnTo>
                  <a:lnTo>
                    <a:pt x="371006" y="18568"/>
                  </a:lnTo>
                  <a:lnTo>
                    <a:pt x="363117" y="21236"/>
                  </a:lnTo>
                  <a:lnTo>
                    <a:pt x="361006" y="26240"/>
                  </a:lnTo>
                  <a:lnTo>
                    <a:pt x="365250" y="30392"/>
                  </a:lnTo>
                  <a:lnTo>
                    <a:pt x="364813" y="31439"/>
                  </a:lnTo>
                  <a:lnTo>
                    <a:pt x="362117" y="32133"/>
                  </a:lnTo>
                  <a:lnTo>
                    <a:pt x="363228" y="32355"/>
                  </a:lnTo>
                  <a:lnTo>
                    <a:pt x="363117" y="32911"/>
                  </a:lnTo>
                  <a:lnTo>
                    <a:pt x="384100" y="32911"/>
                  </a:lnTo>
                  <a:lnTo>
                    <a:pt x="382107" y="37808"/>
                  </a:lnTo>
                  <a:lnTo>
                    <a:pt x="382014" y="38038"/>
                  </a:lnTo>
                  <a:lnTo>
                    <a:pt x="379091" y="39415"/>
                  </a:lnTo>
                  <a:lnTo>
                    <a:pt x="369525" y="43779"/>
                  </a:lnTo>
                  <a:close/>
                </a:path>
                <a:path w="415290" h="577215">
                  <a:moveTo>
                    <a:pt x="100618" y="294367"/>
                  </a:moveTo>
                  <a:lnTo>
                    <a:pt x="61608" y="294367"/>
                  </a:lnTo>
                  <a:lnTo>
                    <a:pt x="73859" y="290726"/>
                  </a:lnTo>
                  <a:lnTo>
                    <a:pt x="83123" y="282255"/>
                  </a:lnTo>
                  <a:lnTo>
                    <a:pt x="89123" y="272853"/>
                  </a:lnTo>
                  <a:lnTo>
                    <a:pt x="96265" y="260707"/>
                  </a:lnTo>
                  <a:lnTo>
                    <a:pt x="104845" y="248822"/>
                  </a:lnTo>
                  <a:lnTo>
                    <a:pt x="145064" y="204288"/>
                  </a:lnTo>
                  <a:lnTo>
                    <a:pt x="191185" y="162781"/>
                  </a:lnTo>
                  <a:lnTo>
                    <a:pt x="237232" y="128547"/>
                  </a:lnTo>
                  <a:lnTo>
                    <a:pt x="287749" y="104298"/>
                  </a:lnTo>
                  <a:lnTo>
                    <a:pt x="310340" y="90506"/>
                  </a:lnTo>
                  <a:lnTo>
                    <a:pt x="323366" y="81336"/>
                  </a:lnTo>
                  <a:lnTo>
                    <a:pt x="336965" y="72605"/>
                  </a:lnTo>
                  <a:lnTo>
                    <a:pt x="350667" y="63956"/>
                  </a:lnTo>
                  <a:lnTo>
                    <a:pt x="364006" y="55037"/>
                  </a:lnTo>
                  <a:lnTo>
                    <a:pt x="369778" y="49367"/>
                  </a:lnTo>
                  <a:lnTo>
                    <a:pt x="375936" y="43779"/>
                  </a:lnTo>
                  <a:lnTo>
                    <a:pt x="382111" y="38038"/>
                  </a:lnTo>
                  <a:lnTo>
                    <a:pt x="383206" y="36805"/>
                  </a:lnTo>
                  <a:lnTo>
                    <a:pt x="387449" y="32355"/>
                  </a:lnTo>
                  <a:lnTo>
                    <a:pt x="390333" y="25635"/>
                  </a:lnTo>
                  <a:lnTo>
                    <a:pt x="388352" y="19958"/>
                  </a:lnTo>
                  <a:lnTo>
                    <a:pt x="381809" y="17032"/>
                  </a:lnTo>
                  <a:lnTo>
                    <a:pt x="414844" y="17032"/>
                  </a:lnTo>
                  <a:lnTo>
                    <a:pt x="390672" y="51034"/>
                  </a:lnTo>
                  <a:lnTo>
                    <a:pt x="385703" y="56601"/>
                  </a:lnTo>
                  <a:lnTo>
                    <a:pt x="380922" y="62459"/>
                  </a:lnTo>
                  <a:lnTo>
                    <a:pt x="375766" y="68109"/>
                  </a:lnTo>
                  <a:lnTo>
                    <a:pt x="369672" y="73049"/>
                  </a:lnTo>
                  <a:lnTo>
                    <a:pt x="369277" y="85391"/>
                  </a:lnTo>
                  <a:lnTo>
                    <a:pt x="349673" y="85391"/>
                  </a:lnTo>
                  <a:lnTo>
                    <a:pt x="345308" y="89359"/>
                  </a:lnTo>
                  <a:lnTo>
                    <a:pt x="335340" y="94703"/>
                  </a:lnTo>
                  <a:lnTo>
                    <a:pt x="317340" y="103181"/>
                  </a:lnTo>
                  <a:lnTo>
                    <a:pt x="292137" y="116643"/>
                  </a:lnTo>
                  <a:lnTo>
                    <a:pt x="283785" y="121193"/>
                  </a:lnTo>
                  <a:lnTo>
                    <a:pt x="268964" y="128886"/>
                  </a:lnTo>
                  <a:lnTo>
                    <a:pt x="253466" y="137788"/>
                  </a:lnTo>
                  <a:lnTo>
                    <a:pt x="241739" y="148149"/>
                  </a:lnTo>
                  <a:lnTo>
                    <a:pt x="238231" y="160220"/>
                  </a:lnTo>
                  <a:lnTo>
                    <a:pt x="238545" y="162110"/>
                  </a:lnTo>
                  <a:lnTo>
                    <a:pt x="221342" y="162110"/>
                  </a:lnTo>
                  <a:lnTo>
                    <a:pt x="184332" y="193606"/>
                  </a:lnTo>
                  <a:lnTo>
                    <a:pt x="150510" y="226029"/>
                  </a:lnTo>
                  <a:lnTo>
                    <a:pt x="121584" y="260177"/>
                  </a:lnTo>
                  <a:lnTo>
                    <a:pt x="121470" y="260312"/>
                  </a:lnTo>
                  <a:lnTo>
                    <a:pt x="100618" y="294367"/>
                  </a:lnTo>
                  <a:close/>
                </a:path>
                <a:path w="415290" h="577215">
                  <a:moveTo>
                    <a:pt x="384100" y="32911"/>
                  </a:moveTo>
                  <a:lnTo>
                    <a:pt x="363117" y="32911"/>
                  </a:lnTo>
                  <a:lnTo>
                    <a:pt x="364339" y="32577"/>
                  </a:lnTo>
                  <a:lnTo>
                    <a:pt x="364813" y="31439"/>
                  </a:lnTo>
                  <a:lnTo>
                    <a:pt x="366006" y="31132"/>
                  </a:lnTo>
                  <a:lnTo>
                    <a:pt x="365250" y="30392"/>
                  </a:lnTo>
                  <a:lnTo>
                    <a:pt x="368316" y="23033"/>
                  </a:lnTo>
                  <a:lnTo>
                    <a:pt x="378491" y="22431"/>
                  </a:lnTo>
                  <a:lnTo>
                    <a:pt x="385979" y="28293"/>
                  </a:lnTo>
                  <a:lnTo>
                    <a:pt x="384100" y="32911"/>
                  </a:lnTo>
                  <a:close/>
                </a:path>
                <a:path w="415290" h="577215">
                  <a:moveTo>
                    <a:pt x="364813" y="31439"/>
                  </a:moveTo>
                  <a:lnTo>
                    <a:pt x="365250" y="30392"/>
                  </a:lnTo>
                  <a:lnTo>
                    <a:pt x="366006" y="31132"/>
                  </a:lnTo>
                  <a:lnTo>
                    <a:pt x="364813" y="31439"/>
                  </a:lnTo>
                  <a:close/>
                </a:path>
                <a:path w="415290" h="577215">
                  <a:moveTo>
                    <a:pt x="356133" y="403803"/>
                  </a:moveTo>
                  <a:lnTo>
                    <a:pt x="349401" y="403803"/>
                  </a:lnTo>
                  <a:lnTo>
                    <a:pt x="342303" y="400884"/>
                  </a:lnTo>
                  <a:lnTo>
                    <a:pt x="338117" y="396048"/>
                  </a:lnTo>
                  <a:lnTo>
                    <a:pt x="330200" y="345915"/>
                  </a:lnTo>
                  <a:lnTo>
                    <a:pt x="330162" y="345672"/>
                  </a:lnTo>
                  <a:lnTo>
                    <a:pt x="329773" y="310998"/>
                  </a:lnTo>
                  <a:lnTo>
                    <a:pt x="329691" y="303651"/>
                  </a:lnTo>
                  <a:lnTo>
                    <a:pt x="329582" y="293986"/>
                  </a:lnTo>
                  <a:lnTo>
                    <a:pt x="333812" y="241553"/>
                  </a:lnTo>
                  <a:lnTo>
                    <a:pt x="340282" y="188935"/>
                  </a:lnTo>
                  <a:lnTo>
                    <a:pt x="346425" y="136694"/>
                  </a:lnTo>
                  <a:lnTo>
                    <a:pt x="349673" y="85391"/>
                  </a:lnTo>
                  <a:lnTo>
                    <a:pt x="369277" y="85391"/>
                  </a:lnTo>
                  <a:lnTo>
                    <a:pt x="368286" y="116371"/>
                  </a:lnTo>
                  <a:lnTo>
                    <a:pt x="368204" y="118929"/>
                  </a:lnTo>
                  <a:lnTo>
                    <a:pt x="363530" y="165685"/>
                  </a:lnTo>
                  <a:lnTo>
                    <a:pt x="357535" y="212938"/>
                  </a:lnTo>
                  <a:lnTo>
                    <a:pt x="352117" y="260177"/>
                  </a:lnTo>
                  <a:lnTo>
                    <a:pt x="349210" y="305919"/>
                  </a:lnTo>
                  <a:lnTo>
                    <a:pt x="349217" y="310998"/>
                  </a:lnTo>
                  <a:lnTo>
                    <a:pt x="350387" y="351573"/>
                  </a:lnTo>
                  <a:lnTo>
                    <a:pt x="350454" y="353912"/>
                  </a:lnTo>
                  <a:lnTo>
                    <a:pt x="358006" y="399384"/>
                  </a:lnTo>
                  <a:lnTo>
                    <a:pt x="356133" y="403803"/>
                  </a:lnTo>
                  <a:close/>
                </a:path>
                <a:path w="415290" h="577215">
                  <a:moveTo>
                    <a:pt x="224398" y="495310"/>
                  </a:moveTo>
                  <a:lnTo>
                    <a:pt x="217561" y="492246"/>
                  </a:lnTo>
                  <a:lnTo>
                    <a:pt x="214453" y="487221"/>
                  </a:lnTo>
                  <a:lnTo>
                    <a:pt x="214956" y="432987"/>
                  </a:lnTo>
                  <a:lnTo>
                    <a:pt x="216215" y="378793"/>
                  </a:lnTo>
                  <a:lnTo>
                    <a:pt x="219362" y="275215"/>
                  </a:lnTo>
                  <a:lnTo>
                    <a:pt x="219434" y="272853"/>
                  </a:lnTo>
                  <a:lnTo>
                    <a:pt x="219507" y="270464"/>
                  </a:lnTo>
                  <a:lnTo>
                    <a:pt x="220793" y="216298"/>
                  </a:lnTo>
                  <a:lnTo>
                    <a:pt x="220915" y="204288"/>
                  </a:lnTo>
                  <a:lnTo>
                    <a:pt x="221023" y="193606"/>
                  </a:lnTo>
                  <a:lnTo>
                    <a:pt x="221128" y="183264"/>
                  </a:lnTo>
                  <a:lnTo>
                    <a:pt x="221243" y="171895"/>
                  </a:lnTo>
                  <a:lnTo>
                    <a:pt x="221342" y="162110"/>
                  </a:lnTo>
                  <a:lnTo>
                    <a:pt x="238545" y="162110"/>
                  </a:lnTo>
                  <a:lnTo>
                    <a:pt x="238897" y="164223"/>
                  </a:lnTo>
                  <a:lnTo>
                    <a:pt x="241119" y="167670"/>
                  </a:lnTo>
                  <a:lnTo>
                    <a:pt x="241341" y="171895"/>
                  </a:lnTo>
                  <a:lnTo>
                    <a:pt x="241351" y="193606"/>
                  </a:lnTo>
                  <a:lnTo>
                    <a:pt x="241138" y="201259"/>
                  </a:lnTo>
                  <a:lnTo>
                    <a:pt x="240897" y="211033"/>
                  </a:lnTo>
                  <a:lnTo>
                    <a:pt x="240387" y="237250"/>
                  </a:lnTo>
                  <a:lnTo>
                    <a:pt x="240303" y="241553"/>
                  </a:lnTo>
                  <a:lnTo>
                    <a:pt x="240213" y="246157"/>
                  </a:lnTo>
                  <a:lnTo>
                    <a:pt x="239618" y="268051"/>
                  </a:lnTo>
                  <a:lnTo>
                    <a:pt x="239001" y="289753"/>
                  </a:lnTo>
                  <a:lnTo>
                    <a:pt x="237120" y="351573"/>
                  </a:lnTo>
                  <a:lnTo>
                    <a:pt x="236029" y="386314"/>
                  </a:lnTo>
                  <a:lnTo>
                    <a:pt x="235147" y="421107"/>
                  </a:lnTo>
                  <a:lnTo>
                    <a:pt x="234557" y="455879"/>
                  </a:lnTo>
                  <a:lnTo>
                    <a:pt x="234362" y="487221"/>
                  </a:lnTo>
                  <a:lnTo>
                    <a:pt x="234342" y="490557"/>
                  </a:lnTo>
                  <a:lnTo>
                    <a:pt x="231234" y="495164"/>
                  </a:lnTo>
                  <a:lnTo>
                    <a:pt x="224398" y="495310"/>
                  </a:lnTo>
                  <a:close/>
                </a:path>
                <a:path w="415290" h="577215">
                  <a:moveTo>
                    <a:pt x="38901" y="307918"/>
                  </a:moveTo>
                  <a:lnTo>
                    <a:pt x="23114" y="305919"/>
                  </a:lnTo>
                  <a:lnTo>
                    <a:pt x="9013" y="298759"/>
                  </a:lnTo>
                  <a:lnTo>
                    <a:pt x="1970" y="289904"/>
                  </a:lnTo>
                  <a:lnTo>
                    <a:pt x="0" y="279538"/>
                  </a:lnTo>
                  <a:lnTo>
                    <a:pt x="2841" y="269192"/>
                  </a:lnTo>
                  <a:lnTo>
                    <a:pt x="9977" y="260707"/>
                  </a:lnTo>
                  <a:lnTo>
                    <a:pt x="10405" y="260312"/>
                  </a:lnTo>
                  <a:lnTo>
                    <a:pt x="20917" y="254861"/>
                  </a:lnTo>
                  <a:lnTo>
                    <a:pt x="34693" y="251616"/>
                  </a:lnTo>
                  <a:lnTo>
                    <a:pt x="47657" y="252707"/>
                  </a:lnTo>
                  <a:lnTo>
                    <a:pt x="55901" y="260177"/>
                  </a:lnTo>
                  <a:lnTo>
                    <a:pt x="53752" y="268051"/>
                  </a:lnTo>
                  <a:lnTo>
                    <a:pt x="46040" y="275215"/>
                  </a:lnTo>
                  <a:lnTo>
                    <a:pt x="40870" y="282255"/>
                  </a:lnTo>
                  <a:lnTo>
                    <a:pt x="46346" y="289753"/>
                  </a:lnTo>
                  <a:lnTo>
                    <a:pt x="61608" y="294367"/>
                  </a:lnTo>
                  <a:lnTo>
                    <a:pt x="100618" y="294367"/>
                  </a:lnTo>
                  <a:lnTo>
                    <a:pt x="98678" y="297536"/>
                  </a:lnTo>
                  <a:lnTo>
                    <a:pt x="98169" y="298759"/>
                  </a:lnTo>
                  <a:lnTo>
                    <a:pt x="97122" y="299649"/>
                  </a:lnTo>
                  <a:lnTo>
                    <a:pt x="96011" y="300205"/>
                  </a:lnTo>
                  <a:lnTo>
                    <a:pt x="96234" y="300872"/>
                  </a:lnTo>
                  <a:lnTo>
                    <a:pt x="96678" y="301428"/>
                  </a:lnTo>
                  <a:lnTo>
                    <a:pt x="96678" y="303651"/>
                  </a:lnTo>
                  <a:lnTo>
                    <a:pt x="72456" y="303651"/>
                  </a:lnTo>
                  <a:lnTo>
                    <a:pt x="55606" y="306561"/>
                  </a:lnTo>
                  <a:lnTo>
                    <a:pt x="38901" y="307918"/>
                  </a:lnTo>
                  <a:close/>
                </a:path>
                <a:path w="415290" h="577215">
                  <a:moveTo>
                    <a:pt x="86678" y="577158"/>
                  </a:moveTo>
                  <a:lnTo>
                    <a:pt x="79803" y="574126"/>
                  </a:lnTo>
                  <a:lnTo>
                    <a:pt x="76678" y="569166"/>
                  </a:lnTo>
                  <a:lnTo>
                    <a:pt x="76713" y="345672"/>
                  </a:lnTo>
                  <a:lnTo>
                    <a:pt x="76053" y="328071"/>
                  </a:lnTo>
                  <a:lnTo>
                    <a:pt x="74698" y="310998"/>
                  </a:lnTo>
                  <a:lnTo>
                    <a:pt x="72456" y="303651"/>
                  </a:lnTo>
                  <a:lnTo>
                    <a:pt x="96678" y="303651"/>
                  </a:lnTo>
                  <a:lnTo>
                    <a:pt x="96678" y="572391"/>
                  </a:lnTo>
                  <a:lnTo>
                    <a:pt x="93553" y="577000"/>
                  </a:lnTo>
                  <a:lnTo>
                    <a:pt x="86678" y="5771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594981" y="18762653"/>
              <a:ext cx="306705" cy="234315"/>
            </a:xfrm>
            <a:custGeom>
              <a:avLst/>
              <a:gdLst/>
              <a:ahLst/>
              <a:cxnLst/>
              <a:rect l="l" t="t" r="r" b="b"/>
              <a:pathLst>
                <a:path w="306704" h="234315">
                  <a:moveTo>
                    <a:pt x="306326" y="234048"/>
                  </a:moveTo>
                  <a:lnTo>
                    <a:pt x="0" y="234048"/>
                  </a:lnTo>
                  <a:lnTo>
                    <a:pt x="0" y="170116"/>
                  </a:lnTo>
                  <a:lnTo>
                    <a:pt x="89553" y="170116"/>
                  </a:lnTo>
                  <a:lnTo>
                    <a:pt x="92997" y="92841"/>
                  </a:lnTo>
                  <a:lnTo>
                    <a:pt x="192440" y="82723"/>
                  </a:lnTo>
                  <a:lnTo>
                    <a:pt x="214217" y="0"/>
                  </a:lnTo>
                  <a:lnTo>
                    <a:pt x="306326" y="0"/>
                  </a:lnTo>
                  <a:lnTo>
                    <a:pt x="306326" y="234048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788576" y="15436269"/>
              <a:ext cx="3495675" cy="60325"/>
            </a:xfrm>
            <a:custGeom>
              <a:avLst/>
              <a:gdLst/>
              <a:ahLst/>
              <a:cxnLst/>
              <a:rect l="l" t="t" r="r" b="b"/>
              <a:pathLst>
                <a:path w="3495675" h="60325">
                  <a:moveTo>
                    <a:pt x="3495480" y="59818"/>
                  </a:moveTo>
                  <a:lnTo>
                    <a:pt x="0" y="59818"/>
                  </a:lnTo>
                  <a:lnTo>
                    <a:pt x="0" y="0"/>
                  </a:lnTo>
                  <a:lnTo>
                    <a:pt x="3495480" y="0"/>
                  </a:lnTo>
                  <a:lnTo>
                    <a:pt x="3495480" y="59818"/>
                  </a:lnTo>
                  <a:close/>
                </a:path>
              </a:pathLst>
            </a:custGeom>
            <a:solidFill>
              <a:srgbClr val="A33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840218" y="15286392"/>
              <a:ext cx="3397885" cy="95250"/>
            </a:xfrm>
            <a:custGeom>
              <a:avLst/>
              <a:gdLst/>
              <a:ahLst/>
              <a:cxnLst/>
              <a:rect l="l" t="t" r="r" b="b"/>
              <a:pathLst>
                <a:path w="3397884" h="95250">
                  <a:moveTo>
                    <a:pt x="1054582" y="43611"/>
                  </a:moveTo>
                  <a:lnTo>
                    <a:pt x="1054430" y="35356"/>
                  </a:lnTo>
                  <a:lnTo>
                    <a:pt x="1049083" y="27101"/>
                  </a:lnTo>
                  <a:lnTo>
                    <a:pt x="1040663" y="23355"/>
                  </a:lnTo>
                  <a:lnTo>
                    <a:pt x="991603" y="24511"/>
                  </a:lnTo>
                  <a:lnTo>
                    <a:pt x="896086" y="29070"/>
                  </a:lnTo>
                  <a:lnTo>
                    <a:pt x="848106" y="29286"/>
                  </a:lnTo>
                  <a:lnTo>
                    <a:pt x="771131" y="24434"/>
                  </a:lnTo>
                  <a:lnTo>
                    <a:pt x="737666" y="25044"/>
                  </a:lnTo>
                  <a:lnTo>
                    <a:pt x="704532" y="27965"/>
                  </a:lnTo>
                  <a:lnTo>
                    <a:pt x="677672" y="33248"/>
                  </a:lnTo>
                  <a:lnTo>
                    <a:pt x="672376" y="30454"/>
                  </a:lnTo>
                  <a:lnTo>
                    <a:pt x="650671" y="27216"/>
                  </a:lnTo>
                  <a:lnTo>
                    <a:pt x="614006" y="23355"/>
                  </a:lnTo>
                  <a:lnTo>
                    <a:pt x="598906" y="23202"/>
                  </a:lnTo>
                  <a:lnTo>
                    <a:pt x="584009" y="24193"/>
                  </a:lnTo>
                  <a:lnTo>
                    <a:pt x="554342" y="28460"/>
                  </a:lnTo>
                  <a:lnTo>
                    <a:pt x="535381" y="33540"/>
                  </a:lnTo>
                  <a:lnTo>
                    <a:pt x="517105" y="39738"/>
                  </a:lnTo>
                  <a:lnTo>
                    <a:pt x="498386" y="43992"/>
                  </a:lnTo>
                  <a:lnTo>
                    <a:pt x="478116" y="43256"/>
                  </a:lnTo>
                  <a:lnTo>
                    <a:pt x="446760" y="37363"/>
                  </a:lnTo>
                  <a:lnTo>
                    <a:pt x="414896" y="32804"/>
                  </a:lnTo>
                  <a:lnTo>
                    <a:pt x="381368" y="32423"/>
                  </a:lnTo>
                  <a:lnTo>
                    <a:pt x="346036" y="36474"/>
                  </a:lnTo>
                  <a:lnTo>
                    <a:pt x="310743" y="42024"/>
                  </a:lnTo>
                  <a:lnTo>
                    <a:pt x="277342" y="46139"/>
                  </a:lnTo>
                  <a:lnTo>
                    <a:pt x="247916" y="46939"/>
                  </a:lnTo>
                  <a:lnTo>
                    <a:pt x="219989" y="45326"/>
                  </a:lnTo>
                  <a:lnTo>
                    <a:pt x="191846" y="42062"/>
                  </a:lnTo>
                  <a:lnTo>
                    <a:pt x="161798" y="37922"/>
                  </a:lnTo>
                  <a:lnTo>
                    <a:pt x="122605" y="39255"/>
                  </a:lnTo>
                  <a:lnTo>
                    <a:pt x="83921" y="49720"/>
                  </a:lnTo>
                  <a:lnTo>
                    <a:pt x="45491" y="62445"/>
                  </a:lnTo>
                  <a:lnTo>
                    <a:pt x="7124" y="70612"/>
                  </a:lnTo>
                  <a:lnTo>
                    <a:pt x="0" y="75120"/>
                  </a:lnTo>
                  <a:lnTo>
                    <a:pt x="203" y="83578"/>
                  </a:lnTo>
                  <a:lnTo>
                    <a:pt x="5588" y="91541"/>
                  </a:lnTo>
                  <a:lnTo>
                    <a:pt x="14020" y="94627"/>
                  </a:lnTo>
                  <a:lnTo>
                    <a:pt x="48895" y="88798"/>
                  </a:lnTo>
                  <a:lnTo>
                    <a:pt x="116649" y="70091"/>
                  </a:lnTo>
                  <a:lnTo>
                    <a:pt x="151345" y="62826"/>
                  </a:lnTo>
                  <a:lnTo>
                    <a:pt x="176720" y="64820"/>
                  </a:lnTo>
                  <a:lnTo>
                    <a:pt x="206273" y="72745"/>
                  </a:lnTo>
                  <a:lnTo>
                    <a:pt x="235140" y="79705"/>
                  </a:lnTo>
                  <a:lnTo>
                    <a:pt x="258457" y="78828"/>
                  </a:lnTo>
                  <a:lnTo>
                    <a:pt x="293230" y="69532"/>
                  </a:lnTo>
                  <a:lnTo>
                    <a:pt x="330238" y="64643"/>
                  </a:lnTo>
                  <a:lnTo>
                    <a:pt x="367741" y="61645"/>
                  </a:lnTo>
                  <a:lnTo>
                    <a:pt x="404012" y="58039"/>
                  </a:lnTo>
                  <a:lnTo>
                    <a:pt x="438302" y="57569"/>
                  </a:lnTo>
                  <a:lnTo>
                    <a:pt x="470433" y="61963"/>
                  </a:lnTo>
                  <a:lnTo>
                    <a:pt x="502551" y="65138"/>
                  </a:lnTo>
                  <a:lnTo>
                    <a:pt x="536778" y="61048"/>
                  </a:lnTo>
                  <a:lnTo>
                    <a:pt x="571792" y="53225"/>
                  </a:lnTo>
                  <a:lnTo>
                    <a:pt x="604532" y="50038"/>
                  </a:lnTo>
                  <a:lnTo>
                    <a:pt x="637311" y="52095"/>
                  </a:lnTo>
                  <a:lnTo>
                    <a:pt x="672452" y="60045"/>
                  </a:lnTo>
                  <a:lnTo>
                    <a:pt x="698525" y="62572"/>
                  </a:lnTo>
                  <a:lnTo>
                    <a:pt x="729957" y="59537"/>
                  </a:lnTo>
                  <a:lnTo>
                    <a:pt x="761580" y="54508"/>
                  </a:lnTo>
                  <a:lnTo>
                    <a:pt x="788225" y="51041"/>
                  </a:lnTo>
                  <a:lnTo>
                    <a:pt x="817397" y="51689"/>
                  </a:lnTo>
                  <a:lnTo>
                    <a:pt x="875982" y="59829"/>
                  </a:lnTo>
                  <a:lnTo>
                    <a:pt x="905217" y="61595"/>
                  </a:lnTo>
                  <a:lnTo>
                    <a:pt x="940752" y="59042"/>
                  </a:lnTo>
                  <a:lnTo>
                    <a:pt x="1011529" y="49479"/>
                  </a:lnTo>
                  <a:lnTo>
                    <a:pt x="1047445" y="47371"/>
                  </a:lnTo>
                  <a:lnTo>
                    <a:pt x="1054582" y="43611"/>
                  </a:lnTo>
                  <a:close/>
                </a:path>
                <a:path w="3397884" h="95250">
                  <a:moveTo>
                    <a:pt x="3397453" y="22034"/>
                  </a:moveTo>
                  <a:lnTo>
                    <a:pt x="3395446" y="13373"/>
                  </a:lnTo>
                  <a:lnTo>
                    <a:pt x="3388677" y="6261"/>
                  </a:lnTo>
                  <a:lnTo>
                    <a:pt x="3379838" y="4889"/>
                  </a:lnTo>
                  <a:lnTo>
                    <a:pt x="3344113" y="11709"/>
                  </a:lnTo>
                  <a:lnTo>
                    <a:pt x="3305670" y="12661"/>
                  </a:lnTo>
                  <a:lnTo>
                    <a:pt x="3230842" y="9347"/>
                  </a:lnTo>
                  <a:lnTo>
                    <a:pt x="3186049" y="10566"/>
                  </a:lnTo>
                  <a:lnTo>
                    <a:pt x="3095904" y="17145"/>
                  </a:lnTo>
                  <a:lnTo>
                    <a:pt x="3018193" y="19913"/>
                  </a:lnTo>
                  <a:lnTo>
                    <a:pt x="2985122" y="22847"/>
                  </a:lnTo>
                  <a:lnTo>
                    <a:pt x="2919285" y="29362"/>
                  </a:lnTo>
                  <a:lnTo>
                    <a:pt x="2884627" y="29260"/>
                  </a:lnTo>
                  <a:lnTo>
                    <a:pt x="2851035" y="25425"/>
                  </a:lnTo>
                  <a:lnTo>
                    <a:pt x="2783294" y="14236"/>
                  </a:lnTo>
                  <a:lnTo>
                    <a:pt x="2734145" y="12166"/>
                  </a:lnTo>
                  <a:lnTo>
                    <a:pt x="2684310" y="16319"/>
                  </a:lnTo>
                  <a:lnTo>
                    <a:pt x="2634399" y="21971"/>
                  </a:lnTo>
                  <a:lnTo>
                    <a:pt x="2585047" y="24447"/>
                  </a:lnTo>
                  <a:lnTo>
                    <a:pt x="2536850" y="19011"/>
                  </a:lnTo>
                  <a:lnTo>
                    <a:pt x="2523134" y="14795"/>
                  </a:lnTo>
                  <a:lnTo>
                    <a:pt x="2497480" y="4229"/>
                  </a:lnTo>
                  <a:lnTo>
                    <a:pt x="2484628" y="0"/>
                  </a:lnTo>
                  <a:lnTo>
                    <a:pt x="2471585" y="330"/>
                  </a:lnTo>
                  <a:lnTo>
                    <a:pt x="2452370" y="3492"/>
                  </a:lnTo>
                  <a:lnTo>
                    <a:pt x="2424849" y="9232"/>
                  </a:lnTo>
                  <a:lnTo>
                    <a:pt x="2396934" y="13220"/>
                  </a:lnTo>
                  <a:lnTo>
                    <a:pt x="2340978" y="23037"/>
                  </a:lnTo>
                  <a:lnTo>
                    <a:pt x="2313190" y="28460"/>
                  </a:lnTo>
                  <a:lnTo>
                    <a:pt x="2307691" y="33566"/>
                  </a:lnTo>
                  <a:lnTo>
                    <a:pt x="2309634" y="41998"/>
                  </a:lnTo>
                  <a:lnTo>
                    <a:pt x="2316403" y="49479"/>
                  </a:lnTo>
                  <a:lnTo>
                    <a:pt x="2325408" y="51701"/>
                  </a:lnTo>
                  <a:lnTo>
                    <a:pt x="2387866" y="40170"/>
                  </a:lnTo>
                  <a:lnTo>
                    <a:pt x="2419489" y="35128"/>
                  </a:lnTo>
                  <a:lnTo>
                    <a:pt x="2450744" y="30797"/>
                  </a:lnTo>
                  <a:lnTo>
                    <a:pt x="2478455" y="30543"/>
                  </a:lnTo>
                  <a:lnTo>
                    <a:pt x="2503335" y="35293"/>
                  </a:lnTo>
                  <a:lnTo>
                    <a:pt x="2528036" y="41605"/>
                  </a:lnTo>
                  <a:lnTo>
                    <a:pt x="2555189" y="46037"/>
                  </a:lnTo>
                  <a:lnTo>
                    <a:pt x="2588425" y="46647"/>
                  </a:lnTo>
                  <a:lnTo>
                    <a:pt x="2621546" y="44399"/>
                  </a:lnTo>
                  <a:lnTo>
                    <a:pt x="2687739" y="37922"/>
                  </a:lnTo>
                  <a:lnTo>
                    <a:pt x="2725280" y="36931"/>
                  </a:lnTo>
                  <a:lnTo>
                    <a:pt x="2762516" y="38646"/>
                  </a:lnTo>
                  <a:lnTo>
                    <a:pt x="2799575" y="42265"/>
                  </a:lnTo>
                  <a:lnTo>
                    <a:pt x="2836621" y="47040"/>
                  </a:lnTo>
                  <a:lnTo>
                    <a:pt x="2886367" y="51028"/>
                  </a:lnTo>
                  <a:lnTo>
                    <a:pt x="2935186" y="50507"/>
                  </a:lnTo>
                  <a:lnTo>
                    <a:pt x="3032544" y="44259"/>
                  </a:lnTo>
                  <a:lnTo>
                    <a:pt x="3126028" y="41859"/>
                  </a:lnTo>
                  <a:lnTo>
                    <a:pt x="3212998" y="38341"/>
                  </a:lnTo>
                  <a:lnTo>
                    <a:pt x="3256610" y="37807"/>
                  </a:lnTo>
                  <a:lnTo>
                    <a:pt x="3289884" y="38227"/>
                  </a:lnTo>
                  <a:lnTo>
                    <a:pt x="3325126" y="37871"/>
                  </a:lnTo>
                  <a:lnTo>
                    <a:pt x="3359975" y="35039"/>
                  </a:lnTo>
                  <a:lnTo>
                    <a:pt x="3392055" y="28016"/>
                  </a:lnTo>
                  <a:lnTo>
                    <a:pt x="3397453" y="22034"/>
                  </a:lnTo>
                  <a:close/>
                </a:path>
              </a:pathLst>
            </a:custGeom>
            <a:solidFill>
              <a:srgbClr val="372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53242" y="14021025"/>
              <a:ext cx="3706676" cy="1203765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10715511" y="18673038"/>
              <a:ext cx="554355" cy="323850"/>
            </a:xfrm>
            <a:custGeom>
              <a:avLst/>
              <a:gdLst/>
              <a:ahLst/>
              <a:cxnLst/>
              <a:rect l="l" t="t" r="r" b="b"/>
              <a:pathLst>
                <a:path w="554354" h="323850">
                  <a:moveTo>
                    <a:pt x="6438" y="157111"/>
                  </a:moveTo>
                  <a:lnTo>
                    <a:pt x="5994" y="154114"/>
                  </a:lnTo>
                  <a:lnTo>
                    <a:pt x="5880" y="152996"/>
                  </a:lnTo>
                  <a:lnTo>
                    <a:pt x="5664" y="150215"/>
                  </a:lnTo>
                  <a:lnTo>
                    <a:pt x="4000" y="144767"/>
                  </a:lnTo>
                  <a:lnTo>
                    <a:pt x="1104" y="148323"/>
                  </a:lnTo>
                  <a:lnTo>
                    <a:pt x="101" y="149440"/>
                  </a:lnTo>
                  <a:lnTo>
                    <a:pt x="0" y="151663"/>
                  </a:lnTo>
                  <a:lnTo>
                    <a:pt x="546" y="153771"/>
                  </a:lnTo>
                  <a:lnTo>
                    <a:pt x="1219" y="156552"/>
                  </a:lnTo>
                  <a:lnTo>
                    <a:pt x="2882" y="159118"/>
                  </a:lnTo>
                  <a:lnTo>
                    <a:pt x="5105" y="157886"/>
                  </a:lnTo>
                  <a:lnTo>
                    <a:pt x="6438" y="157111"/>
                  </a:lnTo>
                  <a:close/>
                </a:path>
                <a:path w="554354" h="323850">
                  <a:moveTo>
                    <a:pt x="20332" y="205143"/>
                  </a:moveTo>
                  <a:lnTo>
                    <a:pt x="17995" y="204139"/>
                  </a:lnTo>
                  <a:lnTo>
                    <a:pt x="16002" y="204482"/>
                  </a:lnTo>
                  <a:lnTo>
                    <a:pt x="15443" y="205701"/>
                  </a:lnTo>
                  <a:lnTo>
                    <a:pt x="14554" y="206806"/>
                  </a:lnTo>
                  <a:lnTo>
                    <a:pt x="13550" y="207810"/>
                  </a:lnTo>
                  <a:lnTo>
                    <a:pt x="13995" y="210261"/>
                  </a:lnTo>
                  <a:lnTo>
                    <a:pt x="17106" y="210375"/>
                  </a:lnTo>
                  <a:lnTo>
                    <a:pt x="18999" y="209042"/>
                  </a:lnTo>
                  <a:lnTo>
                    <a:pt x="19659" y="208597"/>
                  </a:lnTo>
                  <a:lnTo>
                    <a:pt x="20218" y="207924"/>
                  </a:lnTo>
                  <a:lnTo>
                    <a:pt x="20218" y="207149"/>
                  </a:lnTo>
                  <a:lnTo>
                    <a:pt x="20332" y="205143"/>
                  </a:lnTo>
                  <a:close/>
                </a:path>
                <a:path w="554354" h="323850">
                  <a:moveTo>
                    <a:pt x="31546" y="247167"/>
                  </a:moveTo>
                  <a:lnTo>
                    <a:pt x="27546" y="247510"/>
                  </a:lnTo>
                  <a:lnTo>
                    <a:pt x="22885" y="247954"/>
                  </a:lnTo>
                  <a:lnTo>
                    <a:pt x="22656" y="255295"/>
                  </a:lnTo>
                  <a:lnTo>
                    <a:pt x="26885" y="254063"/>
                  </a:lnTo>
                  <a:lnTo>
                    <a:pt x="27444" y="253847"/>
                  </a:lnTo>
                  <a:lnTo>
                    <a:pt x="27990" y="253403"/>
                  </a:lnTo>
                  <a:lnTo>
                    <a:pt x="30441" y="250952"/>
                  </a:lnTo>
                  <a:lnTo>
                    <a:pt x="31546" y="247167"/>
                  </a:lnTo>
                  <a:close/>
                </a:path>
                <a:path w="554354" h="323850">
                  <a:moveTo>
                    <a:pt x="38328" y="75831"/>
                  </a:moveTo>
                  <a:lnTo>
                    <a:pt x="36779" y="70167"/>
                  </a:lnTo>
                  <a:lnTo>
                    <a:pt x="32664" y="69723"/>
                  </a:lnTo>
                  <a:lnTo>
                    <a:pt x="31102" y="69494"/>
                  </a:lnTo>
                  <a:lnTo>
                    <a:pt x="29667" y="69494"/>
                  </a:lnTo>
                  <a:lnTo>
                    <a:pt x="28549" y="70713"/>
                  </a:lnTo>
                  <a:lnTo>
                    <a:pt x="26885" y="72390"/>
                  </a:lnTo>
                  <a:lnTo>
                    <a:pt x="26885" y="74383"/>
                  </a:lnTo>
                  <a:lnTo>
                    <a:pt x="27660" y="75946"/>
                  </a:lnTo>
                  <a:lnTo>
                    <a:pt x="28879" y="77952"/>
                  </a:lnTo>
                  <a:lnTo>
                    <a:pt x="31661" y="79171"/>
                  </a:lnTo>
                  <a:lnTo>
                    <a:pt x="34442" y="77838"/>
                  </a:lnTo>
                  <a:lnTo>
                    <a:pt x="38328" y="75831"/>
                  </a:lnTo>
                  <a:close/>
                </a:path>
                <a:path w="554354" h="323850">
                  <a:moveTo>
                    <a:pt x="38328" y="29362"/>
                  </a:moveTo>
                  <a:lnTo>
                    <a:pt x="29552" y="20459"/>
                  </a:lnTo>
                  <a:lnTo>
                    <a:pt x="26657" y="28244"/>
                  </a:lnTo>
                  <a:lnTo>
                    <a:pt x="26771" y="29133"/>
                  </a:lnTo>
                  <a:lnTo>
                    <a:pt x="27216" y="29908"/>
                  </a:lnTo>
                  <a:lnTo>
                    <a:pt x="28105" y="31800"/>
                  </a:lnTo>
                  <a:lnTo>
                    <a:pt x="30657" y="33134"/>
                  </a:lnTo>
                  <a:lnTo>
                    <a:pt x="32664" y="32143"/>
                  </a:lnTo>
                  <a:lnTo>
                    <a:pt x="38328" y="29362"/>
                  </a:lnTo>
                  <a:close/>
                </a:path>
                <a:path w="554354" h="323850">
                  <a:moveTo>
                    <a:pt x="40551" y="128422"/>
                  </a:moveTo>
                  <a:lnTo>
                    <a:pt x="35001" y="132092"/>
                  </a:lnTo>
                  <a:lnTo>
                    <a:pt x="35001" y="133654"/>
                  </a:lnTo>
                  <a:lnTo>
                    <a:pt x="35102" y="134658"/>
                  </a:lnTo>
                  <a:lnTo>
                    <a:pt x="36220" y="135204"/>
                  </a:lnTo>
                  <a:lnTo>
                    <a:pt x="37439" y="135432"/>
                  </a:lnTo>
                  <a:lnTo>
                    <a:pt x="37884" y="133311"/>
                  </a:lnTo>
                  <a:lnTo>
                    <a:pt x="39001" y="130644"/>
                  </a:lnTo>
                  <a:lnTo>
                    <a:pt x="40551" y="128422"/>
                  </a:lnTo>
                  <a:close/>
                </a:path>
                <a:path w="554354" h="323850">
                  <a:moveTo>
                    <a:pt x="52438" y="221932"/>
                  </a:moveTo>
                  <a:lnTo>
                    <a:pt x="45885" y="218592"/>
                  </a:lnTo>
                  <a:lnTo>
                    <a:pt x="44323" y="222046"/>
                  </a:lnTo>
                  <a:lnTo>
                    <a:pt x="43548" y="223710"/>
                  </a:lnTo>
                  <a:lnTo>
                    <a:pt x="44551" y="225272"/>
                  </a:lnTo>
                  <a:lnTo>
                    <a:pt x="45999" y="226161"/>
                  </a:lnTo>
                  <a:lnTo>
                    <a:pt x="47663" y="227050"/>
                  </a:lnTo>
                  <a:lnTo>
                    <a:pt x="49771" y="227164"/>
                  </a:lnTo>
                  <a:lnTo>
                    <a:pt x="50660" y="225386"/>
                  </a:lnTo>
                  <a:lnTo>
                    <a:pt x="52438" y="221932"/>
                  </a:lnTo>
                  <a:close/>
                </a:path>
                <a:path w="554354" h="323850">
                  <a:moveTo>
                    <a:pt x="63881" y="283083"/>
                  </a:moveTo>
                  <a:lnTo>
                    <a:pt x="61658" y="282752"/>
                  </a:lnTo>
                  <a:lnTo>
                    <a:pt x="60109" y="281863"/>
                  </a:lnTo>
                  <a:lnTo>
                    <a:pt x="58547" y="283870"/>
                  </a:lnTo>
                  <a:lnTo>
                    <a:pt x="58331" y="283972"/>
                  </a:lnTo>
                  <a:lnTo>
                    <a:pt x="58102" y="284416"/>
                  </a:lnTo>
                  <a:lnTo>
                    <a:pt x="57327" y="285864"/>
                  </a:lnTo>
                  <a:lnTo>
                    <a:pt x="57327" y="287870"/>
                  </a:lnTo>
                  <a:lnTo>
                    <a:pt x="61887" y="291642"/>
                  </a:lnTo>
                  <a:lnTo>
                    <a:pt x="63322" y="285534"/>
                  </a:lnTo>
                  <a:lnTo>
                    <a:pt x="63881" y="283083"/>
                  </a:lnTo>
                  <a:close/>
                </a:path>
                <a:path w="554354" h="323850">
                  <a:moveTo>
                    <a:pt x="67906" y="93306"/>
                  </a:moveTo>
                  <a:lnTo>
                    <a:pt x="66992" y="86512"/>
                  </a:lnTo>
                  <a:lnTo>
                    <a:pt x="64770" y="84061"/>
                  </a:lnTo>
                  <a:lnTo>
                    <a:pt x="61988" y="84061"/>
                  </a:lnTo>
                  <a:lnTo>
                    <a:pt x="55435" y="88849"/>
                  </a:lnTo>
                  <a:lnTo>
                    <a:pt x="58661" y="86512"/>
                  </a:lnTo>
                  <a:lnTo>
                    <a:pt x="54864" y="93027"/>
                  </a:lnTo>
                  <a:lnTo>
                    <a:pt x="60909" y="95389"/>
                  </a:lnTo>
                  <a:lnTo>
                    <a:pt x="67906" y="93306"/>
                  </a:lnTo>
                  <a:close/>
                </a:path>
                <a:path w="554354" h="323850">
                  <a:moveTo>
                    <a:pt x="68326" y="36029"/>
                  </a:moveTo>
                  <a:lnTo>
                    <a:pt x="68211" y="34023"/>
                  </a:lnTo>
                  <a:lnTo>
                    <a:pt x="67881" y="29362"/>
                  </a:lnTo>
                  <a:lnTo>
                    <a:pt x="54889" y="27355"/>
                  </a:lnTo>
                  <a:lnTo>
                    <a:pt x="57111" y="35801"/>
                  </a:lnTo>
                  <a:lnTo>
                    <a:pt x="58331" y="37477"/>
                  </a:lnTo>
                  <a:lnTo>
                    <a:pt x="61658" y="37363"/>
                  </a:lnTo>
                  <a:lnTo>
                    <a:pt x="62217" y="37363"/>
                  </a:lnTo>
                  <a:lnTo>
                    <a:pt x="64109" y="37134"/>
                  </a:lnTo>
                  <a:lnTo>
                    <a:pt x="66103" y="36804"/>
                  </a:lnTo>
                  <a:lnTo>
                    <a:pt x="68326" y="36029"/>
                  </a:lnTo>
                  <a:close/>
                </a:path>
                <a:path w="554354" h="323850">
                  <a:moveTo>
                    <a:pt x="77000" y="163334"/>
                  </a:moveTo>
                  <a:lnTo>
                    <a:pt x="76212" y="162560"/>
                  </a:lnTo>
                  <a:lnTo>
                    <a:pt x="75768" y="162001"/>
                  </a:lnTo>
                  <a:lnTo>
                    <a:pt x="75526" y="161442"/>
                  </a:lnTo>
                  <a:lnTo>
                    <a:pt x="75374" y="160997"/>
                  </a:lnTo>
                  <a:lnTo>
                    <a:pt x="74777" y="159562"/>
                  </a:lnTo>
                  <a:lnTo>
                    <a:pt x="73774" y="157556"/>
                  </a:lnTo>
                  <a:lnTo>
                    <a:pt x="73660" y="154114"/>
                  </a:lnTo>
                  <a:lnTo>
                    <a:pt x="72720" y="154114"/>
                  </a:lnTo>
                  <a:lnTo>
                    <a:pt x="70548" y="154444"/>
                  </a:lnTo>
                  <a:lnTo>
                    <a:pt x="66662" y="156337"/>
                  </a:lnTo>
                  <a:lnTo>
                    <a:pt x="66763" y="159562"/>
                  </a:lnTo>
                  <a:lnTo>
                    <a:pt x="66459" y="159562"/>
                  </a:lnTo>
                  <a:lnTo>
                    <a:pt x="68795" y="162001"/>
                  </a:lnTo>
                  <a:lnTo>
                    <a:pt x="68922" y="162001"/>
                  </a:lnTo>
                  <a:lnTo>
                    <a:pt x="70878" y="164452"/>
                  </a:lnTo>
                  <a:lnTo>
                    <a:pt x="74104" y="164452"/>
                  </a:lnTo>
                  <a:lnTo>
                    <a:pt x="77000" y="163334"/>
                  </a:lnTo>
                  <a:close/>
                </a:path>
                <a:path w="554354" h="323850">
                  <a:moveTo>
                    <a:pt x="87439" y="234391"/>
                  </a:moveTo>
                  <a:lnTo>
                    <a:pt x="76657" y="224599"/>
                  </a:lnTo>
                  <a:lnTo>
                    <a:pt x="75996" y="227711"/>
                  </a:lnTo>
                  <a:lnTo>
                    <a:pt x="75552" y="230936"/>
                  </a:lnTo>
                  <a:lnTo>
                    <a:pt x="75552" y="233718"/>
                  </a:lnTo>
                  <a:lnTo>
                    <a:pt x="82105" y="236270"/>
                  </a:lnTo>
                  <a:lnTo>
                    <a:pt x="87439" y="234391"/>
                  </a:lnTo>
                  <a:close/>
                </a:path>
                <a:path w="554354" h="323850">
                  <a:moveTo>
                    <a:pt x="105664" y="87617"/>
                  </a:moveTo>
                  <a:lnTo>
                    <a:pt x="103555" y="84734"/>
                  </a:lnTo>
                  <a:lnTo>
                    <a:pt x="97663" y="81534"/>
                  </a:lnTo>
                  <a:lnTo>
                    <a:pt x="95605" y="87528"/>
                  </a:lnTo>
                  <a:lnTo>
                    <a:pt x="97294" y="94538"/>
                  </a:lnTo>
                  <a:lnTo>
                    <a:pt x="102666" y="94399"/>
                  </a:lnTo>
                  <a:lnTo>
                    <a:pt x="102222" y="94843"/>
                  </a:lnTo>
                  <a:lnTo>
                    <a:pt x="105549" y="91960"/>
                  </a:lnTo>
                  <a:lnTo>
                    <a:pt x="105664" y="87617"/>
                  </a:lnTo>
                  <a:close/>
                </a:path>
                <a:path w="554354" h="323850">
                  <a:moveTo>
                    <a:pt x="112331" y="180467"/>
                  </a:moveTo>
                  <a:lnTo>
                    <a:pt x="111099" y="180682"/>
                  </a:lnTo>
                  <a:lnTo>
                    <a:pt x="109880" y="180797"/>
                  </a:lnTo>
                  <a:lnTo>
                    <a:pt x="108991" y="180797"/>
                  </a:lnTo>
                  <a:lnTo>
                    <a:pt x="107543" y="180682"/>
                  </a:lnTo>
                  <a:lnTo>
                    <a:pt x="105549" y="180238"/>
                  </a:lnTo>
                  <a:lnTo>
                    <a:pt x="103555" y="179578"/>
                  </a:lnTo>
                  <a:lnTo>
                    <a:pt x="103327" y="179679"/>
                  </a:lnTo>
                  <a:lnTo>
                    <a:pt x="102882" y="179793"/>
                  </a:lnTo>
                  <a:lnTo>
                    <a:pt x="100330" y="181241"/>
                  </a:lnTo>
                  <a:lnTo>
                    <a:pt x="99441" y="183349"/>
                  </a:lnTo>
                  <a:lnTo>
                    <a:pt x="99555" y="185127"/>
                  </a:lnTo>
                  <a:lnTo>
                    <a:pt x="99771" y="187350"/>
                  </a:lnTo>
                  <a:lnTo>
                    <a:pt x="101777" y="189128"/>
                  </a:lnTo>
                  <a:lnTo>
                    <a:pt x="105219" y="189026"/>
                  </a:lnTo>
                  <a:lnTo>
                    <a:pt x="109105" y="188683"/>
                  </a:lnTo>
                  <a:lnTo>
                    <a:pt x="112217" y="184353"/>
                  </a:lnTo>
                  <a:lnTo>
                    <a:pt x="112331" y="180682"/>
                  </a:lnTo>
                  <a:lnTo>
                    <a:pt x="112331" y="180467"/>
                  </a:lnTo>
                  <a:close/>
                </a:path>
                <a:path w="554354" h="323850">
                  <a:moveTo>
                    <a:pt x="117767" y="288086"/>
                  </a:moveTo>
                  <a:lnTo>
                    <a:pt x="114109" y="285203"/>
                  </a:lnTo>
                  <a:lnTo>
                    <a:pt x="111658" y="284645"/>
                  </a:lnTo>
                  <a:lnTo>
                    <a:pt x="108216" y="283972"/>
                  </a:lnTo>
                  <a:lnTo>
                    <a:pt x="105994" y="288874"/>
                  </a:lnTo>
                  <a:lnTo>
                    <a:pt x="107657" y="291642"/>
                  </a:lnTo>
                  <a:lnTo>
                    <a:pt x="107886" y="292087"/>
                  </a:lnTo>
                  <a:lnTo>
                    <a:pt x="108331" y="292315"/>
                  </a:lnTo>
                  <a:lnTo>
                    <a:pt x="108775" y="292646"/>
                  </a:lnTo>
                  <a:lnTo>
                    <a:pt x="109105" y="292315"/>
                  </a:lnTo>
                  <a:lnTo>
                    <a:pt x="109105" y="292087"/>
                  </a:lnTo>
                  <a:lnTo>
                    <a:pt x="109664" y="291757"/>
                  </a:lnTo>
                  <a:lnTo>
                    <a:pt x="111442" y="290753"/>
                  </a:lnTo>
                  <a:lnTo>
                    <a:pt x="114211" y="290537"/>
                  </a:lnTo>
                  <a:lnTo>
                    <a:pt x="117322" y="290868"/>
                  </a:lnTo>
                  <a:lnTo>
                    <a:pt x="117767" y="288086"/>
                  </a:lnTo>
                  <a:close/>
                </a:path>
                <a:path w="554354" h="323850">
                  <a:moveTo>
                    <a:pt x="122555" y="125425"/>
                  </a:moveTo>
                  <a:lnTo>
                    <a:pt x="119545" y="118643"/>
                  </a:lnTo>
                  <a:lnTo>
                    <a:pt x="114769" y="120751"/>
                  </a:lnTo>
                  <a:lnTo>
                    <a:pt x="111772" y="121970"/>
                  </a:lnTo>
                  <a:lnTo>
                    <a:pt x="109321" y="130098"/>
                  </a:lnTo>
                  <a:lnTo>
                    <a:pt x="112331" y="132321"/>
                  </a:lnTo>
                  <a:lnTo>
                    <a:pt x="114769" y="134315"/>
                  </a:lnTo>
                  <a:lnTo>
                    <a:pt x="119773" y="133311"/>
                  </a:lnTo>
                  <a:lnTo>
                    <a:pt x="121551" y="130759"/>
                  </a:lnTo>
                  <a:lnTo>
                    <a:pt x="121767" y="130200"/>
                  </a:lnTo>
                  <a:lnTo>
                    <a:pt x="122110" y="129755"/>
                  </a:lnTo>
                  <a:lnTo>
                    <a:pt x="122110" y="129095"/>
                  </a:lnTo>
                  <a:lnTo>
                    <a:pt x="122555" y="125425"/>
                  </a:lnTo>
                  <a:close/>
                </a:path>
                <a:path w="554354" h="323850">
                  <a:moveTo>
                    <a:pt x="123545" y="219265"/>
                  </a:moveTo>
                  <a:lnTo>
                    <a:pt x="121589" y="214134"/>
                  </a:lnTo>
                  <a:lnTo>
                    <a:pt x="117094" y="211632"/>
                  </a:lnTo>
                  <a:lnTo>
                    <a:pt x="113817" y="212623"/>
                  </a:lnTo>
                  <a:lnTo>
                    <a:pt x="115544" y="217932"/>
                  </a:lnTo>
                  <a:lnTo>
                    <a:pt x="116878" y="219938"/>
                  </a:lnTo>
                  <a:lnTo>
                    <a:pt x="122656" y="228053"/>
                  </a:lnTo>
                  <a:lnTo>
                    <a:pt x="123545" y="219265"/>
                  </a:lnTo>
                  <a:close/>
                </a:path>
                <a:path w="554354" h="323850">
                  <a:moveTo>
                    <a:pt x="123545" y="24015"/>
                  </a:moveTo>
                  <a:lnTo>
                    <a:pt x="118656" y="20688"/>
                  </a:lnTo>
                  <a:lnTo>
                    <a:pt x="114325" y="18910"/>
                  </a:lnTo>
                  <a:lnTo>
                    <a:pt x="111328" y="18681"/>
                  </a:lnTo>
                  <a:lnTo>
                    <a:pt x="109105" y="20574"/>
                  </a:lnTo>
                  <a:lnTo>
                    <a:pt x="108432" y="23571"/>
                  </a:lnTo>
                  <a:lnTo>
                    <a:pt x="107213" y="29362"/>
                  </a:lnTo>
                  <a:lnTo>
                    <a:pt x="113220" y="30467"/>
                  </a:lnTo>
                  <a:lnTo>
                    <a:pt x="117322" y="28359"/>
                  </a:lnTo>
                  <a:lnTo>
                    <a:pt x="117551" y="28244"/>
                  </a:lnTo>
                  <a:lnTo>
                    <a:pt x="117767" y="28028"/>
                  </a:lnTo>
                  <a:lnTo>
                    <a:pt x="118110" y="27914"/>
                  </a:lnTo>
                  <a:lnTo>
                    <a:pt x="123545" y="24015"/>
                  </a:lnTo>
                  <a:close/>
                </a:path>
                <a:path w="554354" h="323850">
                  <a:moveTo>
                    <a:pt x="137579" y="257035"/>
                  </a:moveTo>
                  <a:lnTo>
                    <a:pt x="135661" y="254508"/>
                  </a:lnTo>
                  <a:lnTo>
                    <a:pt x="134213" y="252615"/>
                  </a:lnTo>
                  <a:lnTo>
                    <a:pt x="132664" y="251955"/>
                  </a:lnTo>
                  <a:lnTo>
                    <a:pt x="131775" y="253403"/>
                  </a:lnTo>
                  <a:lnTo>
                    <a:pt x="130657" y="254063"/>
                  </a:lnTo>
                  <a:lnTo>
                    <a:pt x="129108" y="254736"/>
                  </a:lnTo>
                  <a:lnTo>
                    <a:pt x="125882" y="257175"/>
                  </a:lnTo>
                  <a:lnTo>
                    <a:pt x="125653" y="259067"/>
                  </a:lnTo>
                  <a:lnTo>
                    <a:pt x="128231" y="261658"/>
                  </a:lnTo>
                  <a:lnTo>
                    <a:pt x="133896" y="260515"/>
                  </a:lnTo>
                  <a:lnTo>
                    <a:pt x="137579" y="257035"/>
                  </a:lnTo>
                  <a:close/>
                </a:path>
                <a:path w="554354" h="323850">
                  <a:moveTo>
                    <a:pt x="138988" y="322999"/>
                  </a:moveTo>
                  <a:lnTo>
                    <a:pt x="137883" y="322999"/>
                  </a:lnTo>
                  <a:lnTo>
                    <a:pt x="136880" y="323227"/>
                  </a:lnTo>
                  <a:lnTo>
                    <a:pt x="136105" y="323672"/>
                  </a:lnTo>
                  <a:lnTo>
                    <a:pt x="138442" y="323672"/>
                  </a:lnTo>
                  <a:lnTo>
                    <a:pt x="138658" y="323342"/>
                  </a:lnTo>
                  <a:lnTo>
                    <a:pt x="138887" y="323227"/>
                  </a:lnTo>
                  <a:lnTo>
                    <a:pt x="138988" y="322999"/>
                  </a:lnTo>
                  <a:close/>
                </a:path>
                <a:path w="554354" h="323850">
                  <a:moveTo>
                    <a:pt x="140106" y="58153"/>
                  </a:moveTo>
                  <a:lnTo>
                    <a:pt x="139103" y="55372"/>
                  </a:lnTo>
                  <a:lnTo>
                    <a:pt x="136664" y="53035"/>
                  </a:lnTo>
                  <a:lnTo>
                    <a:pt x="135991" y="55156"/>
                  </a:lnTo>
                  <a:lnTo>
                    <a:pt x="135547" y="56261"/>
                  </a:lnTo>
                  <a:lnTo>
                    <a:pt x="134886" y="57708"/>
                  </a:lnTo>
                  <a:lnTo>
                    <a:pt x="134213" y="59931"/>
                  </a:lnTo>
                  <a:lnTo>
                    <a:pt x="132765" y="57708"/>
                  </a:lnTo>
                  <a:lnTo>
                    <a:pt x="132219" y="56934"/>
                  </a:lnTo>
                  <a:lnTo>
                    <a:pt x="131991" y="56045"/>
                  </a:lnTo>
                  <a:lnTo>
                    <a:pt x="131876" y="55041"/>
                  </a:lnTo>
                  <a:lnTo>
                    <a:pt x="131775" y="54381"/>
                  </a:lnTo>
                  <a:lnTo>
                    <a:pt x="131775" y="52933"/>
                  </a:lnTo>
                  <a:lnTo>
                    <a:pt x="131432" y="49707"/>
                  </a:lnTo>
                  <a:lnTo>
                    <a:pt x="128663" y="48590"/>
                  </a:lnTo>
                  <a:lnTo>
                    <a:pt x="125552" y="48145"/>
                  </a:lnTo>
                  <a:lnTo>
                    <a:pt x="123329" y="49479"/>
                  </a:lnTo>
                  <a:lnTo>
                    <a:pt x="120777" y="51155"/>
                  </a:lnTo>
                  <a:lnTo>
                    <a:pt x="118999" y="53479"/>
                  </a:lnTo>
                  <a:lnTo>
                    <a:pt x="121107" y="55930"/>
                  </a:lnTo>
                  <a:lnTo>
                    <a:pt x="123888" y="59042"/>
                  </a:lnTo>
                  <a:lnTo>
                    <a:pt x="133108" y="61264"/>
                  </a:lnTo>
                  <a:lnTo>
                    <a:pt x="137210" y="59372"/>
                  </a:lnTo>
                  <a:lnTo>
                    <a:pt x="140106" y="58153"/>
                  </a:lnTo>
                  <a:close/>
                </a:path>
                <a:path w="554354" h="323850">
                  <a:moveTo>
                    <a:pt x="164769" y="193027"/>
                  </a:moveTo>
                  <a:lnTo>
                    <a:pt x="164325" y="192024"/>
                  </a:lnTo>
                  <a:lnTo>
                    <a:pt x="162775" y="187020"/>
                  </a:lnTo>
                  <a:lnTo>
                    <a:pt x="154990" y="190804"/>
                  </a:lnTo>
                  <a:lnTo>
                    <a:pt x="152107" y="192354"/>
                  </a:lnTo>
                  <a:lnTo>
                    <a:pt x="149326" y="193802"/>
                  </a:lnTo>
                  <a:lnTo>
                    <a:pt x="141808" y="197256"/>
                  </a:lnTo>
                  <a:lnTo>
                    <a:pt x="141097" y="197586"/>
                  </a:lnTo>
                  <a:lnTo>
                    <a:pt x="140373" y="197916"/>
                  </a:lnTo>
                  <a:lnTo>
                    <a:pt x="141401" y="197916"/>
                  </a:lnTo>
                  <a:lnTo>
                    <a:pt x="145110" y="201917"/>
                  </a:lnTo>
                  <a:lnTo>
                    <a:pt x="147434" y="204368"/>
                  </a:lnTo>
                  <a:lnTo>
                    <a:pt x="154876" y="203479"/>
                  </a:lnTo>
                  <a:lnTo>
                    <a:pt x="155663" y="199694"/>
                  </a:lnTo>
                  <a:lnTo>
                    <a:pt x="155765" y="199478"/>
                  </a:lnTo>
                  <a:lnTo>
                    <a:pt x="155994" y="199250"/>
                  </a:lnTo>
                  <a:lnTo>
                    <a:pt x="156108" y="199034"/>
                  </a:lnTo>
                  <a:lnTo>
                    <a:pt x="156324" y="198805"/>
                  </a:lnTo>
                  <a:lnTo>
                    <a:pt x="156552" y="198475"/>
                  </a:lnTo>
                  <a:lnTo>
                    <a:pt x="156768" y="198247"/>
                  </a:lnTo>
                  <a:lnTo>
                    <a:pt x="157099" y="198247"/>
                  </a:lnTo>
                  <a:lnTo>
                    <a:pt x="157543" y="197916"/>
                  </a:lnTo>
                  <a:lnTo>
                    <a:pt x="163423" y="197916"/>
                  </a:lnTo>
                  <a:lnTo>
                    <a:pt x="163601" y="197916"/>
                  </a:lnTo>
                  <a:lnTo>
                    <a:pt x="163055" y="197713"/>
                  </a:lnTo>
                  <a:lnTo>
                    <a:pt x="163880" y="197916"/>
                  </a:lnTo>
                  <a:lnTo>
                    <a:pt x="164211" y="197256"/>
                  </a:lnTo>
                  <a:lnTo>
                    <a:pt x="164211" y="197027"/>
                  </a:lnTo>
                  <a:lnTo>
                    <a:pt x="164325" y="196469"/>
                  </a:lnTo>
                  <a:lnTo>
                    <a:pt x="164769" y="194576"/>
                  </a:lnTo>
                  <a:lnTo>
                    <a:pt x="164769" y="193027"/>
                  </a:lnTo>
                  <a:close/>
                </a:path>
                <a:path w="554354" h="323850">
                  <a:moveTo>
                    <a:pt x="171323" y="88734"/>
                  </a:moveTo>
                  <a:lnTo>
                    <a:pt x="170218" y="84734"/>
                  </a:lnTo>
                  <a:lnTo>
                    <a:pt x="168211" y="81064"/>
                  </a:lnTo>
                  <a:lnTo>
                    <a:pt x="165938" y="77076"/>
                  </a:lnTo>
                  <a:lnTo>
                    <a:pt x="160197" y="76479"/>
                  </a:lnTo>
                  <a:lnTo>
                    <a:pt x="155600" y="78740"/>
                  </a:lnTo>
                  <a:lnTo>
                    <a:pt x="156768" y="83400"/>
                  </a:lnTo>
                  <a:lnTo>
                    <a:pt x="157772" y="84620"/>
                  </a:lnTo>
                  <a:lnTo>
                    <a:pt x="156883" y="89738"/>
                  </a:lnTo>
                  <a:lnTo>
                    <a:pt x="156768" y="91173"/>
                  </a:lnTo>
                  <a:lnTo>
                    <a:pt x="156654" y="93395"/>
                  </a:lnTo>
                  <a:lnTo>
                    <a:pt x="156324" y="95186"/>
                  </a:lnTo>
                  <a:lnTo>
                    <a:pt x="157327" y="97739"/>
                  </a:lnTo>
                  <a:lnTo>
                    <a:pt x="158216" y="98628"/>
                  </a:lnTo>
                  <a:lnTo>
                    <a:pt x="163550" y="100965"/>
                  </a:lnTo>
                  <a:lnTo>
                    <a:pt x="166547" y="99402"/>
                  </a:lnTo>
                  <a:lnTo>
                    <a:pt x="168554" y="96735"/>
                  </a:lnTo>
                  <a:lnTo>
                    <a:pt x="167106" y="94513"/>
                  </a:lnTo>
                  <a:lnTo>
                    <a:pt x="167436" y="92062"/>
                  </a:lnTo>
                  <a:lnTo>
                    <a:pt x="170319" y="92849"/>
                  </a:lnTo>
                  <a:lnTo>
                    <a:pt x="171323" y="88734"/>
                  </a:lnTo>
                  <a:close/>
                </a:path>
                <a:path w="554354" h="323850">
                  <a:moveTo>
                    <a:pt x="183438" y="149212"/>
                  </a:moveTo>
                  <a:lnTo>
                    <a:pt x="183108" y="147777"/>
                  </a:lnTo>
                  <a:lnTo>
                    <a:pt x="182549" y="145097"/>
                  </a:lnTo>
                  <a:lnTo>
                    <a:pt x="179768" y="145656"/>
                  </a:lnTo>
                  <a:lnTo>
                    <a:pt x="177330" y="145211"/>
                  </a:lnTo>
                  <a:lnTo>
                    <a:pt x="174764" y="144767"/>
                  </a:lnTo>
                  <a:lnTo>
                    <a:pt x="172212" y="144208"/>
                  </a:lnTo>
                  <a:lnTo>
                    <a:pt x="164655" y="143548"/>
                  </a:lnTo>
                  <a:lnTo>
                    <a:pt x="163995" y="149326"/>
                  </a:lnTo>
                  <a:lnTo>
                    <a:pt x="166103" y="153555"/>
                  </a:lnTo>
                  <a:lnTo>
                    <a:pt x="167322" y="155892"/>
                  </a:lnTo>
                  <a:lnTo>
                    <a:pt x="169329" y="157886"/>
                  </a:lnTo>
                  <a:lnTo>
                    <a:pt x="175996" y="158445"/>
                  </a:lnTo>
                  <a:lnTo>
                    <a:pt x="179654" y="156667"/>
                  </a:lnTo>
                  <a:lnTo>
                    <a:pt x="181546" y="153111"/>
                  </a:lnTo>
                  <a:lnTo>
                    <a:pt x="182321" y="151777"/>
                  </a:lnTo>
                  <a:lnTo>
                    <a:pt x="183438" y="149212"/>
                  </a:lnTo>
                  <a:close/>
                </a:path>
                <a:path w="554354" h="323850">
                  <a:moveTo>
                    <a:pt x="183654" y="271741"/>
                  </a:moveTo>
                  <a:lnTo>
                    <a:pt x="180098" y="271081"/>
                  </a:lnTo>
                  <a:lnTo>
                    <a:pt x="174993" y="272745"/>
                  </a:lnTo>
                  <a:lnTo>
                    <a:pt x="174663" y="272859"/>
                  </a:lnTo>
                  <a:lnTo>
                    <a:pt x="174320" y="273075"/>
                  </a:lnTo>
                  <a:lnTo>
                    <a:pt x="173875" y="273304"/>
                  </a:lnTo>
                  <a:lnTo>
                    <a:pt x="172542" y="276199"/>
                  </a:lnTo>
                  <a:lnTo>
                    <a:pt x="171107" y="279196"/>
                  </a:lnTo>
                  <a:lnTo>
                    <a:pt x="166217" y="280416"/>
                  </a:lnTo>
                  <a:lnTo>
                    <a:pt x="164655" y="278307"/>
                  </a:lnTo>
                  <a:lnTo>
                    <a:pt x="164109" y="275856"/>
                  </a:lnTo>
                  <a:lnTo>
                    <a:pt x="163550" y="276860"/>
                  </a:lnTo>
                  <a:lnTo>
                    <a:pt x="163106" y="277977"/>
                  </a:lnTo>
                  <a:lnTo>
                    <a:pt x="163322" y="278752"/>
                  </a:lnTo>
                  <a:lnTo>
                    <a:pt x="163766" y="280860"/>
                  </a:lnTo>
                  <a:lnTo>
                    <a:pt x="166217" y="282092"/>
                  </a:lnTo>
                  <a:lnTo>
                    <a:pt x="168211" y="282752"/>
                  </a:lnTo>
                  <a:lnTo>
                    <a:pt x="172656" y="283972"/>
                  </a:lnTo>
                  <a:lnTo>
                    <a:pt x="179209" y="282752"/>
                  </a:lnTo>
                  <a:lnTo>
                    <a:pt x="181216" y="277863"/>
                  </a:lnTo>
                  <a:lnTo>
                    <a:pt x="183654" y="271741"/>
                  </a:lnTo>
                  <a:close/>
                </a:path>
                <a:path w="554354" h="323850">
                  <a:moveTo>
                    <a:pt x="196989" y="237172"/>
                  </a:moveTo>
                  <a:lnTo>
                    <a:pt x="193319" y="235496"/>
                  </a:lnTo>
                  <a:lnTo>
                    <a:pt x="193103" y="235496"/>
                  </a:lnTo>
                  <a:lnTo>
                    <a:pt x="192659" y="235280"/>
                  </a:lnTo>
                  <a:lnTo>
                    <a:pt x="189103" y="234607"/>
                  </a:lnTo>
                  <a:lnTo>
                    <a:pt x="183324" y="239052"/>
                  </a:lnTo>
                  <a:lnTo>
                    <a:pt x="183438" y="242722"/>
                  </a:lnTo>
                  <a:lnTo>
                    <a:pt x="183553" y="248399"/>
                  </a:lnTo>
                  <a:lnTo>
                    <a:pt x="182994" y="248615"/>
                  </a:lnTo>
                  <a:lnTo>
                    <a:pt x="189661" y="247281"/>
                  </a:lnTo>
                  <a:lnTo>
                    <a:pt x="192989" y="246722"/>
                  </a:lnTo>
                  <a:lnTo>
                    <a:pt x="196989" y="237172"/>
                  </a:lnTo>
                  <a:close/>
                </a:path>
                <a:path w="554354" h="323850">
                  <a:moveTo>
                    <a:pt x="198437" y="15240"/>
                  </a:moveTo>
                  <a:lnTo>
                    <a:pt x="194322" y="4013"/>
                  </a:lnTo>
                  <a:lnTo>
                    <a:pt x="187998" y="6007"/>
                  </a:lnTo>
                  <a:lnTo>
                    <a:pt x="187553" y="6121"/>
                  </a:lnTo>
                  <a:lnTo>
                    <a:pt x="186664" y="6565"/>
                  </a:lnTo>
                  <a:lnTo>
                    <a:pt x="184327" y="8343"/>
                  </a:lnTo>
                  <a:lnTo>
                    <a:pt x="182765" y="12230"/>
                  </a:lnTo>
                  <a:lnTo>
                    <a:pt x="185102" y="14351"/>
                  </a:lnTo>
                  <a:lnTo>
                    <a:pt x="189661" y="18567"/>
                  </a:lnTo>
                  <a:lnTo>
                    <a:pt x="192430" y="17576"/>
                  </a:lnTo>
                  <a:lnTo>
                    <a:pt x="198437" y="15240"/>
                  </a:lnTo>
                  <a:close/>
                </a:path>
                <a:path w="554354" h="323850">
                  <a:moveTo>
                    <a:pt x="203885" y="106299"/>
                  </a:moveTo>
                  <a:lnTo>
                    <a:pt x="198208" y="103403"/>
                  </a:lnTo>
                  <a:lnTo>
                    <a:pt x="197104" y="102743"/>
                  </a:lnTo>
                  <a:lnTo>
                    <a:pt x="195986" y="102628"/>
                  </a:lnTo>
                  <a:lnTo>
                    <a:pt x="190322" y="104406"/>
                  </a:lnTo>
                  <a:lnTo>
                    <a:pt x="188214" y="115087"/>
                  </a:lnTo>
                  <a:lnTo>
                    <a:pt x="191439" y="121310"/>
                  </a:lnTo>
                  <a:lnTo>
                    <a:pt x="193878" y="122199"/>
                  </a:lnTo>
                  <a:lnTo>
                    <a:pt x="196100" y="120307"/>
                  </a:lnTo>
                  <a:lnTo>
                    <a:pt x="199986" y="117195"/>
                  </a:lnTo>
                  <a:lnTo>
                    <a:pt x="203885" y="106299"/>
                  </a:lnTo>
                  <a:close/>
                </a:path>
                <a:path w="554354" h="323850">
                  <a:moveTo>
                    <a:pt x="208330" y="208254"/>
                  </a:moveTo>
                  <a:lnTo>
                    <a:pt x="205105" y="208153"/>
                  </a:lnTo>
                  <a:lnTo>
                    <a:pt x="203542" y="202476"/>
                  </a:lnTo>
                  <a:lnTo>
                    <a:pt x="200990" y="197027"/>
                  </a:lnTo>
                  <a:lnTo>
                    <a:pt x="197878" y="196354"/>
                  </a:lnTo>
                  <a:lnTo>
                    <a:pt x="194652" y="195808"/>
                  </a:lnTo>
                  <a:lnTo>
                    <a:pt x="191439" y="199034"/>
                  </a:lnTo>
                  <a:lnTo>
                    <a:pt x="190436" y="201803"/>
                  </a:lnTo>
                  <a:lnTo>
                    <a:pt x="189992" y="202920"/>
                  </a:lnTo>
                  <a:lnTo>
                    <a:pt x="189776" y="204038"/>
                  </a:lnTo>
                  <a:lnTo>
                    <a:pt x="189776" y="205028"/>
                  </a:lnTo>
                  <a:lnTo>
                    <a:pt x="192430" y="205701"/>
                  </a:lnTo>
                  <a:lnTo>
                    <a:pt x="199542" y="209257"/>
                  </a:lnTo>
                  <a:lnTo>
                    <a:pt x="197104" y="212813"/>
                  </a:lnTo>
                  <a:lnTo>
                    <a:pt x="196100" y="214261"/>
                  </a:lnTo>
                  <a:lnTo>
                    <a:pt x="194995" y="215379"/>
                  </a:lnTo>
                  <a:lnTo>
                    <a:pt x="193878" y="216154"/>
                  </a:lnTo>
                  <a:lnTo>
                    <a:pt x="195211" y="217817"/>
                  </a:lnTo>
                  <a:lnTo>
                    <a:pt x="196875" y="218821"/>
                  </a:lnTo>
                  <a:lnTo>
                    <a:pt x="200101" y="217487"/>
                  </a:lnTo>
                  <a:lnTo>
                    <a:pt x="200990" y="217043"/>
                  </a:lnTo>
                  <a:lnTo>
                    <a:pt x="201993" y="216369"/>
                  </a:lnTo>
                  <a:lnTo>
                    <a:pt x="203885" y="215265"/>
                  </a:lnTo>
                  <a:lnTo>
                    <a:pt x="205765" y="213487"/>
                  </a:lnTo>
                  <a:lnTo>
                    <a:pt x="208330" y="208254"/>
                  </a:lnTo>
                  <a:close/>
                </a:path>
                <a:path w="554354" h="323850">
                  <a:moveTo>
                    <a:pt x="212661" y="62153"/>
                  </a:moveTo>
                  <a:lnTo>
                    <a:pt x="207441" y="56045"/>
                  </a:lnTo>
                  <a:lnTo>
                    <a:pt x="199771" y="53924"/>
                  </a:lnTo>
                  <a:lnTo>
                    <a:pt x="200329" y="49149"/>
                  </a:lnTo>
                  <a:lnTo>
                    <a:pt x="200875" y="43141"/>
                  </a:lnTo>
                  <a:lnTo>
                    <a:pt x="196215" y="45148"/>
                  </a:lnTo>
                  <a:lnTo>
                    <a:pt x="194652" y="45593"/>
                  </a:lnTo>
                  <a:lnTo>
                    <a:pt x="190614" y="50406"/>
                  </a:lnTo>
                  <a:lnTo>
                    <a:pt x="192176" y="57480"/>
                  </a:lnTo>
                  <a:lnTo>
                    <a:pt x="196418" y="64020"/>
                  </a:lnTo>
                  <a:lnTo>
                    <a:pt x="200431" y="67271"/>
                  </a:lnTo>
                  <a:lnTo>
                    <a:pt x="202552" y="67716"/>
                  </a:lnTo>
                  <a:lnTo>
                    <a:pt x="205663" y="67271"/>
                  </a:lnTo>
                  <a:lnTo>
                    <a:pt x="207987" y="66167"/>
                  </a:lnTo>
                  <a:lnTo>
                    <a:pt x="210883" y="64719"/>
                  </a:lnTo>
                  <a:lnTo>
                    <a:pt x="212661" y="62153"/>
                  </a:lnTo>
                  <a:close/>
                </a:path>
                <a:path w="554354" h="323850">
                  <a:moveTo>
                    <a:pt x="212763" y="288874"/>
                  </a:moveTo>
                  <a:lnTo>
                    <a:pt x="212661" y="287642"/>
                  </a:lnTo>
                  <a:lnTo>
                    <a:pt x="211213" y="279082"/>
                  </a:lnTo>
                  <a:lnTo>
                    <a:pt x="202552" y="286981"/>
                  </a:lnTo>
                  <a:lnTo>
                    <a:pt x="200215" y="290537"/>
                  </a:lnTo>
                  <a:lnTo>
                    <a:pt x="199440" y="291757"/>
                  </a:lnTo>
                  <a:lnTo>
                    <a:pt x="196989" y="296202"/>
                  </a:lnTo>
                  <a:lnTo>
                    <a:pt x="198882" y="297649"/>
                  </a:lnTo>
                  <a:lnTo>
                    <a:pt x="202882" y="300875"/>
                  </a:lnTo>
                  <a:lnTo>
                    <a:pt x="209435" y="296316"/>
                  </a:lnTo>
                  <a:lnTo>
                    <a:pt x="211772" y="291642"/>
                  </a:lnTo>
                  <a:lnTo>
                    <a:pt x="212432" y="290207"/>
                  </a:lnTo>
                  <a:lnTo>
                    <a:pt x="212763" y="288874"/>
                  </a:lnTo>
                  <a:close/>
                </a:path>
                <a:path w="554354" h="323850">
                  <a:moveTo>
                    <a:pt x="220764" y="178231"/>
                  </a:moveTo>
                  <a:lnTo>
                    <a:pt x="215988" y="170345"/>
                  </a:lnTo>
                  <a:lnTo>
                    <a:pt x="214655" y="168008"/>
                  </a:lnTo>
                  <a:lnTo>
                    <a:pt x="211658" y="165785"/>
                  </a:lnTo>
                  <a:lnTo>
                    <a:pt x="209435" y="164223"/>
                  </a:lnTo>
                  <a:lnTo>
                    <a:pt x="203327" y="159778"/>
                  </a:lnTo>
                  <a:lnTo>
                    <a:pt x="201993" y="169011"/>
                  </a:lnTo>
                  <a:lnTo>
                    <a:pt x="202653" y="173786"/>
                  </a:lnTo>
                  <a:lnTo>
                    <a:pt x="202768" y="175018"/>
                  </a:lnTo>
                  <a:lnTo>
                    <a:pt x="203327" y="175907"/>
                  </a:lnTo>
                  <a:lnTo>
                    <a:pt x="208991" y="180124"/>
                  </a:lnTo>
                  <a:lnTo>
                    <a:pt x="220764" y="178231"/>
                  </a:lnTo>
                  <a:close/>
                </a:path>
                <a:path w="554354" h="323850">
                  <a:moveTo>
                    <a:pt x="231330" y="0"/>
                  </a:moveTo>
                  <a:lnTo>
                    <a:pt x="226326" y="0"/>
                  </a:lnTo>
                  <a:lnTo>
                    <a:pt x="227774" y="444"/>
                  </a:lnTo>
                  <a:lnTo>
                    <a:pt x="229552" y="444"/>
                  </a:lnTo>
                  <a:lnTo>
                    <a:pt x="231330" y="0"/>
                  </a:lnTo>
                  <a:close/>
                </a:path>
                <a:path w="554354" h="323850">
                  <a:moveTo>
                    <a:pt x="235877" y="138874"/>
                  </a:moveTo>
                  <a:lnTo>
                    <a:pt x="229438" y="139661"/>
                  </a:lnTo>
                  <a:lnTo>
                    <a:pt x="229108" y="140766"/>
                  </a:lnTo>
                  <a:lnTo>
                    <a:pt x="228663" y="141884"/>
                  </a:lnTo>
                  <a:lnTo>
                    <a:pt x="226656" y="144653"/>
                  </a:lnTo>
                  <a:lnTo>
                    <a:pt x="225107" y="146100"/>
                  </a:lnTo>
                  <a:lnTo>
                    <a:pt x="223659" y="146659"/>
                  </a:lnTo>
                  <a:lnTo>
                    <a:pt x="223215" y="149885"/>
                  </a:lnTo>
                  <a:lnTo>
                    <a:pt x="223989" y="153327"/>
                  </a:lnTo>
                  <a:lnTo>
                    <a:pt x="225323" y="155549"/>
                  </a:lnTo>
                  <a:lnTo>
                    <a:pt x="231432" y="162217"/>
                  </a:lnTo>
                  <a:lnTo>
                    <a:pt x="234365" y="160413"/>
                  </a:lnTo>
                  <a:lnTo>
                    <a:pt x="235280" y="155244"/>
                  </a:lnTo>
                  <a:lnTo>
                    <a:pt x="235318" y="151777"/>
                  </a:lnTo>
                  <a:lnTo>
                    <a:pt x="235318" y="147548"/>
                  </a:lnTo>
                  <a:lnTo>
                    <a:pt x="235877" y="138874"/>
                  </a:lnTo>
                  <a:close/>
                </a:path>
                <a:path w="554354" h="323850">
                  <a:moveTo>
                    <a:pt x="245541" y="234937"/>
                  </a:moveTo>
                  <a:lnTo>
                    <a:pt x="242658" y="229158"/>
                  </a:lnTo>
                  <a:lnTo>
                    <a:pt x="237324" y="225386"/>
                  </a:lnTo>
                  <a:lnTo>
                    <a:pt x="236207" y="224155"/>
                  </a:lnTo>
                  <a:lnTo>
                    <a:pt x="234657" y="224485"/>
                  </a:lnTo>
                  <a:lnTo>
                    <a:pt x="233324" y="224828"/>
                  </a:lnTo>
                  <a:lnTo>
                    <a:pt x="232435" y="226161"/>
                  </a:lnTo>
                  <a:lnTo>
                    <a:pt x="231216" y="226720"/>
                  </a:lnTo>
                  <a:lnTo>
                    <a:pt x="227101" y="228498"/>
                  </a:lnTo>
                  <a:lnTo>
                    <a:pt x="225437" y="231825"/>
                  </a:lnTo>
                  <a:lnTo>
                    <a:pt x="225767" y="237617"/>
                  </a:lnTo>
                  <a:lnTo>
                    <a:pt x="227774" y="239166"/>
                  </a:lnTo>
                  <a:lnTo>
                    <a:pt x="229438" y="239839"/>
                  </a:lnTo>
                  <a:lnTo>
                    <a:pt x="232435" y="240830"/>
                  </a:lnTo>
                  <a:lnTo>
                    <a:pt x="238328" y="241719"/>
                  </a:lnTo>
                  <a:lnTo>
                    <a:pt x="240995" y="239166"/>
                  </a:lnTo>
                  <a:lnTo>
                    <a:pt x="245541" y="234937"/>
                  </a:lnTo>
                  <a:close/>
                </a:path>
                <a:path w="554354" h="323850">
                  <a:moveTo>
                    <a:pt x="250545" y="277190"/>
                  </a:moveTo>
                  <a:lnTo>
                    <a:pt x="249542" y="273075"/>
                  </a:lnTo>
                  <a:lnTo>
                    <a:pt x="247103" y="269633"/>
                  </a:lnTo>
                  <a:lnTo>
                    <a:pt x="245986" y="267525"/>
                  </a:lnTo>
                  <a:lnTo>
                    <a:pt x="244995" y="265747"/>
                  </a:lnTo>
                  <a:lnTo>
                    <a:pt x="243662" y="264960"/>
                  </a:lnTo>
                  <a:lnTo>
                    <a:pt x="242430" y="265074"/>
                  </a:lnTo>
                  <a:lnTo>
                    <a:pt x="242430" y="265633"/>
                  </a:lnTo>
                  <a:lnTo>
                    <a:pt x="241985" y="266966"/>
                  </a:lnTo>
                  <a:lnTo>
                    <a:pt x="241096" y="268300"/>
                  </a:lnTo>
                  <a:lnTo>
                    <a:pt x="239991" y="269519"/>
                  </a:lnTo>
                  <a:lnTo>
                    <a:pt x="239661" y="272973"/>
                  </a:lnTo>
                  <a:lnTo>
                    <a:pt x="240207" y="276199"/>
                  </a:lnTo>
                  <a:lnTo>
                    <a:pt x="241325" y="279412"/>
                  </a:lnTo>
                  <a:lnTo>
                    <a:pt x="242658" y="282981"/>
                  </a:lnTo>
                  <a:lnTo>
                    <a:pt x="246100" y="282422"/>
                  </a:lnTo>
                  <a:lnTo>
                    <a:pt x="249656" y="279196"/>
                  </a:lnTo>
                  <a:lnTo>
                    <a:pt x="250545" y="277190"/>
                  </a:lnTo>
                  <a:close/>
                </a:path>
                <a:path w="554354" h="323850">
                  <a:moveTo>
                    <a:pt x="250659" y="78397"/>
                  </a:moveTo>
                  <a:lnTo>
                    <a:pt x="250101" y="74942"/>
                  </a:lnTo>
                  <a:lnTo>
                    <a:pt x="247764" y="73494"/>
                  </a:lnTo>
                  <a:lnTo>
                    <a:pt x="245986" y="72720"/>
                  </a:lnTo>
                  <a:lnTo>
                    <a:pt x="243319" y="71272"/>
                  </a:lnTo>
                  <a:lnTo>
                    <a:pt x="235546" y="69049"/>
                  </a:lnTo>
                  <a:lnTo>
                    <a:pt x="233108" y="72275"/>
                  </a:lnTo>
                  <a:lnTo>
                    <a:pt x="231216" y="74828"/>
                  </a:lnTo>
                  <a:lnTo>
                    <a:pt x="232765" y="76606"/>
                  </a:lnTo>
                  <a:lnTo>
                    <a:pt x="234988" y="77952"/>
                  </a:lnTo>
                  <a:lnTo>
                    <a:pt x="237096" y="79171"/>
                  </a:lnTo>
                  <a:lnTo>
                    <a:pt x="239763" y="79946"/>
                  </a:lnTo>
                  <a:lnTo>
                    <a:pt x="241211" y="80619"/>
                  </a:lnTo>
                  <a:lnTo>
                    <a:pt x="243547" y="81610"/>
                  </a:lnTo>
                  <a:lnTo>
                    <a:pt x="245770" y="83731"/>
                  </a:lnTo>
                  <a:lnTo>
                    <a:pt x="249097" y="81394"/>
                  </a:lnTo>
                  <a:lnTo>
                    <a:pt x="250659" y="78397"/>
                  </a:lnTo>
                  <a:close/>
                </a:path>
                <a:path w="554354" h="323850">
                  <a:moveTo>
                    <a:pt x="252768" y="105968"/>
                  </a:moveTo>
                  <a:lnTo>
                    <a:pt x="252641" y="105638"/>
                  </a:lnTo>
                  <a:lnTo>
                    <a:pt x="250380" y="99999"/>
                  </a:lnTo>
                  <a:lnTo>
                    <a:pt x="250278" y="99847"/>
                  </a:lnTo>
                  <a:lnTo>
                    <a:pt x="249402" y="98513"/>
                  </a:lnTo>
                  <a:lnTo>
                    <a:pt x="246214" y="93853"/>
                  </a:lnTo>
                  <a:lnTo>
                    <a:pt x="247688" y="95961"/>
                  </a:lnTo>
                  <a:lnTo>
                    <a:pt x="246341" y="93853"/>
                  </a:lnTo>
                  <a:lnTo>
                    <a:pt x="241439" y="86169"/>
                  </a:lnTo>
                  <a:lnTo>
                    <a:pt x="237769" y="95961"/>
                  </a:lnTo>
                  <a:lnTo>
                    <a:pt x="238772" y="98513"/>
                  </a:lnTo>
                  <a:lnTo>
                    <a:pt x="238874" y="104965"/>
                  </a:lnTo>
                  <a:lnTo>
                    <a:pt x="236550" y="110528"/>
                  </a:lnTo>
                  <a:lnTo>
                    <a:pt x="238429" y="113855"/>
                  </a:lnTo>
                  <a:lnTo>
                    <a:pt x="239547" y="115747"/>
                  </a:lnTo>
                  <a:lnTo>
                    <a:pt x="241439" y="117195"/>
                  </a:lnTo>
                  <a:lnTo>
                    <a:pt x="243217" y="114973"/>
                  </a:lnTo>
                  <a:lnTo>
                    <a:pt x="244322" y="113525"/>
                  </a:lnTo>
                  <a:lnTo>
                    <a:pt x="243217" y="111531"/>
                  </a:lnTo>
                  <a:lnTo>
                    <a:pt x="243878" y="109855"/>
                  </a:lnTo>
                  <a:lnTo>
                    <a:pt x="245656" y="105638"/>
                  </a:lnTo>
                  <a:lnTo>
                    <a:pt x="252768" y="105968"/>
                  </a:lnTo>
                  <a:close/>
                </a:path>
                <a:path w="554354" h="323850">
                  <a:moveTo>
                    <a:pt x="260324" y="190360"/>
                  </a:moveTo>
                  <a:lnTo>
                    <a:pt x="258216" y="187350"/>
                  </a:lnTo>
                  <a:lnTo>
                    <a:pt x="255549" y="183680"/>
                  </a:lnTo>
                  <a:lnTo>
                    <a:pt x="249885" y="188582"/>
                  </a:lnTo>
                  <a:lnTo>
                    <a:pt x="248208" y="191020"/>
                  </a:lnTo>
                  <a:lnTo>
                    <a:pt x="246989" y="192697"/>
                  </a:lnTo>
                  <a:lnTo>
                    <a:pt x="245211" y="195021"/>
                  </a:lnTo>
                  <a:lnTo>
                    <a:pt x="249542" y="199136"/>
                  </a:lnTo>
                  <a:lnTo>
                    <a:pt x="253098" y="197027"/>
                  </a:lnTo>
                  <a:lnTo>
                    <a:pt x="255663" y="195694"/>
                  </a:lnTo>
                  <a:lnTo>
                    <a:pt x="258991" y="194030"/>
                  </a:lnTo>
                  <a:lnTo>
                    <a:pt x="260324" y="190360"/>
                  </a:lnTo>
                  <a:close/>
                </a:path>
                <a:path w="554354" h="323850">
                  <a:moveTo>
                    <a:pt x="261327" y="44919"/>
                  </a:moveTo>
                  <a:lnTo>
                    <a:pt x="258762" y="31800"/>
                  </a:lnTo>
                  <a:lnTo>
                    <a:pt x="257327" y="28917"/>
                  </a:lnTo>
                  <a:lnTo>
                    <a:pt x="255320" y="25793"/>
                  </a:lnTo>
                  <a:lnTo>
                    <a:pt x="255104" y="25577"/>
                  </a:lnTo>
                  <a:lnTo>
                    <a:pt x="253542" y="23241"/>
                  </a:lnTo>
                  <a:lnTo>
                    <a:pt x="249212" y="20015"/>
                  </a:lnTo>
                  <a:lnTo>
                    <a:pt x="245097" y="21463"/>
                  </a:lnTo>
                  <a:lnTo>
                    <a:pt x="242544" y="24244"/>
                  </a:lnTo>
                  <a:lnTo>
                    <a:pt x="242874" y="25577"/>
                  </a:lnTo>
                  <a:lnTo>
                    <a:pt x="243103" y="27025"/>
                  </a:lnTo>
                  <a:lnTo>
                    <a:pt x="244881" y="27025"/>
                  </a:lnTo>
                  <a:lnTo>
                    <a:pt x="245986" y="27800"/>
                  </a:lnTo>
                  <a:lnTo>
                    <a:pt x="250875" y="31026"/>
                  </a:lnTo>
                  <a:lnTo>
                    <a:pt x="248107" y="35585"/>
                  </a:lnTo>
                  <a:lnTo>
                    <a:pt x="253657" y="41694"/>
                  </a:lnTo>
                  <a:lnTo>
                    <a:pt x="261327" y="44919"/>
                  </a:lnTo>
                  <a:close/>
                </a:path>
                <a:path w="554354" h="323850">
                  <a:moveTo>
                    <a:pt x="267766" y="137871"/>
                  </a:moveTo>
                  <a:lnTo>
                    <a:pt x="258991" y="132422"/>
                  </a:lnTo>
                  <a:lnTo>
                    <a:pt x="257543" y="131648"/>
                  </a:lnTo>
                  <a:lnTo>
                    <a:pt x="250875" y="128422"/>
                  </a:lnTo>
                  <a:lnTo>
                    <a:pt x="250774" y="134099"/>
                  </a:lnTo>
                  <a:lnTo>
                    <a:pt x="252552" y="138874"/>
                  </a:lnTo>
                  <a:lnTo>
                    <a:pt x="253098" y="140436"/>
                  </a:lnTo>
                  <a:lnTo>
                    <a:pt x="253885" y="141884"/>
                  </a:lnTo>
                  <a:lnTo>
                    <a:pt x="254774" y="142773"/>
                  </a:lnTo>
                  <a:lnTo>
                    <a:pt x="259651" y="148107"/>
                  </a:lnTo>
                  <a:lnTo>
                    <a:pt x="266433" y="148323"/>
                  </a:lnTo>
                  <a:lnTo>
                    <a:pt x="267436" y="139877"/>
                  </a:lnTo>
                  <a:lnTo>
                    <a:pt x="267766" y="137871"/>
                  </a:lnTo>
                  <a:close/>
                </a:path>
                <a:path w="554354" h="323850">
                  <a:moveTo>
                    <a:pt x="286880" y="85623"/>
                  </a:moveTo>
                  <a:lnTo>
                    <a:pt x="286105" y="82842"/>
                  </a:lnTo>
                  <a:lnTo>
                    <a:pt x="284708" y="80479"/>
                  </a:lnTo>
                  <a:lnTo>
                    <a:pt x="284861" y="80670"/>
                  </a:lnTo>
                  <a:lnTo>
                    <a:pt x="284543" y="80137"/>
                  </a:lnTo>
                  <a:lnTo>
                    <a:pt x="284429" y="79946"/>
                  </a:lnTo>
                  <a:lnTo>
                    <a:pt x="283679" y="78790"/>
                  </a:lnTo>
                  <a:lnTo>
                    <a:pt x="281101" y="74726"/>
                  </a:lnTo>
                  <a:lnTo>
                    <a:pt x="274878" y="77609"/>
                  </a:lnTo>
                  <a:lnTo>
                    <a:pt x="273875" y="82727"/>
                  </a:lnTo>
                  <a:lnTo>
                    <a:pt x="273329" y="85394"/>
                  </a:lnTo>
                  <a:lnTo>
                    <a:pt x="273659" y="88506"/>
                  </a:lnTo>
                  <a:lnTo>
                    <a:pt x="275996" y="90068"/>
                  </a:lnTo>
                  <a:lnTo>
                    <a:pt x="278549" y="91846"/>
                  </a:lnTo>
                  <a:lnTo>
                    <a:pt x="282765" y="89954"/>
                  </a:lnTo>
                  <a:lnTo>
                    <a:pt x="284657" y="87845"/>
                  </a:lnTo>
                  <a:lnTo>
                    <a:pt x="286880" y="85623"/>
                  </a:lnTo>
                  <a:close/>
                </a:path>
                <a:path w="554354" h="323850">
                  <a:moveTo>
                    <a:pt x="287883" y="126873"/>
                  </a:moveTo>
                  <a:lnTo>
                    <a:pt x="287540" y="126644"/>
                  </a:lnTo>
                  <a:lnTo>
                    <a:pt x="287121" y="126542"/>
                  </a:lnTo>
                  <a:lnTo>
                    <a:pt x="287883" y="126873"/>
                  </a:lnTo>
                  <a:close/>
                </a:path>
                <a:path w="554354" h="323850">
                  <a:moveTo>
                    <a:pt x="297434" y="209931"/>
                  </a:moveTo>
                  <a:lnTo>
                    <a:pt x="295211" y="204812"/>
                  </a:lnTo>
                  <a:lnTo>
                    <a:pt x="293217" y="199809"/>
                  </a:lnTo>
                  <a:lnTo>
                    <a:pt x="289763" y="198031"/>
                  </a:lnTo>
                  <a:lnTo>
                    <a:pt x="284429" y="197586"/>
                  </a:lnTo>
                  <a:lnTo>
                    <a:pt x="275437" y="196913"/>
                  </a:lnTo>
                  <a:lnTo>
                    <a:pt x="281317" y="210477"/>
                  </a:lnTo>
                  <a:lnTo>
                    <a:pt x="281660" y="213042"/>
                  </a:lnTo>
                  <a:lnTo>
                    <a:pt x="278892" y="211772"/>
                  </a:lnTo>
                  <a:lnTo>
                    <a:pt x="273659" y="211734"/>
                  </a:lnTo>
                  <a:lnTo>
                    <a:pt x="270002" y="214071"/>
                  </a:lnTo>
                  <a:lnTo>
                    <a:pt x="271995" y="219938"/>
                  </a:lnTo>
                  <a:lnTo>
                    <a:pt x="273545" y="221602"/>
                  </a:lnTo>
                  <a:lnTo>
                    <a:pt x="272326" y="220484"/>
                  </a:lnTo>
                  <a:lnTo>
                    <a:pt x="273773" y="222262"/>
                  </a:lnTo>
                  <a:lnTo>
                    <a:pt x="277761" y="225602"/>
                  </a:lnTo>
                  <a:lnTo>
                    <a:pt x="280327" y="224599"/>
                  </a:lnTo>
                  <a:lnTo>
                    <a:pt x="282321" y="223939"/>
                  </a:lnTo>
                  <a:lnTo>
                    <a:pt x="282879" y="221272"/>
                  </a:lnTo>
                  <a:lnTo>
                    <a:pt x="283540" y="219710"/>
                  </a:lnTo>
                  <a:lnTo>
                    <a:pt x="284657" y="216814"/>
                  </a:lnTo>
                  <a:lnTo>
                    <a:pt x="285661" y="214376"/>
                  </a:lnTo>
                  <a:lnTo>
                    <a:pt x="288328" y="212598"/>
                  </a:lnTo>
                  <a:lnTo>
                    <a:pt x="291884" y="210375"/>
                  </a:lnTo>
                  <a:lnTo>
                    <a:pt x="297434" y="209931"/>
                  </a:lnTo>
                  <a:close/>
                </a:path>
                <a:path w="554354" h="323850">
                  <a:moveTo>
                    <a:pt x="299212" y="281305"/>
                  </a:moveTo>
                  <a:lnTo>
                    <a:pt x="292328" y="282194"/>
                  </a:lnTo>
                  <a:lnTo>
                    <a:pt x="289991" y="282536"/>
                  </a:lnTo>
                  <a:lnTo>
                    <a:pt x="278104" y="283972"/>
                  </a:lnTo>
                  <a:lnTo>
                    <a:pt x="281876" y="291198"/>
                  </a:lnTo>
                  <a:lnTo>
                    <a:pt x="288429" y="298208"/>
                  </a:lnTo>
                  <a:lnTo>
                    <a:pt x="292328" y="296760"/>
                  </a:lnTo>
                  <a:lnTo>
                    <a:pt x="295986" y="295313"/>
                  </a:lnTo>
                  <a:lnTo>
                    <a:pt x="299212" y="281305"/>
                  </a:lnTo>
                  <a:close/>
                </a:path>
                <a:path w="554354" h="323850">
                  <a:moveTo>
                    <a:pt x="301561" y="156819"/>
                  </a:moveTo>
                  <a:lnTo>
                    <a:pt x="300875" y="151003"/>
                  </a:lnTo>
                  <a:lnTo>
                    <a:pt x="299326" y="147993"/>
                  </a:lnTo>
                  <a:lnTo>
                    <a:pt x="297434" y="147104"/>
                  </a:lnTo>
                  <a:lnTo>
                    <a:pt x="295440" y="147662"/>
                  </a:lnTo>
                  <a:lnTo>
                    <a:pt x="290995" y="148666"/>
                  </a:lnTo>
                  <a:lnTo>
                    <a:pt x="286550" y="155892"/>
                  </a:lnTo>
                  <a:lnTo>
                    <a:pt x="286435" y="160667"/>
                  </a:lnTo>
                  <a:lnTo>
                    <a:pt x="286435" y="162560"/>
                  </a:lnTo>
                  <a:lnTo>
                    <a:pt x="287210" y="163779"/>
                  </a:lnTo>
                  <a:lnTo>
                    <a:pt x="288429" y="164566"/>
                  </a:lnTo>
                  <a:lnTo>
                    <a:pt x="294259" y="165684"/>
                  </a:lnTo>
                  <a:lnTo>
                    <a:pt x="298983" y="162407"/>
                  </a:lnTo>
                  <a:lnTo>
                    <a:pt x="301561" y="156819"/>
                  </a:lnTo>
                  <a:close/>
                </a:path>
                <a:path w="554354" h="323850">
                  <a:moveTo>
                    <a:pt x="302501" y="115697"/>
                  </a:moveTo>
                  <a:lnTo>
                    <a:pt x="299656" y="110972"/>
                  </a:lnTo>
                  <a:lnTo>
                    <a:pt x="294614" y="111302"/>
                  </a:lnTo>
                  <a:lnTo>
                    <a:pt x="289445" y="115443"/>
                  </a:lnTo>
                  <a:lnTo>
                    <a:pt x="286143" y="121132"/>
                  </a:lnTo>
                  <a:lnTo>
                    <a:pt x="286651" y="126085"/>
                  </a:lnTo>
                  <a:lnTo>
                    <a:pt x="287324" y="126428"/>
                  </a:lnTo>
                  <a:lnTo>
                    <a:pt x="287540" y="126644"/>
                  </a:lnTo>
                  <a:lnTo>
                    <a:pt x="294640" y="126415"/>
                  </a:lnTo>
                  <a:lnTo>
                    <a:pt x="300228" y="121805"/>
                  </a:lnTo>
                  <a:lnTo>
                    <a:pt x="302501" y="115697"/>
                  </a:lnTo>
                  <a:close/>
                </a:path>
                <a:path w="554354" h="323850">
                  <a:moveTo>
                    <a:pt x="304101" y="55156"/>
                  </a:moveTo>
                  <a:lnTo>
                    <a:pt x="302539" y="52146"/>
                  </a:lnTo>
                  <a:lnTo>
                    <a:pt x="302323" y="51257"/>
                  </a:lnTo>
                  <a:lnTo>
                    <a:pt x="301993" y="49593"/>
                  </a:lnTo>
                  <a:lnTo>
                    <a:pt x="301879" y="47929"/>
                  </a:lnTo>
                  <a:lnTo>
                    <a:pt x="300875" y="46596"/>
                  </a:lnTo>
                  <a:lnTo>
                    <a:pt x="298983" y="43815"/>
                  </a:lnTo>
                  <a:lnTo>
                    <a:pt x="294322" y="43040"/>
                  </a:lnTo>
                  <a:lnTo>
                    <a:pt x="291211" y="43370"/>
                  </a:lnTo>
                  <a:lnTo>
                    <a:pt x="284988" y="44145"/>
                  </a:lnTo>
                  <a:lnTo>
                    <a:pt x="283438" y="51257"/>
                  </a:lnTo>
                  <a:lnTo>
                    <a:pt x="286651" y="55156"/>
                  </a:lnTo>
                  <a:lnTo>
                    <a:pt x="302983" y="59601"/>
                  </a:lnTo>
                  <a:lnTo>
                    <a:pt x="303987" y="55930"/>
                  </a:lnTo>
                  <a:lnTo>
                    <a:pt x="304101" y="55156"/>
                  </a:lnTo>
                  <a:close/>
                </a:path>
                <a:path w="554354" h="323850">
                  <a:moveTo>
                    <a:pt x="322211" y="7124"/>
                  </a:moveTo>
                  <a:lnTo>
                    <a:pt x="315874" y="7569"/>
                  </a:lnTo>
                  <a:lnTo>
                    <a:pt x="311099" y="12344"/>
                  </a:lnTo>
                  <a:lnTo>
                    <a:pt x="310540" y="13017"/>
                  </a:lnTo>
                  <a:lnTo>
                    <a:pt x="310095" y="13462"/>
                  </a:lnTo>
                  <a:lnTo>
                    <a:pt x="308762" y="14681"/>
                  </a:lnTo>
                  <a:lnTo>
                    <a:pt x="306882" y="18237"/>
                  </a:lnTo>
                  <a:lnTo>
                    <a:pt x="309765" y="19354"/>
                  </a:lnTo>
                  <a:lnTo>
                    <a:pt x="314883" y="21247"/>
                  </a:lnTo>
                  <a:lnTo>
                    <a:pt x="315874" y="19240"/>
                  </a:lnTo>
                  <a:lnTo>
                    <a:pt x="318541" y="13233"/>
                  </a:lnTo>
                  <a:lnTo>
                    <a:pt x="322211" y="7124"/>
                  </a:lnTo>
                  <a:close/>
                </a:path>
                <a:path w="554354" h="323850">
                  <a:moveTo>
                    <a:pt x="323761" y="77508"/>
                  </a:moveTo>
                  <a:lnTo>
                    <a:pt x="316661" y="72605"/>
                  </a:lnTo>
                  <a:lnTo>
                    <a:pt x="310972" y="73964"/>
                  </a:lnTo>
                  <a:lnTo>
                    <a:pt x="307543" y="81889"/>
                  </a:lnTo>
                  <a:lnTo>
                    <a:pt x="307784" y="88900"/>
                  </a:lnTo>
                  <a:lnTo>
                    <a:pt x="313105" y="87503"/>
                  </a:lnTo>
                  <a:lnTo>
                    <a:pt x="311099" y="89509"/>
                  </a:lnTo>
                  <a:lnTo>
                    <a:pt x="314134" y="86791"/>
                  </a:lnTo>
                  <a:lnTo>
                    <a:pt x="317766" y="84289"/>
                  </a:lnTo>
                  <a:lnTo>
                    <a:pt x="323761" y="77508"/>
                  </a:lnTo>
                  <a:close/>
                </a:path>
                <a:path w="554354" h="323850">
                  <a:moveTo>
                    <a:pt x="332206" y="115087"/>
                  </a:moveTo>
                  <a:lnTo>
                    <a:pt x="328434" y="113525"/>
                  </a:lnTo>
                  <a:lnTo>
                    <a:pt x="327875" y="113525"/>
                  </a:lnTo>
                  <a:lnTo>
                    <a:pt x="324434" y="114198"/>
                  </a:lnTo>
                  <a:lnTo>
                    <a:pt x="321652" y="118757"/>
                  </a:lnTo>
                  <a:lnTo>
                    <a:pt x="320763" y="120751"/>
                  </a:lnTo>
                  <a:lnTo>
                    <a:pt x="319773" y="123418"/>
                  </a:lnTo>
                  <a:lnTo>
                    <a:pt x="319874" y="131432"/>
                  </a:lnTo>
                  <a:lnTo>
                    <a:pt x="323761" y="132092"/>
                  </a:lnTo>
                  <a:lnTo>
                    <a:pt x="328993" y="133096"/>
                  </a:lnTo>
                  <a:lnTo>
                    <a:pt x="330987" y="132092"/>
                  </a:lnTo>
                  <a:lnTo>
                    <a:pt x="331317" y="124421"/>
                  </a:lnTo>
                  <a:lnTo>
                    <a:pt x="332206" y="115087"/>
                  </a:lnTo>
                  <a:close/>
                </a:path>
                <a:path w="554354" h="323850">
                  <a:moveTo>
                    <a:pt x="335851" y="65722"/>
                  </a:moveTo>
                  <a:lnTo>
                    <a:pt x="335432" y="64274"/>
                  </a:lnTo>
                  <a:lnTo>
                    <a:pt x="334098" y="63715"/>
                  </a:lnTo>
                  <a:lnTo>
                    <a:pt x="334568" y="64274"/>
                  </a:lnTo>
                  <a:lnTo>
                    <a:pt x="335851" y="65722"/>
                  </a:lnTo>
                  <a:close/>
                </a:path>
                <a:path w="554354" h="323850">
                  <a:moveTo>
                    <a:pt x="339432" y="302539"/>
                  </a:moveTo>
                  <a:lnTo>
                    <a:pt x="328650" y="305663"/>
                  </a:lnTo>
                  <a:lnTo>
                    <a:pt x="329768" y="310769"/>
                  </a:lnTo>
                  <a:lnTo>
                    <a:pt x="330987" y="316445"/>
                  </a:lnTo>
                  <a:lnTo>
                    <a:pt x="336765" y="316776"/>
                  </a:lnTo>
                  <a:lnTo>
                    <a:pt x="338874" y="311327"/>
                  </a:lnTo>
                  <a:lnTo>
                    <a:pt x="339217" y="310222"/>
                  </a:lnTo>
                  <a:lnTo>
                    <a:pt x="339432" y="309321"/>
                  </a:lnTo>
                  <a:lnTo>
                    <a:pt x="339432" y="302539"/>
                  </a:lnTo>
                  <a:close/>
                </a:path>
                <a:path w="554354" h="323850">
                  <a:moveTo>
                    <a:pt x="348538" y="64274"/>
                  </a:moveTo>
                  <a:lnTo>
                    <a:pt x="344208" y="54927"/>
                  </a:lnTo>
                  <a:lnTo>
                    <a:pt x="338531" y="51854"/>
                  </a:lnTo>
                  <a:lnTo>
                    <a:pt x="335457" y="55295"/>
                  </a:lnTo>
                  <a:lnTo>
                    <a:pt x="334683" y="61277"/>
                  </a:lnTo>
                  <a:lnTo>
                    <a:pt x="335470" y="64274"/>
                  </a:lnTo>
                  <a:lnTo>
                    <a:pt x="338874" y="65722"/>
                  </a:lnTo>
                  <a:lnTo>
                    <a:pt x="335851" y="65722"/>
                  </a:lnTo>
                  <a:lnTo>
                    <a:pt x="335356" y="65722"/>
                  </a:lnTo>
                  <a:lnTo>
                    <a:pt x="345770" y="67945"/>
                  </a:lnTo>
                  <a:lnTo>
                    <a:pt x="348538" y="64274"/>
                  </a:lnTo>
                  <a:close/>
                </a:path>
                <a:path w="554354" h="323850">
                  <a:moveTo>
                    <a:pt x="358432" y="7924"/>
                  </a:moveTo>
                  <a:lnTo>
                    <a:pt x="353872" y="9347"/>
                  </a:lnTo>
                  <a:lnTo>
                    <a:pt x="351205" y="11239"/>
                  </a:lnTo>
                  <a:lnTo>
                    <a:pt x="343992" y="16687"/>
                  </a:lnTo>
                  <a:lnTo>
                    <a:pt x="351548" y="19354"/>
                  </a:lnTo>
                  <a:lnTo>
                    <a:pt x="354799" y="17208"/>
                  </a:lnTo>
                  <a:lnTo>
                    <a:pt x="357924" y="11976"/>
                  </a:lnTo>
                  <a:lnTo>
                    <a:pt x="358432" y="7924"/>
                  </a:lnTo>
                  <a:close/>
                </a:path>
                <a:path w="554354" h="323850">
                  <a:moveTo>
                    <a:pt x="360527" y="97421"/>
                  </a:moveTo>
                  <a:lnTo>
                    <a:pt x="358660" y="88646"/>
                  </a:lnTo>
                  <a:lnTo>
                    <a:pt x="348653" y="89065"/>
                  </a:lnTo>
                  <a:lnTo>
                    <a:pt x="345427" y="92951"/>
                  </a:lnTo>
                  <a:lnTo>
                    <a:pt x="345427" y="97066"/>
                  </a:lnTo>
                  <a:lnTo>
                    <a:pt x="348767" y="101295"/>
                  </a:lnTo>
                  <a:lnTo>
                    <a:pt x="348983" y="101523"/>
                  </a:lnTo>
                  <a:lnTo>
                    <a:pt x="356539" y="105117"/>
                  </a:lnTo>
                  <a:lnTo>
                    <a:pt x="360527" y="97421"/>
                  </a:lnTo>
                  <a:close/>
                </a:path>
                <a:path w="554354" h="323850">
                  <a:moveTo>
                    <a:pt x="392874" y="112750"/>
                  </a:moveTo>
                  <a:lnTo>
                    <a:pt x="390207" y="109410"/>
                  </a:lnTo>
                  <a:lnTo>
                    <a:pt x="387324" y="109194"/>
                  </a:lnTo>
                  <a:lnTo>
                    <a:pt x="386207" y="108635"/>
                  </a:lnTo>
                  <a:lnTo>
                    <a:pt x="384213" y="107746"/>
                  </a:lnTo>
                  <a:lnTo>
                    <a:pt x="382104" y="106413"/>
                  </a:lnTo>
                  <a:lnTo>
                    <a:pt x="380428" y="104965"/>
                  </a:lnTo>
                  <a:lnTo>
                    <a:pt x="378650" y="103187"/>
                  </a:lnTo>
                  <a:lnTo>
                    <a:pt x="374650" y="108966"/>
                  </a:lnTo>
                  <a:lnTo>
                    <a:pt x="374764" y="110413"/>
                  </a:lnTo>
                  <a:lnTo>
                    <a:pt x="375208" y="114973"/>
                  </a:lnTo>
                  <a:lnTo>
                    <a:pt x="383324" y="115303"/>
                  </a:lnTo>
                  <a:lnTo>
                    <a:pt x="386880" y="114744"/>
                  </a:lnTo>
                  <a:lnTo>
                    <a:pt x="388759" y="114414"/>
                  </a:lnTo>
                  <a:lnTo>
                    <a:pt x="392874" y="112750"/>
                  </a:lnTo>
                  <a:close/>
                </a:path>
                <a:path w="554354" h="323850">
                  <a:moveTo>
                    <a:pt x="394766" y="56819"/>
                  </a:moveTo>
                  <a:lnTo>
                    <a:pt x="392658" y="57150"/>
                  </a:lnTo>
                  <a:lnTo>
                    <a:pt x="390207" y="61048"/>
                  </a:lnTo>
                  <a:lnTo>
                    <a:pt x="388429" y="63931"/>
                  </a:lnTo>
                  <a:lnTo>
                    <a:pt x="384873" y="71831"/>
                  </a:lnTo>
                  <a:lnTo>
                    <a:pt x="385876" y="75057"/>
                  </a:lnTo>
                  <a:lnTo>
                    <a:pt x="385991" y="75501"/>
                  </a:lnTo>
                  <a:lnTo>
                    <a:pt x="386321" y="75946"/>
                  </a:lnTo>
                  <a:lnTo>
                    <a:pt x="386651" y="76276"/>
                  </a:lnTo>
                  <a:lnTo>
                    <a:pt x="388759" y="77724"/>
                  </a:lnTo>
                  <a:lnTo>
                    <a:pt x="393103" y="75501"/>
                  </a:lnTo>
                  <a:lnTo>
                    <a:pt x="393547" y="72390"/>
                  </a:lnTo>
                  <a:lnTo>
                    <a:pt x="392760" y="70713"/>
                  </a:lnTo>
                  <a:lnTo>
                    <a:pt x="392760" y="69723"/>
                  </a:lnTo>
                  <a:lnTo>
                    <a:pt x="392658" y="67157"/>
                  </a:lnTo>
                  <a:lnTo>
                    <a:pt x="393103" y="64490"/>
                  </a:lnTo>
                  <a:lnTo>
                    <a:pt x="393649" y="62052"/>
                  </a:lnTo>
                  <a:lnTo>
                    <a:pt x="394766" y="56819"/>
                  </a:lnTo>
                  <a:close/>
                </a:path>
                <a:path w="554354" h="323850">
                  <a:moveTo>
                    <a:pt x="395401" y="30086"/>
                  </a:moveTo>
                  <a:lnTo>
                    <a:pt x="393852" y="25565"/>
                  </a:lnTo>
                  <a:lnTo>
                    <a:pt x="387096" y="23571"/>
                  </a:lnTo>
                  <a:lnTo>
                    <a:pt x="383654" y="23799"/>
                  </a:lnTo>
                  <a:lnTo>
                    <a:pt x="387654" y="32143"/>
                  </a:lnTo>
                  <a:lnTo>
                    <a:pt x="388543" y="32918"/>
                  </a:lnTo>
                  <a:lnTo>
                    <a:pt x="393166" y="33680"/>
                  </a:lnTo>
                  <a:lnTo>
                    <a:pt x="395401" y="30086"/>
                  </a:lnTo>
                  <a:close/>
                </a:path>
                <a:path w="554354" h="323850">
                  <a:moveTo>
                    <a:pt x="414426" y="133311"/>
                  </a:moveTo>
                  <a:lnTo>
                    <a:pt x="405993" y="128981"/>
                  </a:lnTo>
                  <a:lnTo>
                    <a:pt x="403428" y="128651"/>
                  </a:lnTo>
                  <a:lnTo>
                    <a:pt x="398653" y="128092"/>
                  </a:lnTo>
                  <a:lnTo>
                    <a:pt x="397319" y="132092"/>
                  </a:lnTo>
                  <a:lnTo>
                    <a:pt x="398322" y="135648"/>
                  </a:lnTo>
                  <a:lnTo>
                    <a:pt x="398767" y="136880"/>
                  </a:lnTo>
                  <a:lnTo>
                    <a:pt x="399427" y="138099"/>
                  </a:lnTo>
                  <a:lnTo>
                    <a:pt x="404431" y="142989"/>
                  </a:lnTo>
                  <a:lnTo>
                    <a:pt x="408317" y="141541"/>
                  </a:lnTo>
                  <a:lnTo>
                    <a:pt x="411543" y="137210"/>
                  </a:lnTo>
                  <a:lnTo>
                    <a:pt x="414426" y="133311"/>
                  </a:lnTo>
                  <a:close/>
                </a:path>
                <a:path w="554354" h="323850">
                  <a:moveTo>
                    <a:pt x="434149" y="223812"/>
                  </a:moveTo>
                  <a:lnTo>
                    <a:pt x="428828" y="220903"/>
                  </a:lnTo>
                  <a:lnTo>
                    <a:pt x="419201" y="220383"/>
                  </a:lnTo>
                  <a:lnTo>
                    <a:pt x="411543" y="222935"/>
                  </a:lnTo>
                  <a:lnTo>
                    <a:pt x="410819" y="226682"/>
                  </a:lnTo>
                  <a:lnTo>
                    <a:pt x="416382" y="228536"/>
                  </a:lnTo>
                  <a:lnTo>
                    <a:pt x="423849" y="228955"/>
                  </a:lnTo>
                  <a:lnTo>
                    <a:pt x="428879" y="228384"/>
                  </a:lnTo>
                  <a:lnTo>
                    <a:pt x="434149" y="223812"/>
                  </a:lnTo>
                  <a:close/>
                </a:path>
                <a:path w="554354" h="323850">
                  <a:moveTo>
                    <a:pt x="439991" y="15684"/>
                  </a:moveTo>
                  <a:lnTo>
                    <a:pt x="438658" y="10896"/>
                  </a:lnTo>
                  <a:lnTo>
                    <a:pt x="436651" y="14122"/>
                  </a:lnTo>
                  <a:lnTo>
                    <a:pt x="434987" y="15240"/>
                  </a:lnTo>
                  <a:lnTo>
                    <a:pt x="432765" y="16573"/>
                  </a:lnTo>
                  <a:lnTo>
                    <a:pt x="430542" y="16014"/>
                  </a:lnTo>
                  <a:lnTo>
                    <a:pt x="424103" y="14681"/>
                  </a:lnTo>
                  <a:lnTo>
                    <a:pt x="424548" y="18351"/>
                  </a:lnTo>
                  <a:lnTo>
                    <a:pt x="427316" y="20459"/>
                  </a:lnTo>
                  <a:lnTo>
                    <a:pt x="430872" y="23025"/>
                  </a:lnTo>
                  <a:lnTo>
                    <a:pt x="434543" y="26581"/>
                  </a:lnTo>
                  <a:lnTo>
                    <a:pt x="437324" y="21348"/>
                  </a:lnTo>
                  <a:lnTo>
                    <a:pt x="437984" y="20243"/>
                  </a:lnTo>
                  <a:lnTo>
                    <a:pt x="438988" y="18681"/>
                  </a:lnTo>
                  <a:lnTo>
                    <a:pt x="439547" y="17233"/>
                  </a:lnTo>
                  <a:lnTo>
                    <a:pt x="439877" y="16459"/>
                  </a:lnTo>
                  <a:lnTo>
                    <a:pt x="439991" y="15684"/>
                  </a:lnTo>
                  <a:close/>
                </a:path>
                <a:path w="554354" h="323850">
                  <a:moveTo>
                    <a:pt x="446100" y="51257"/>
                  </a:moveTo>
                  <a:lnTo>
                    <a:pt x="439204" y="53263"/>
                  </a:lnTo>
                  <a:lnTo>
                    <a:pt x="435546" y="54267"/>
                  </a:lnTo>
                  <a:lnTo>
                    <a:pt x="429869" y="54825"/>
                  </a:lnTo>
                  <a:lnTo>
                    <a:pt x="427990" y="58483"/>
                  </a:lnTo>
                  <a:lnTo>
                    <a:pt x="426326" y="61264"/>
                  </a:lnTo>
                  <a:lnTo>
                    <a:pt x="428104" y="64820"/>
                  </a:lnTo>
                  <a:lnTo>
                    <a:pt x="430758" y="66167"/>
                  </a:lnTo>
                  <a:lnTo>
                    <a:pt x="435317" y="68275"/>
                  </a:lnTo>
                  <a:lnTo>
                    <a:pt x="439877" y="64376"/>
                  </a:lnTo>
                  <a:lnTo>
                    <a:pt x="442315" y="60820"/>
                  </a:lnTo>
                  <a:lnTo>
                    <a:pt x="445211" y="56375"/>
                  </a:lnTo>
                  <a:lnTo>
                    <a:pt x="446100" y="51257"/>
                  </a:lnTo>
                  <a:close/>
                </a:path>
                <a:path w="554354" h="323850">
                  <a:moveTo>
                    <a:pt x="495655" y="223939"/>
                  </a:moveTo>
                  <a:lnTo>
                    <a:pt x="495312" y="223380"/>
                  </a:lnTo>
                  <a:lnTo>
                    <a:pt x="494982" y="222821"/>
                  </a:lnTo>
                  <a:lnTo>
                    <a:pt x="495579" y="224015"/>
                  </a:lnTo>
                  <a:close/>
                </a:path>
                <a:path w="554354" h="323850">
                  <a:moveTo>
                    <a:pt x="530656" y="61607"/>
                  </a:moveTo>
                  <a:lnTo>
                    <a:pt x="528878" y="60490"/>
                  </a:lnTo>
                  <a:lnTo>
                    <a:pt x="524319" y="62941"/>
                  </a:lnTo>
                  <a:lnTo>
                    <a:pt x="522541" y="64376"/>
                  </a:lnTo>
                  <a:lnTo>
                    <a:pt x="517766" y="71945"/>
                  </a:lnTo>
                  <a:lnTo>
                    <a:pt x="518655" y="75717"/>
                  </a:lnTo>
                  <a:lnTo>
                    <a:pt x="518756" y="76720"/>
                  </a:lnTo>
                  <a:lnTo>
                    <a:pt x="519430" y="77393"/>
                  </a:lnTo>
                  <a:lnTo>
                    <a:pt x="520534" y="77609"/>
                  </a:lnTo>
                  <a:lnTo>
                    <a:pt x="523201" y="78282"/>
                  </a:lnTo>
                  <a:lnTo>
                    <a:pt x="529323" y="68834"/>
                  </a:lnTo>
                  <a:lnTo>
                    <a:pt x="529653" y="66268"/>
                  </a:lnTo>
                  <a:lnTo>
                    <a:pt x="530656" y="61607"/>
                  </a:lnTo>
                  <a:close/>
                </a:path>
                <a:path w="554354" h="323850">
                  <a:moveTo>
                    <a:pt x="535876" y="165785"/>
                  </a:moveTo>
                  <a:lnTo>
                    <a:pt x="533768" y="164782"/>
                  </a:lnTo>
                  <a:lnTo>
                    <a:pt x="531431" y="165227"/>
                  </a:lnTo>
                  <a:lnTo>
                    <a:pt x="528434" y="165785"/>
                  </a:lnTo>
                  <a:lnTo>
                    <a:pt x="524764" y="168783"/>
                  </a:lnTo>
                  <a:lnTo>
                    <a:pt x="524649" y="172339"/>
                  </a:lnTo>
                  <a:lnTo>
                    <a:pt x="524535" y="174675"/>
                  </a:lnTo>
                  <a:lnTo>
                    <a:pt x="524535" y="178130"/>
                  </a:lnTo>
                  <a:lnTo>
                    <a:pt x="527431" y="178346"/>
                  </a:lnTo>
                  <a:lnTo>
                    <a:pt x="531202" y="178676"/>
                  </a:lnTo>
                  <a:lnTo>
                    <a:pt x="535203" y="172237"/>
                  </a:lnTo>
                  <a:lnTo>
                    <a:pt x="535876" y="165785"/>
                  </a:lnTo>
                  <a:close/>
                </a:path>
                <a:path w="554354" h="323850">
                  <a:moveTo>
                    <a:pt x="553986" y="37922"/>
                  </a:moveTo>
                  <a:lnTo>
                    <a:pt x="552983" y="32918"/>
                  </a:lnTo>
                  <a:lnTo>
                    <a:pt x="548868" y="28244"/>
                  </a:lnTo>
                  <a:lnTo>
                    <a:pt x="542201" y="39585"/>
                  </a:lnTo>
                  <a:lnTo>
                    <a:pt x="541655" y="43141"/>
                  </a:lnTo>
                  <a:lnTo>
                    <a:pt x="541756" y="42583"/>
                  </a:lnTo>
                  <a:lnTo>
                    <a:pt x="541756" y="43256"/>
                  </a:lnTo>
                  <a:lnTo>
                    <a:pt x="542201" y="44704"/>
                  </a:lnTo>
                  <a:lnTo>
                    <a:pt x="544982" y="45593"/>
                  </a:lnTo>
                  <a:lnTo>
                    <a:pt x="546315" y="44373"/>
                  </a:lnTo>
                  <a:lnTo>
                    <a:pt x="551764" y="41808"/>
                  </a:lnTo>
                  <a:lnTo>
                    <a:pt x="553986" y="37922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0476510" y="18673038"/>
              <a:ext cx="810260" cy="324485"/>
            </a:xfrm>
            <a:custGeom>
              <a:avLst/>
              <a:gdLst/>
              <a:ahLst/>
              <a:cxnLst/>
              <a:rect l="l" t="t" r="r" b="b"/>
              <a:pathLst>
                <a:path w="810259" h="324484">
                  <a:moveTo>
                    <a:pt x="12890" y="123088"/>
                  </a:moveTo>
                  <a:lnTo>
                    <a:pt x="12446" y="120535"/>
                  </a:lnTo>
                  <a:lnTo>
                    <a:pt x="10007" y="119532"/>
                  </a:lnTo>
                  <a:lnTo>
                    <a:pt x="8890" y="119087"/>
                  </a:lnTo>
                  <a:lnTo>
                    <a:pt x="6896" y="119202"/>
                  </a:lnTo>
                  <a:lnTo>
                    <a:pt x="4889" y="119976"/>
                  </a:lnTo>
                  <a:lnTo>
                    <a:pt x="2667" y="120637"/>
                  </a:lnTo>
                  <a:lnTo>
                    <a:pt x="774" y="121970"/>
                  </a:lnTo>
                  <a:lnTo>
                    <a:pt x="444" y="123418"/>
                  </a:lnTo>
                  <a:lnTo>
                    <a:pt x="0" y="125755"/>
                  </a:lnTo>
                  <a:lnTo>
                    <a:pt x="4775" y="126428"/>
                  </a:lnTo>
                  <a:lnTo>
                    <a:pt x="6451" y="126974"/>
                  </a:lnTo>
                  <a:lnTo>
                    <a:pt x="7886" y="127419"/>
                  </a:lnTo>
                  <a:lnTo>
                    <a:pt x="12890" y="128536"/>
                  </a:lnTo>
                  <a:lnTo>
                    <a:pt x="12890" y="123088"/>
                  </a:lnTo>
                  <a:close/>
                </a:path>
                <a:path w="810259" h="324484">
                  <a:moveTo>
                    <a:pt x="16230" y="67716"/>
                  </a:moveTo>
                  <a:lnTo>
                    <a:pt x="15887" y="61823"/>
                  </a:lnTo>
                  <a:lnTo>
                    <a:pt x="11887" y="60490"/>
                  </a:lnTo>
                  <a:lnTo>
                    <a:pt x="10452" y="59931"/>
                  </a:lnTo>
                  <a:lnTo>
                    <a:pt x="9004" y="59601"/>
                  </a:lnTo>
                  <a:lnTo>
                    <a:pt x="5778" y="61937"/>
                  </a:lnTo>
                  <a:lnTo>
                    <a:pt x="5334" y="63830"/>
                  </a:lnTo>
                  <a:lnTo>
                    <a:pt x="5778" y="65493"/>
                  </a:lnTo>
                  <a:lnTo>
                    <a:pt x="6451" y="67830"/>
                  </a:lnTo>
                  <a:lnTo>
                    <a:pt x="8890" y="69608"/>
                  </a:lnTo>
                  <a:lnTo>
                    <a:pt x="11887" y="68834"/>
                  </a:lnTo>
                  <a:lnTo>
                    <a:pt x="16230" y="67716"/>
                  </a:lnTo>
                  <a:close/>
                </a:path>
                <a:path w="810259" h="324484">
                  <a:moveTo>
                    <a:pt x="19227" y="226275"/>
                  </a:moveTo>
                  <a:lnTo>
                    <a:pt x="19113" y="226606"/>
                  </a:lnTo>
                  <a:lnTo>
                    <a:pt x="18999" y="226822"/>
                  </a:lnTo>
                  <a:lnTo>
                    <a:pt x="18884" y="227164"/>
                  </a:lnTo>
                  <a:lnTo>
                    <a:pt x="18783" y="227495"/>
                  </a:lnTo>
                  <a:lnTo>
                    <a:pt x="18999" y="228053"/>
                  </a:lnTo>
                  <a:lnTo>
                    <a:pt x="19227" y="228384"/>
                  </a:lnTo>
                  <a:lnTo>
                    <a:pt x="19227" y="226275"/>
                  </a:lnTo>
                  <a:close/>
                </a:path>
                <a:path w="810259" h="324484">
                  <a:moveTo>
                    <a:pt x="41884" y="84289"/>
                  </a:moveTo>
                  <a:lnTo>
                    <a:pt x="40220" y="81394"/>
                  </a:lnTo>
                  <a:lnTo>
                    <a:pt x="37452" y="80835"/>
                  </a:lnTo>
                  <a:lnTo>
                    <a:pt x="29997" y="84061"/>
                  </a:lnTo>
                  <a:lnTo>
                    <a:pt x="33667" y="82499"/>
                  </a:lnTo>
                  <a:lnTo>
                    <a:pt x="28562" y="88023"/>
                  </a:lnTo>
                  <a:lnTo>
                    <a:pt x="33985" y="91605"/>
                  </a:lnTo>
                  <a:lnTo>
                    <a:pt x="41313" y="91084"/>
                  </a:lnTo>
                  <a:lnTo>
                    <a:pt x="41884" y="84289"/>
                  </a:lnTo>
                  <a:close/>
                </a:path>
                <a:path w="810259" h="324484">
                  <a:moveTo>
                    <a:pt x="42887" y="155892"/>
                  </a:moveTo>
                  <a:lnTo>
                    <a:pt x="39776" y="153555"/>
                  </a:lnTo>
                  <a:lnTo>
                    <a:pt x="36118" y="152336"/>
                  </a:lnTo>
                  <a:lnTo>
                    <a:pt x="34671" y="153225"/>
                  </a:lnTo>
                  <a:lnTo>
                    <a:pt x="32334" y="152882"/>
                  </a:lnTo>
                  <a:lnTo>
                    <a:pt x="29337" y="151777"/>
                  </a:lnTo>
                  <a:lnTo>
                    <a:pt x="26339" y="152781"/>
                  </a:lnTo>
                  <a:lnTo>
                    <a:pt x="25781" y="155994"/>
                  </a:lnTo>
                  <a:lnTo>
                    <a:pt x="27330" y="158445"/>
                  </a:lnTo>
                  <a:lnTo>
                    <a:pt x="27114" y="157886"/>
                  </a:lnTo>
                  <a:lnTo>
                    <a:pt x="27330" y="158330"/>
                  </a:lnTo>
                  <a:lnTo>
                    <a:pt x="27444" y="158673"/>
                  </a:lnTo>
                  <a:lnTo>
                    <a:pt x="29667" y="163118"/>
                  </a:lnTo>
                  <a:lnTo>
                    <a:pt x="37998" y="162344"/>
                  </a:lnTo>
                  <a:lnTo>
                    <a:pt x="40665" y="158775"/>
                  </a:lnTo>
                  <a:lnTo>
                    <a:pt x="42887" y="155892"/>
                  </a:lnTo>
                  <a:close/>
                </a:path>
                <a:path w="810259" h="324484">
                  <a:moveTo>
                    <a:pt x="55118" y="28689"/>
                  </a:moveTo>
                  <a:lnTo>
                    <a:pt x="42887" y="24015"/>
                  </a:lnTo>
                  <a:lnTo>
                    <a:pt x="43116" y="29248"/>
                  </a:lnTo>
                  <a:lnTo>
                    <a:pt x="43218" y="32588"/>
                  </a:lnTo>
                  <a:lnTo>
                    <a:pt x="44005" y="34582"/>
                  </a:lnTo>
                  <a:lnTo>
                    <a:pt x="47332" y="35140"/>
                  </a:lnTo>
                  <a:lnTo>
                    <a:pt x="47891" y="35255"/>
                  </a:lnTo>
                  <a:lnTo>
                    <a:pt x="49669" y="35471"/>
                  </a:lnTo>
                  <a:lnTo>
                    <a:pt x="51777" y="35585"/>
                  </a:lnTo>
                  <a:lnTo>
                    <a:pt x="54114" y="35255"/>
                  </a:lnTo>
                  <a:lnTo>
                    <a:pt x="54444" y="33362"/>
                  </a:lnTo>
                  <a:lnTo>
                    <a:pt x="55118" y="28689"/>
                  </a:lnTo>
                  <a:close/>
                </a:path>
                <a:path w="810259" h="324484">
                  <a:moveTo>
                    <a:pt x="79451" y="93738"/>
                  </a:moveTo>
                  <a:lnTo>
                    <a:pt x="78003" y="90512"/>
                  </a:lnTo>
                  <a:lnTo>
                    <a:pt x="72910" y="86093"/>
                  </a:lnTo>
                  <a:lnTo>
                    <a:pt x="69583" y="91503"/>
                  </a:lnTo>
                  <a:lnTo>
                    <a:pt x="69723" y="98717"/>
                  </a:lnTo>
                  <a:lnTo>
                    <a:pt x="74942" y="99745"/>
                  </a:lnTo>
                  <a:lnTo>
                    <a:pt x="74333" y="100076"/>
                  </a:lnTo>
                  <a:lnTo>
                    <a:pt x="75006" y="99745"/>
                  </a:lnTo>
                  <a:lnTo>
                    <a:pt x="78333" y="97853"/>
                  </a:lnTo>
                  <a:lnTo>
                    <a:pt x="79451" y="93738"/>
                  </a:lnTo>
                  <a:close/>
                </a:path>
                <a:path w="810259" h="324484">
                  <a:moveTo>
                    <a:pt x="86995" y="136093"/>
                  </a:moveTo>
                  <a:lnTo>
                    <a:pt x="86893" y="133654"/>
                  </a:lnTo>
                  <a:lnTo>
                    <a:pt x="86220" y="131533"/>
                  </a:lnTo>
                  <a:lnTo>
                    <a:pt x="86106" y="131318"/>
                  </a:lnTo>
                  <a:lnTo>
                    <a:pt x="86106" y="131089"/>
                  </a:lnTo>
                  <a:lnTo>
                    <a:pt x="85217" y="129095"/>
                  </a:lnTo>
                  <a:lnTo>
                    <a:pt x="83667" y="127533"/>
                  </a:lnTo>
                  <a:lnTo>
                    <a:pt x="81000" y="127977"/>
                  </a:lnTo>
                  <a:lnTo>
                    <a:pt x="77889" y="128536"/>
                  </a:lnTo>
                  <a:lnTo>
                    <a:pt x="73672" y="135877"/>
                  </a:lnTo>
                  <a:lnTo>
                    <a:pt x="76111" y="138874"/>
                  </a:lnTo>
                  <a:lnTo>
                    <a:pt x="78219" y="141211"/>
                  </a:lnTo>
                  <a:lnTo>
                    <a:pt x="83223" y="141325"/>
                  </a:lnTo>
                  <a:lnTo>
                    <a:pt x="85445" y="139204"/>
                  </a:lnTo>
                  <a:lnTo>
                    <a:pt x="85890" y="138874"/>
                  </a:lnTo>
                  <a:lnTo>
                    <a:pt x="86220" y="138315"/>
                  </a:lnTo>
                  <a:lnTo>
                    <a:pt x="86448" y="137769"/>
                  </a:lnTo>
                  <a:lnTo>
                    <a:pt x="86995" y="136093"/>
                  </a:lnTo>
                  <a:close/>
                </a:path>
                <a:path w="810259" h="324484">
                  <a:moveTo>
                    <a:pt x="110667" y="35471"/>
                  </a:moveTo>
                  <a:lnTo>
                    <a:pt x="106438" y="31242"/>
                  </a:lnTo>
                  <a:lnTo>
                    <a:pt x="102666" y="28575"/>
                  </a:lnTo>
                  <a:lnTo>
                    <a:pt x="99885" y="27584"/>
                  </a:lnTo>
                  <a:lnTo>
                    <a:pt x="97332" y="29019"/>
                  </a:lnTo>
                  <a:lnTo>
                    <a:pt x="93446" y="37134"/>
                  </a:lnTo>
                  <a:lnTo>
                    <a:pt x="99110" y="39585"/>
                  </a:lnTo>
                  <a:lnTo>
                    <a:pt x="103555" y="38366"/>
                  </a:lnTo>
                  <a:lnTo>
                    <a:pt x="103886" y="38366"/>
                  </a:lnTo>
                  <a:lnTo>
                    <a:pt x="104114" y="38252"/>
                  </a:lnTo>
                  <a:lnTo>
                    <a:pt x="104444" y="38036"/>
                  </a:lnTo>
                  <a:lnTo>
                    <a:pt x="110667" y="35471"/>
                  </a:lnTo>
                  <a:close/>
                </a:path>
                <a:path w="810259" h="324484">
                  <a:moveTo>
                    <a:pt x="114109" y="209372"/>
                  </a:moveTo>
                  <a:lnTo>
                    <a:pt x="113995" y="208254"/>
                  </a:lnTo>
                  <a:lnTo>
                    <a:pt x="113995" y="207594"/>
                  </a:lnTo>
                  <a:lnTo>
                    <a:pt x="113449" y="207365"/>
                  </a:lnTo>
                  <a:lnTo>
                    <a:pt x="113220" y="206921"/>
                  </a:lnTo>
                  <a:lnTo>
                    <a:pt x="109220" y="209816"/>
                  </a:lnTo>
                  <a:lnTo>
                    <a:pt x="100888" y="211594"/>
                  </a:lnTo>
                  <a:lnTo>
                    <a:pt x="100444" y="206362"/>
                  </a:lnTo>
                  <a:lnTo>
                    <a:pt x="96774" y="207365"/>
                  </a:lnTo>
                  <a:lnTo>
                    <a:pt x="90551" y="209372"/>
                  </a:lnTo>
                  <a:lnTo>
                    <a:pt x="93116" y="213817"/>
                  </a:lnTo>
                  <a:lnTo>
                    <a:pt x="94894" y="216712"/>
                  </a:lnTo>
                  <a:lnTo>
                    <a:pt x="102336" y="217487"/>
                  </a:lnTo>
                  <a:lnTo>
                    <a:pt x="103886" y="213931"/>
                  </a:lnTo>
                  <a:lnTo>
                    <a:pt x="104559" y="212369"/>
                  </a:lnTo>
                  <a:lnTo>
                    <a:pt x="105994" y="212153"/>
                  </a:lnTo>
                  <a:lnTo>
                    <a:pt x="106438" y="213258"/>
                  </a:lnTo>
                  <a:lnTo>
                    <a:pt x="108331" y="218490"/>
                  </a:lnTo>
                  <a:lnTo>
                    <a:pt x="111328" y="216484"/>
                  </a:lnTo>
                  <a:lnTo>
                    <a:pt x="113004" y="212699"/>
                  </a:lnTo>
                  <a:lnTo>
                    <a:pt x="113893" y="210820"/>
                  </a:lnTo>
                  <a:lnTo>
                    <a:pt x="114109" y="209372"/>
                  </a:lnTo>
                  <a:close/>
                </a:path>
                <a:path w="810259" h="324484">
                  <a:moveTo>
                    <a:pt x="115443" y="290309"/>
                  </a:moveTo>
                  <a:lnTo>
                    <a:pt x="112217" y="288975"/>
                  </a:lnTo>
                  <a:lnTo>
                    <a:pt x="106883" y="289420"/>
                  </a:lnTo>
                  <a:lnTo>
                    <a:pt x="104775" y="289648"/>
                  </a:lnTo>
                  <a:lnTo>
                    <a:pt x="102450" y="290423"/>
                  </a:lnTo>
                  <a:lnTo>
                    <a:pt x="100228" y="289979"/>
                  </a:lnTo>
                  <a:lnTo>
                    <a:pt x="98894" y="289648"/>
                  </a:lnTo>
                  <a:lnTo>
                    <a:pt x="98552" y="288645"/>
                  </a:lnTo>
                  <a:lnTo>
                    <a:pt x="97002" y="288874"/>
                  </a:lnTo>
                  <a:lnTo>
                    <a:pt x="95669" y="289318"/>
                  </a:lnTo>
                  <a:lnTo>
                    <a:pt x="94221" y="291312"/>
                  </a:lnTo>
                  <a:lnTo>
                    <a:pt x="94221" y="294982"/>
                  </a:lnTo>
                  <a:lnTo>
                    <a:pt x="96227" y="296646"/>
                  </a:lnTo>
                  <a:lnTo>
                    <a:pt x="98107" y="297649"/>
                  </a:lnTo>
                  <a:lnTo>
                    <a:pt x="102108" y="299872"/>
                  </a:lnTo>
                  <a:lnTo>
                    <a:pt x="108889" y="300101"/>
                  </a:lnTo>
                  <a:lnTo>
                    <a:pt x="115443" y="290309"/>
                  </a:lnTo>
                  <a:close/>
                </a:path>
                <a:path w="810259" h="324484">
                  <a:moveTo>
                    <a:pt x="120002" y="72161"/>
                  </a:moveTo>
                  <a:lnTo>
                    <a:pt x="118884" y="68275"/>
                  </a:lnTo>
                  <a:lnTo>
                    <a:pt x="115887" y="64935"/>
                  </a:lnTo>
                  <a:lnTo>
                    <a:pt x="113106" y="61709"/>
                  </a:lnTo>
                  <a:lnTo>
                    <a:pt x="108559" y="59156"/>
                  </a:lnTo>
                  <a:lnTo>
                    <a:pt x="102006" y="61379"/>
                  </a:lnTo>
                  <a:lnTo>
                    <a:pt x="99783" y="63271"/>
                  </a:lnTo>
                  <a:lnTo>
                    <a:pt x="101333" y="66052"/>
                  </a:lnTo>
                  <a:lnTo>
                    <a:pt x="103339" y="69824"/>
                  </a:lnTo>
                  <a:lnTo>
                    <a:pt x="111887" y="73939"/>
                  </a:lnTo>
                  <a:lnTo>
                    <a:pt x="116217" y="72948"/>
                  </a:lnTo>
                  <a:lnTo>
                    <a:pt x="120002" y="72161"/>
                  </a:lnTo>
                  <a:close/>
                </a:path>
                <a:path w="810259" h="324484">
                  <a:moveTo>
                    <a:pt x="142963" y="108305"/>
                  </a:moveTo>
                  <a:lnTo>
                    <a:pt x="142900" y="106972"/>
                  </a:lnTo>
                  <a:lnTo>
                    <a:pt x="142671" y="104736"/>
                  </a:lnTo>
                  <a:lnTo>
                    <a:pt x="141998" y="104190"/>
                  </a:lnTo>
                  <a:lnTo>
                    <a:pt x="141554" y="103517"/>
                  </a:lnTo>
                  <a:lnTo>
                    <a:pt x="141668" y="101523"/>
                  </a:lnTo>
                  <a:lnTo>
                    <a:pt x="141884" y="100965"/>
                  </a:lnTo>
                  <a:lnTo>
                    <a:pt x="141782" y="100634"/>
                  </a:lnTo>
                  <a:lnTo>
                    <a:pt x="140538" y="96456"/>
                  </a:lnTo>
                  <a:lnTo>
                    <a:pt x="135039" y="94615"/>
                  </a:lnTo>
                  <a:lnTo>
                    <a:pt x="130035" y="95834"/>
                  </a:lnTo>
                  <a:lnTo>
                    <a:pt x="130111" y="100634"/>
                  </a:lnTo>
                  <a:lnTo>
                    <a:pt x="130886" y="101968"/>
                  </a:lnTo>
                  <a:lnTo>
                    <a:pt x="128892" y="106972"/>
                  </a:lnTo>
                  <a:lnTo>
                    <a:pt x="128447" y="108305"/>
                  </a:lnTo>
                  <a:lnTo>
                    <a:pt x="127889" y="110413"/>
                  </a:lnTo>
                  <a:lnTo>
                    <a:pt x="127114" y="111975"/>
                  </a:lnTo>
                  <a:lnTo>
                    <a:pt x="127444" y="113639"/>
                  </a:lnTo>
                  <a:lnTo>
                    <a:pt x="127558" y="114744"/>
                  </a:lnTo>
                  <a:lnTo>
                    <a:pt x="128333" y="115862"/>
                  </a:lnTo>
                  <a:lnTo>
                    <a:pt x="133883" y="119862"/>
                  </a:lnTo>
                  <a:lnTo>
                    <a:pt x="138112" y="117754"/>
                  </a:lnTo>
                  <a:lnTo>
                    <a:pt x="142671" y="111188"/>
                  </a:lnTo>
                  <a:lnTo>
                    <a:pt x="142748" y="110413"/>
                  </a:lnTo>
                  <a:lnTo>
                    <a:pt x="142963" y="108305"/>
                  </a:lnTo>
                  <a:close/>
                </a:path>
                <a:path w="810259" h="324484">
                  <a:moveTo>
                    <a:pt x="171107" y="133210"/>
                  </a:moveTo>
                  <a:lnTo>
                    <a:pt x="166331" y="128981"/>
                  </a:lnTo>
                  <a:lnTo>
                    <a:pt x="165328" y="128206"/>
                  </a:lnTo>
                  <a:lnTo>
                    <a:pt x="164338" y="127863"/>
                  </a:lnTo>
                  <a:lnTo>
                    <a:pt x="158445" y="128422"/>
                  </a:lnTo>
                  <a:lnTo>
                    <a:pt x="154000" y="138430"/>
                  </a:lnTo>
                  <a:lnTo>
                    <a:pt x="155003" y="142328"/>
                  </a:lnTo>
                  <a:lnTo>
                    <a:pt x="155778" y="145097"/>
                  </a:lnTo>
                  <a:lnTo>
                    <a:pt x="158000" y="146443"/>
                  </a:lnTo>
                  <a:lnTo>
                    <a:pt x="160667" y="145211"/>
                  </a:lnTo>
                  <a:lnTo>
                    <a:pt x="164998" y="142989"/>
                  </a:lnTo>
                  <a:lnTo>
                    <a:pt x="171107" y="133210"/>
                  </a:lnTo>
                  <a:close/>
                </a:path>
                <a:path w="810259" h="324484">
                  <a:moveTo>
                    <a:pt x="183997" y="267627"/>
                  </a:moveTo>
                  <a:lnTo>
                    <a:pt x="182448" y="261404"/>
                  </a:lnTo>
                  <a:lnTo>
                    <a:pt x="178892" y="257517"/>
                  </a:lnTo>
                  <a:lnTo>
                    <a:pt x="177927" y="256514"/>
                  </a:lnTo>
                  <a:lnTo>
                    <a:pt x="177114" y="255181"/>
                  </a:lnTo>
                  <a:lnTo>
                    <a:pt x="174218" y="255181"/>
                  </a:lnTo>
                  <a:lnTo>
                    <a:pt x="172999" y="256286"/>
                  </a:lnTo>
                  <a:lnTo>
                    <a:pt x="172186" y="256514"/>
                  </a:lnTo>
                  <a:lnTo>
                    <a:pt x="167449" y="257517"/>
                  </a:lnTo>
                  <a:lnTo>
                    <a:pt x="164998" y="260299"/>
                  </a:lnTo>
                  <a:lnTo>
                    <a:pt x="164439" y="264071"/>
                  </a:lnTo>
                  <a:lnTo>
                    <a:pt x="163995" y="266077"/>
                  </a:lnTo>
                  <a:lnTo>
                    <a:pt x="165671" y="267970"/>
                  </a:lnTo>
                  <a:lnTo>
                    <a:pt x="167106" y="268960"/>
                  </a:lnTo>
                  <a:lnTo>
                    <a:pt x="169887" y="270751"/>
                  </a:lnTo>
                  <a:lnTo>
                    <a:pt x="175437" y="272745"/>
                  </a:lnTo>
                  <a:lnTo>
                    <a:pt x="178739" y="270751"/>
                  </a:lnTo>
                  <a:lnTo>
                    <a:pt x="183997" y="267627"/>
                  </a:lnTo>
                  <a:close/>
                </a:path>
                <a:path w="810259" h="324484">
                  <a:moveTo>
                    <a:pt x="189331" y="91960"/>
                  </a:moveTo>
                  <a:lnTo>
                    <a:pt x="187439" y="88290"/>
                  </a:lnTo>
                  <a:lnTo>
                    <a:pt x="185559" y="84836"/>
                  </a:lnTo>
                  <a:lnTo>
                    <a:pt x="178549" y="81165"/>
                  </a:lnTo>
                  <a:lnTo>
                    <a:pt x="182003" y="70827"/>
                  </a:lnTo>
                  <a:lnTo>
                    <a:pt x="176999" y="71716"/>
                  </a:lnTo>
                  <a:lnTo>
                    <a:pt x="175336" y="71945"/>
                  </a:lnTo>
                  <a:lnTo>
                    <a:pt x="170332" y="75717"/>
                  </a:lnTo>
                  <a:lnTo>
                    <a:pt x="181330" y="95402"/>
                  </a:lnTo>
                  <a:lnTo>
                    <a:pt x="183883" y="94843"/>
                  </a:lnTo>
                  <a:lnTo>
                    <a:pt x="186994" y="94068"/>
                  </a:lnTo>
                  <a:lnTo>
                    <a:pt x="189331" y="91960"/>
                  </a:lnTo>
                  <a:close/>
                </a:path>
                <a:path w="810259" h="324484">
                  <a:moveTo>
                    <a:pt x="195326" y="171792"/>
                  </a:moveTo>
                  <a:lnTo>
                    <a:pt x="188887" y="171234"/>
                  </a:lnTo>
                  <a:lnTo>
                    <a:pt x="188112" y="171119"/>
                  </a:lnTo>
                  <a:lnTo>
                    <a:pt x="186664" y="171348"/>
                  </a:lnTo>
                  <a:lnTo>
                    <a:pt x="186664" y="173228"/>
                  </a:lnTo>
                  <a:lnTo>
                    <a:pt x="185889" y="175348"/>
                  </a:lnTo>
                  <a:lnTo>
                    <a:pt x="183438" y="178574"/>
                  </a:lnTo>
                  <a:lnTo>
                    <a:pt x="182219" y="179578"/>
                  </a:lnTo>
                  <a:lnTo>
                    <a:pt x="181000" y="180238"/>
                  </a:lnTo>
                  <a:lnTo>
                    <a:pt x="180886" y="182346"/>
                  </a:lnTo>
                  <a:lnTo>
                    <a:pt x="180886" y="184353"/>
                  </a:lnTo>
                  <a:lnTo>
                    <a:pt x="181444" y="185801"/>
                  </a:lnTo>
                  <a:lnTo>
                    <a:pt x="185966" y="193611"/>
                  </a:lnTo>
                  <a:lnTo>
                    <a:pt x="189217" y="192481"/>
                  </a:lnTo>
                  <a:lnTo>
                    <a:pt x="191223" y="187629"/>
                  </a:lnTo>
                  <a:lnTo>
                    <a:pt x="191998" y="184238"/>
                  </a:lnTo>
                  <a:lnTo>
                    <a:pt x="193001" y="180124"/>
                  </a:lnTo>
                  <a:lnTo>
                    <a:pt x="195326" y="171792"/>
                  </a:lnTo>
                  <a:close/>
                </a:path>
                <a:path w="810259" h="324484">
                  <a:moveTo>
                    <a:pt x="218998" y="143217"/>
                  </a:moveTo>
                  <a:lnTo>
                    <a:pt x="217995" y="136766"/>
                  </a:lnTo>
                  <a:lnTo>
                    <a:pt x="217995" y="136982"/>
                  </a:lnTo>
                  <a:lnTo>
                    <a:pt x="217779" y="136334"/>
                  </a:lnTo>
                  <a:lnTo>
                    <a:pt x="217995" y="136766"/>
                  </a:lnTo>
                  <a:lnTo>
                    <a:pt x="217703" y="136118"/>
                  </a:lnTo>
                  <a:lnTo>
                    <a:pt x="217551" y="135648"/>
                  </a:lnTo>
                  <a:lnTo>
                    <a:pt x="217347" y="135267"/>
                  </a:lnTo>
                  <a:lnTo>
                    <a:pt x="217106" y="134759"/>
                  </a:lnTo>
                  <a:lnTo>
                    <a:pt x="216662" y="134759"/>
                  </a:lnTo>
                  <a:lnTo>
                    <a:pt x="215887" y="134543"/>
                  </a:lnTo>
                  <a:lnTo>
                    <a:pt x="214668" y="133870"/>
                  </a:lnTo>
                  <a:lnTo>
                    <a:pt x="213550" y="132651"/>
                  </a:lnTo>
                  <a:lnTo>
                    <a:pt x="213550" y="130644"/>
                  </a:lnTo>
                  <a:lnTo>
                    <a:pt x="213448" y="129755"/>
                  </a:lnTo>
                  <a:lnTo>
                    <a:pt x="213779" y="129311"/>
                  </a:lnTo>
                  <a:lnTo>
                    <a:pt x="213995" y="128651"/>
                  </a:lnTo>
                  <a:lnTo>
                    <a:pt x="212217" y="126199"/>
                  </a:lnTo>
                  <a:lnTo>
                    <a:pt x="210108" y="124866"/>
                  </a:lnTo>
                  <a:lnTo>
                    <a:pt x="206552" y="130429"/>
                  </a:lnTo>
                  <a:lnTo>
                    <a:pt x="206997" y="133096"/>
                  </a:lnTo>
                  <a:lnTo>
                    <a:pt x="206438" y="135763"/>
                  </a:lnTo>
                  <a:lnTo>
                    <a:pt x="205778" y="139433"/>
                  </a:lnTo>
                  <a:lnTo>
                    <a:pt x="202222" y="144208"/>
                  </a:lnTo>
                  <a:lnTo>
                    <a:pt x="203327" y="147993"/>
                  </a:lnTo>
                  <a:lnTo>
                    <a:pt x="204000" y="149999"/>
                  </a:lnTo>
                  <a:lnTo>
                    <a:pt x="205549" y="151892"/>
                  </a:lnTo>
                  <a:lnTo>
                    <a:pt x="207670" y="150101"/>
                  </a:lnTo>
                  <a:lnTo>
                    <a:pt x="209105" y="148882"/>
                  </a:lnTo>
                  <a:lnTo>
                    <a:pt x="208445" y="146773"/>
                  </a:lnTo>
                  <a:lnTo>
                    <a:pt x="209448" y="145211"/>
                  </a:lnTo>
                  <a:lnTo>
                    <a:pt x="212115" y="141541"/>
                  </a:lnTo>
                  <a:lnTo>
                    <a:pt x="218998" y="143217"/>
                  </a:lnTo>
                  <a:close/>
                </a:path>
                <a:path w="810259" h="324484">
                  <a:moveTo>
                    <a:pt x="226669" y="177685"/>
                  </a:moveTo>
                  <a:lnTo>
                    <a:pt x="219329" y="170561"/>
                  </a:lnTo>
                  <a:lnTo>
                    <a:pt x="217995" y="169456"/>
                  </a:lnTo>
                  <a:lnTo>
                    <a:pt x="212331" y="164782"/>
                  </a:lnTo>
                  <a:lnTo>
                    <a:pt x="210883" y="170345"/>
                  </a:lnTo>
                  <a:lnTo>
                    <a:pt x="211670" y="175348"/>
                  </a:lnTo>
                  <a:lnTo>
                    <a:pt x="211772" y="177012"/>
                  </a:lnTo>
                  <a:lnTo>
                    <a:pt x="212331" y="178574"/>
                  </a:lnTo>
                  <a:lnTo>
                    <a:pt x="212890" y="179679"/>
                  </a:lnTo>
                  <a:lnTo>
                    <a:pt x="216547" y="185915"/>
                  </a:lnTo>
                  <a:lnTo>
                    <a:pt x="223215" y="187693"/>
                  </a:lnTo>
                  <a:lnTo>
                    <a:pt x="226669" y="177685"/>
                  </a:lnTo>
                  <a:close/>
                </a:path>
                <a:path w="810259" h="324484">
                  <a:moveTo>
                    <a:pt x="229666" y="25908"/>
                  </a:moveTo>
                  <a:lnTo>
                    <a:pt x="227660" y="19900"/>
                  </a:lnTo>
                  <a:lnTo>
                    <a:pt x="225107" y="15798"/>
                  </a:lnTo>
                  <a:lnTo>
                    <a:pt x="224218" y="14465"/>
                  </a:lnTo>
                  <a:lnTo>
                    <a:pt x="222669" y="12014"/>
                  </a:lnTo>
                  <a:lnTo>
                    <a:pt x="220662" y="12573"/>
                  </a:lnTo>
                  <a:lnTo>
                    <a:pt x="217220" y="13563"/>
                  </a:lnTo>
                  <a:lnTo>
                    <a:pt x="216331" y="18465"/>
                  </a:lnTo>
                  <a:lnTo>
                    <a:pt x="215658" y="21348"/>
                  </a:lnTo>
                  <a:lnTo>
                    <a:pt x="214998" y="24130"/>
                  </a:lnTo>
                  <a:lnTo>
                    <a:pt x="212775" y="28473"/>
                  </a:lnTo>
                  <a:lnTo>
                    <a:pt x="213664" y="31242"/>
                  </a:lnTo>
                  <a:lnTo>
                    <a:pt x="215658" y="37033"/>
                  </a:lnTo>
                  <a:lnTo>
                    <a:pt x="226441" y="36144"/>
                  </a:lnTo>
                  <a:lnTo>
                    <a:pt x="228104" y="30797"/>
                  </a:lnTo>
                  <a:lnTo>
                    <a:pt x="229666" y="25908"/>
                  </a:lnTo>
                  <a:close/>
                </a:path>
                <a:path w="810259" h="324484">
                  <a:moveTo>
                    <a:pt x="240995" y="72390"/>
                  </a:moveTo>
                  <a:lnTo>
                    <a:pt x="240220" y="69278"/>
                  </a:lnTo>
                  <a:lnTo>
                    <a:pt x="239356" y="66916"/>
                  </a:lnTo>
                  <a:lnTo>
                    <a:pt x="239547" y="67271"/>
                  </a:lnTo>
                  <a:lnTo>
                    <a:pt x="238887" y="65379"/>
                  </a:lnTo>
                  <a:lnTo>
                    <a:pt x="238887" y="65582"/>
                  </a:lnTo>
                  <a:lnTo>
                    <a:pt x="238772" y="65265"/>
                  </a:lnTo>
                  <a:lnTo>
                    <a:pt x="237667" y="62598"/>
                  </a:lnTo>
                  <a:lnTo>
                    <a:pt x="234226" y="58597"/>
                  </a:lnTo>
                  <a:lnTo>
                    <a:pt x="231216" y="59042"/>
                  </a:lnTo>
                  <a:lnTo>
                    <a:pt x="229882" y="59156"/>
                  </a:lnTo>
                  <a:lnTo>
                    <a:pt x="226771" y="61264"/>
                  </a:lnTo>
                  <a:lnTo>
                    <a:pt x="226771" y="62826"/>
                  </a:lnTo>
                  <a:lnTo>
                    <a:pt x="226771" y="64274"/>
                  </a:lnTo>
                  <a:lnTo>
                    <a:pt x="228447" y="64604"/>
                  </a:lnTo>
                  <a:lnTo>
                    <a:pt x="229336" y="65608"/>
                  </a:lnTo>
                  <a:lnTo>
                    <a:pt x="233438" y="69723"/>
                  </a:lnTo>
                  <a:lnTo>
                    <a:pt x="229666" y="73609"/>
                  </a:lnTo>
                  <a:lnTo>
                    <a:pt x="232333" y="78168"/>
                  </a:lnTo>
                  <a:lnTo>
                    <a:pt x="233883" y="80721"/>
                  </a:lnTo>
                  <a:lnTo>
                    <a:pt x="240550" y="85623"/>
                  </a:lnTo>
                  <a:lnTo>
                    <a:pt x="240995" y="72390"/>
                  </a:lnTo>
                  <a:close/>
                </a:path>
                <a:path w="810259" h="324484">
                  <a:moveTo>
                    <a:pt x="256768" y="199923"/>
                  </a:moveTo>
                  <a:lnTo>
                    <a:pt x="256222" y="197700"/>
                  </a:lnTo>
                  <a:lnTo>
                    <a:pt x="255333" y="194475"/>
                  </a:lnTo>
                  <a:lnTo>
                    <a:pt x="253669" y="193141"/>
                  </a:lnTo>
                  <a:lnTo>
                    <a:pt x="251548" y="193141"/>
                  </a:lnTo>
                  <a:lnTo>
                    <a:pt x="247103" y="193243"/>
                  </a:lnTo>
                  <a:lnTo>
                    <a:pt x="241223" y="199250"/>
                  </a:lnTo>
                  <a:lnTo>
                    <a:pt x="240106" y="204038"/>
                  </a:lnTo>
                  <a:lnTo>
                    <a:pt x="239661" y="205816"/>
                  </a:lnTo>
                  <a:lnTo>
                    <a:pt x="240106" y="207251"/>
                  </a:lnTo>
                  <a:lnTo>
                    <a:pt x="240995" y="208254"/>
                  </a:lnTo>
                  <a:lnTo>
                    <a:pt x="244665" y="211924"/>
                  </a:lnTo>
                  <a:lnTo>
                    <a:pt x="249326" y="210820"/>
                  </a:lnTo>
                  <a:lnTo>
                    <a:pt x="252552" y="207810"/>
                  </a:lnTo>
                  <a:lnTo>
                    <a:pt x="253555" y="206806"/>
                  </a:lnTo>
                  <a:lnTo>
                    <a:pt x="254444" y="205701"/>
                  </a:lnTo>
                  <a:lnTo>
                    <a:pt x="255003" y="204482"/>
                  </a:lnTo>
                  <a:lnTo>
                    <a:pt x="256222" y="202361"/>
                  </a:lnTo>
                  <a:lnTo>
                    <a:pt x="256768" y="199923"/>
                  </a:lnTo>
                  <a:close/>
                </a:path>
                <a:path w="810259" h="324484">
                  <a:moveTo>
                    <a:pt x="269773" y="0"/>
                  </a:moveTo>
                  <a:lnTo>
                    <a:pt x="261658" y="0"/>
                  </a:lnTo>
                  <a:lnTo>
                    <a:pt x="262890" y="1231"/>
                  </a:lnTo>
                  <a:lnTo>
                    <a:pt x="264998" y="2006"/>
                  </a:lnTo>
                  <a:lnTo>
                    <a:pt x="266547" y="1892"/>
                  </a:lnTo>
                  <a:lnTo>
                    <a:pt x="268224" y="1892"/>
                  </a:lnTo>
                  <a:lnTo>
                    <a:pt x="269113" y="1003"/>
                  </a:lnTo>
                  <a:lnTo>
                    <a:pt x="269773" y="0"/>
                  </a:lnTo>
                  <a:close/>
                </a:path>
                <a:path w="810259" h="324484">
                  <a:moveTo>
                    <a:pt x="280212" y="104851"/>
                  </a:moveTo>
                  <a:lnTo>
                    <a:pt x="279323" y="101523"/>
                  </a:lnTo>
                  <a:lnTo>
                    <a:pt x="279222" y="100520"/>
                  </a:lnTo>
                  <a:lnTo>
                    <a:pt x="279323" y="98958"/>
                  </a:lnTo>
                  <a:lnTo>
                    <a:pt x="279552" y="97294"/>
                  </a:lnTo>
                  <a:lnTo>
                    <a:pt x="278879" y="95732"/>
                  </a:lnTo>
                  <a:lnTo>
                    <a:pt x="277660" y="92735"/>
                  </a:lnTo>
                  <a:lnTo>
                    <a:pt x="273215" y="90843"/>
                  </a:lnTo>
                  <a:lnTo>
                    <a:pt x="263880" y="89839"/>
                  </a:lnTo>
                  <a:lnTo>
                    <a:pt x="260769" y="96520"/>
                  </a:lnTo>
                  <a:lnTo>
                    <a:pt x="263550" y="101968"/>
                  </a:lnTo>
                  <a:lnTo>
                    <a:pt x="264325" y="102857"/>
                  </a:lnTo>
                  <a:lnTo>
                    <a:pt x="265442" y="103632"/>
                  </a:lnTo>
                  <a:lnTo>
                    <a:pt x="267436" y="105079"/>
                  </a:lnTo>
                  <a:lnTo>
                    <a:pt x="278104" y="108851"/>
                  </a:lnTo>
                  <a:lnTo>
                    <a:pt x="279768" y="105524"/>
                  </a:lnTo>
                  <a:lnTo>
                    <a:pt x="280212" y="104851"/>
                  </a:lnTo>
                  <a:close/>
                </a:path>
                <a:path w="810259" h="324484">
                  <a:moveTo>
                    <a:pt x="326580" y="156489"/>
                  </a:moveTo>
                  <a:lnTo>
                    <a:pt x="325742" y="148653"/>
                  </a:lnTo>
                  <a:lnTo>
                    <a:pt x="316331" y="147548"/>
                  </a:lnTo>
                  <a:lnTo>
                    <a:pt x="313880" y="149326"/>
                  </a:lnTo>
                  <a:lnTo>
                    <a:pt x="312775" y="151663"/>
                  </a:lnTo>
                  <a:lnTo>
                    <a:pt x="312661" y="154114"/>
                  </a:lnTo>
                  <a:lnTo>
                    <a:pt x="312547" y="155778"/>
                  </a:lnTo>
                  <a:lnTo>
                    <a:pt x="312775" y="157556"/>
                  </a:lnTo>
                  <a:lnTo>
                    <a:pt x="313778" y="159562"/>
                  </a:lnTo>
                  <a:lnTo>
                    <a:pt x="313880" y="159778"/>
                  </a:lnTo>
                  <a:lnTo>
                    <a:pt x="314553" y="161442"/>
                  </a:lnTo>
                  <a:lnTo>
                    <a:pt x="315214" y="162560"/>
                  </a:lnTo>
                  <a:lnTo>
                    <a:pt x="316001" y="163334"/>
                  </a:lnTo>
                  <a:lnTo>
                    <a:pt x="322199" y="163791"/>
                  </a:lnTo>
                  <a:lnTo>
                    <a:pt x="326580" y="156489"/>
                  </a:lnTo>
                  <a:close/>
                </a:path>
                <a:path w="810259" h="324484">
                  <a:moveTo>
                    <a:pt x="368325" y="125984"/>
                  </a:moveTo>
                  <a:lnTo>
                    <a:pt x="366102" y="125869"/>
                  </a:lnTo>
                  <a:lnTo>
                    <a:pt x="362889" y="129095"/>
                  </a:lnTo>
                  <a:lnTo>
                    <a:pt x="360553" y="131533"/>
                  </a:lnTo>
                  <a:lnTo>
                    <a:pt x="355434" y="138430"/>
                  </a:lnTo>
                  <a:lnTo>
                    <a:pt x="355663" y="141884"/>
                  </a:lnTo>
                  <a:lnTo>
                    <a:pt x="355663" y="142430"/>
                  </a:lnTo>
                  <a:lnTo>
                    <a:pt x="356222" y="143217"/>
                  </a:lnTo>
                  <a:lnTo>
                    <a:pt x="357886" y="145097"/>
                  </a:lnTo>
                  <a:lnTo>
                    <a:pt x="362661" y="143878"/>
                  </a:lnTo>
                  <a:lnTo>
                    <a:pt x="363435" y="141770"/>
                  </a:lnTo>
                  <a:lnTo>
                    <a:pt x="363778" y="140995"/>
                  </a:lnTo>
                  <a:lnTo>
                    <a:pt x="363334" y="139103"/>
                  </a:lnTo>
                  <a:lnTo>
                    <a:pt x="363435" y="138099"/>
                  </a:lnTo>
                  <a:lnTo>
                    <a:pt x="363880" y="135648"/>
                  </a:lnTo>
                  <a:lnTo>
                    <a:pt x="365988" y="130759"/>
                  </a:lnTo>
                  <a:lnTo>
                    <a:pt x="368325" y="125984"/>
                  </a:lnTo>
                  <a:close/>
                </a:path>
                <a:path w="810259" h="324484">
                  <a:moveTo>
                    <a:pt x="378879" y="45034"/>
                  </a:moveTo>
                  <a:lnTo>
                    <a:pt x="378333" y="42697"/>
                  </a:lnTo>
                  <a:lnTo>
                    <a:pt x="377774" y="38036"/>
                  </a:lnTo>
                  <a:lnTo>
                    <a:pt x="375666" y="37477"/>
                  </a:lnTo>
                  <a:lnTo>
                    <a:pt x="372110" y="41249"/>
                  </a:lnTo>
                  <a:lnTo>
                    <a:pt x="370433" y="43929"/>
                  </a:lnTo>
                  <a:lnTo>
                    <a:pt x="370217" y="46697"/>
                  </a:lnTo>
                  <a:lnTo>
                    <a:pt x="370433" y="49707"/>
                  </a:lnTo>
                  <a:lnTo>
                    <a:pt x="370776" y="52933"/>
                  </a:lnTo>
                  <a:lnTo>
                    <a:pt x="370776" y="54381"/>
                  </a:lnTo>
                  <a:lnTo>
                    <a:pt x="370992" y="56045"/>
                  </a:lnTo>
                  <a:lnTo>
                    <a:pt x="371221" y="56934"/>
                  </a:lnTo>
                  <a:lnTo>
                    <a:pt x="371767" y="57708"/>
                  </a:lnTo>
                  <a:lnTo>
                    <a:pt x="373214" y="59931"/>
                  </a:lnTo>
                  <a:lnTo>
                    <a:pt x="373888" y="57708"/>
                  </a:lnTo>
                  <a:lnTo>
                    <a:pt x="374548" y="56261"/>
                  </a:lnTo>
                  <a:lnTo>
                    <a:pt x="374992" y="55156"/>
                  </a:lnTo>
                  <a:lnTo>
                    <a:pt x="375881" y="52374"/>
                  </a:lnTo>
                  <a:lnTo>
                    <a:pt x="376212" y="51701"/>
                  </a:lnTo>
                  <a:lnTo>
                    <a:pt x="377101" y="48933"/>
                  </a:lnTo>
                  <a:lnTo>
                    <a:pt x="378879" y="45034"/>
                  </a:lnTo>
                  <a:close/>
                </a:path>
                <a:path w="810259" h="324484">
                  <a:moveTo>
                    <a:pt x="452882" y="323672"/>
                  </a:moveTo>
                  <a:lnTo>
                    <a:pt x="450329" y="322110"/>
                  </a:lnTo>
                  <a:lnTo>
                    <a:pt x="444995" y="320890"/>
                  </a:lnTo>
                  <a:lnTo>
                    <a:pt x="445655" y="323227"/>
                  </a:lnTo>
                  <a:lnTo>
                    <a:pt x="445655" y="323443"/>
                  </a:lnTo>
                  <a:lnTo>
                    <a:pt x="445884" y="323672"/>
                  </a:lnTo>
                  <a:lnTo>
                    <a:pt x="452882" y="323672"/>
                  </a:lnTo>
                  <a:close/>
                </a:path>
                <a:path w="810259" h="324484">
                  <a:moveTo>
                    <a:pt x="545033" y="251104"/>
                  </a:moveTo>
                  <a:lnTo>
                    <a:pt x="544880" y="249402"/>
                  </a:lnTo>
                  <a:lnTo>
                    <a:pt x="544652" y="252069"/>
                  </a:lnTo>
                  <a:lnTo>
                    <a:pt x="545033" y="251104"/>
                  </a:lnTo>
                  <a:close/>
                </a:path>
                <a:path w="810259" h="324484">
                  <a:moveTo>
                    <a:pt x="545325" y="254177"/>
                  </a:moveTo>
                  <a:lnTo>
                    <a:pt x="545236" y="253225"/>
                  </a:lnTo>
                  <a:lnTo>
                    <a:pt x="544652" y="252069"/>
                  </a:lnTo>
                  <a:lnTo>
                    <a:pt x="545325" y="254177"/>
                  </a:lnTo>
                  <a:close/>
                </a:path>
                <a:path w="810259" h="324484">
                  <a:moveTo>
                    <a:pt x="559765" y="257073"/>
                  </a:moveTo>
                  <a:lnTo>
                    <a:pt x="559650" y="256870"/>
                  </a:lnTo>
                  <a:lnTo>
                    <a:pt x="558177" y="254177"/>
                  </a:lnTo>
                  <a:lnTo>
                    <a:pt x="557631" y="253225"/>
                  </a:lnTo>
                  <a:lnTo>
                    <a:pt x="552919" y="246849"/>
                  </a:lnTo>
                  <a:lnTo>
                    <a:pt x="547789" y="244233"/>
                  </a:lnTo>
                  <a:lnTo>
                    <a:pt x="545033" y="251104"/>
                  </a:lnTo>
                  <a:lnTo>
                    <a:pt x="555498" y="262343"/>
                  </a:lnTo>
                  <a:lnTo>
                    <a:pt x="559765" y="257073"/>
                  </a:lnTo>
                  <a:close/>
                </a:path>
                <a:path w="810259" h="324484">
                  <a:moveTo>
                    <a:pt x="570318" y="210591"/>
                  </a:moveTo>
                  <a:lnTo>
                    <a:pt x="568540" y="207035"/>
                  </a:lnTo>
                  <a:lnTo>
                    <a:pt x="566877" y="203250"/>
                  </a:lnTo>
                  <a:lnTo>
                    <a:pt x="564769" y="202920"/>
                  </a:lnTo>
                  <a:lnTo>
                    <a:pt x="561987" y="206146"/>
                  </a:lnTo>
                  <a:lnTo>
                    <a:pt x="559549" y="210820"/>
                  </a:lnTo>
                  <a:lnTo>
                    <a:pt x="559320" y="215709"/>
                  </a:lnTo>
                  <a:lnTo>
                    <a:pt x="559879" y="224155"/>
                  </a:lnTo>
                  <a:lnTo>
                    <a:pt x="561873" y="226275"/>
                  </a:lnTo>
                  <a:lnTo>
                    <a:pt x="566877" y="223494"/>
                  </a:lnTo>
                  <a:lnTo>
                    <a:pt x="568985" y="222262"/>
                  </a:lnTo>
                  <a:lnTo>
                    <a:pt x="569328" y="221932"/>
                  </a:lnTo>
                  <a:lnTo>
                    <a:pt x="568769" y="218046"/>
                  </a:lnTo>
                  <a:lnTo>
                    <a:pt x="568325" y="214376"/>
                  </a:lnTo>
                  <a:lnTo>
                    <a:pt x="570318" y="210591"/>
                  </a:lnTo>
                  <a:close/>
                </a:path>
                <a:path w="810259" h="324484">
                  <a:moveTo>
                    <a:pt x="576326" y="180682"/>
                  </a:moveTo>
                  <a:lnTo>
                    <a:pt x="572541" y="179019"/>
                  </a:lnTo>
                  <a:lnTo>
                    <a:pt x="568769" y="176898"/>
                  </a:lnTo>
                  <a:lnTo>
                    <a:pt x="564883" y="175463"/>
                  </a:lnTo>
                  <a:lnTo>
                    <a:pt x="561987" y="174345"/>
                  </a:lnTo>
                  <a:lnTo>
                    <a:pt x="556323" y="181127"/>
                  </a:lnTo>
                  <a:lnTo>
                    <a:pt x="557491" y="183311"/>
                  </a:lnTo>
                  <a:lnTo>
                    <a:pt x="557987" y="184238"/>
                  </a:lnTo>
                  <a:lnTo>
                    <a:pt x="557885" y="184023"/>
                  </a:lnTo>
                  <a:lnTo>
                    <a:pt x="566089" y="190144"/>
                  </a:lnTo>
                  <a:lnTo>
                    <a:pt x="572554" y="188569"/>
                  </a:lnTo>
                  <a:lnTo>
                    <a:pt x="576300" y="183883"/>
                  </a:lnTo>
                  <a:lnTo>
                    <a:pt x="576326" y="180682"/>
                  </a:lnTo>
                  <a:close/>
                </a:path>
                <a:path w="810259" h="324484">
                  <a:moveTo>
                    <a:pt x="597877" y="272186"/>
                  </a:moveTo>
                  <a:lnTo>
                    <a:pt x="593432" y="267741"/>
                  </a:lnTo>
                  <a:lnTo>
                    <a:pt x="591540" y="266192"/>
                  </a:lnTo>
                  <a:lnTo>
                    <a:pt x="586320" y="261734"/>
                  </a:lnTo>
                  <a:lnTo>
                    <a:pt x="586549" y="269633"/>
                  </a:lnTo>
                  <a:lnTo>
                    <a:pt x="587883" y="273075"/>
                  </a:lnTo>
                  <a:lnTo>
                    <a:pt x="588429" y="274637"/>
                  </a:lnTo>
                  <a:lnTo>
                    <a:pt x="590550" y="276199"/>
                  </a:lnTo>
                  <a:lnTo>
                    <a:pt x="593991" y="276745"/>
                  </a:lnTo>
                  <a:lnTo>
                    <a:pt x="595325" y="276301"/>
                  </a:lnTo>
                  <a:lnTo>
                    <a:pt x="597877" y="272186"/>
                  </a:lnTo>
                  <a:close/>
                </a:path>
                <a:path w="810259" h="324484">
                  <a:moveTo>
                    <a:pt x="603046" y="144602"/>
                  </a:moveTo>
                  <a:lnTo>
                    <a:pt x="601433" y="139763"/>
                  </a:lnTo>
                  <a:lnTo>
                    <a:pt x="596430" y="135763"/>
                  </a:lnTo>
                  <a:lnTo>
                    <a:pt x="590194" y="132562"/>
                  </a:lnTo>
                  <a:lnTo>
                    <a:pt x="585952" y="134175"/>
                  </a:lnTo>
                  <a:lnTo>
                    <a:pt x="586879" y="144551"/>
                  </a:lnTo>
                  <a:lnTo>
                    <a:pt x="586549" y="143548"/>
                  </a:lnTo>
                  <a:lnTo>
                    <a:pt x="585876" y="141211"/>
                  </a:lnTo>
                  <a:lnTo>
                    <a:pt x="586879" y="144767"/>
                  </a:lnTo>
                  <a:lnTo>
                    <a:pt x="591070" y="147383"/>
                  </a:lnTo>
                  <a:lnTo>
                    <a:pt x="598030" y="147231"/>
                  </a:lnTo>
                  <a:lnTo>
                    <a:pt x="603046" y="144602"/>
                  </a:lnTo>
                  <a:close/>
                </a:path>
                <a:path w="810259" h="324484">
                  <a:moveTo>
                    <a:pt x="609879" y="194475"/>
                  </a:moveTo>
                  <a:lnTo>
                    <a:pt x="604761" y="192138"/>
                  </a:lnTo>
                  <a:lnTo>
                    <a:pt x="602437" y="191020"/>
                  </a:lnTo>
                  <a:lnTo>
                    <a:pt x="600544" y="191465"/>
                  </a:lnTo>
                  <a:lnTo>
                    <a:pt x="595541" y="195021"/>
                  </a:lnTo>
                  <a:lnTo>
                    <a:pt x="594436" y="202145"/>
                  </a:lnTo>
                  <a:lnTo>
                    <a:pt x="595655" y="206032"/>
                  </a:lnTo>
                  <a:lnTo>
                    <a:pt x="599605" y="214096"/>
                  </a:lnTo>
                  <a:lnTo>
                    <a:pt x="602894" y="213118"/>
                  </a:lnTo>
                  <a:lnTo>
                    <a:pt x="605205" y="208343"/>
                  </a:lnTo>
                  <a:lnTo>
                    <a:pt x="606209" y="205028"/>
                  </a:lnTo>
                  <a:lnTo>
                    <a:pt x="607326" y="200812"/>
                  </a:lnTo>
                  <a:lnTo>
                    <a:pt x="609879" y="194475"/>
                  </a:lnTo>
                  <a:close/>
                </a:path>
                <a:path w="810259" h="324484">
                  <a:moveTo>
                    <a:pt x="627976" y="243408"/>
                  </a:moveTo>
                  <a:lnTo>
                    <a:pt x="622642" y="241681"/>
                  </a:lnTo>
                  <a:lnTo>
                    <a:pt x="615124" y="243230"/>
                  </a:lnTo>
                  <a:lnTo>
                    <a:pt x="615213" y="248615"/>
                  </a:lnTo>
                  <a:lnTo>
                    <a:pt x="617435" y="248958"/>
                  </a:lnTo>
                  <a:lnTo>
                    <a:pt x="619429" y="248615"/>
                  </a:lnTo>
                  <a:lnTo>
                    <a:pt x="621322" y="247840"/>
                  </a:lnTo>
                  <a:lnTo>
                    <a:pt x="627976" y="243408"/>
                  </a:lnTo>
                  <a:close/>
                </a:path>
                <a:path w="810259" h="324484">
                  <a:moveTo>
                    <a:pt x="631545" y="170345"/>
                  </a:moveTo>
                  <a:lnTo>
                    <a:pt x="630821" y="165722"/>
                  </a:lnTo>
                  <a:lnTo>
                    <a:pt x="630707" y="165379"/>
                  </a:lnTo>
                  <a:lnTo>
                    <a:pt x="630021" y="163283"/>
                  </a:lnTo>
                  <a:lnTo>
                    <a:pt x="628548" y="159004"/>
                  </a:lnTo>
                  <a:lnTo>
                    <a:pt x="629767" y="162458"/>
                  </a:lnTo>
                  <a:lnTo>
                    <a:pt x="628777" y="159004"/>
                  </a:lnTo>
                  <a:lnTo>
                    <a:pt x="628675" y="158673"/>
                  </a:lnTo>
                  <a:lnTo>
                    <a:pt x="626656" y="151663"/>
                  </a:lnTo>
                  <a:lnTo>
                    <a:pt x="622211" y="155448"/>
                  </a:lnTo>
                  <a:lnTo>
                    <a:pt x="618540" y="158673"/>
                  </a:lnTo>
                  <a:lnTo>
                    <a:pt x="618617" y="159004"/>
                  </a:lnTo>
                  <a:lnTo>
                    <a:pt x="620090" y="165379"/>
                  </a:lnTo>
                  <a:lnTo>
                    <a:pt x="620001" y="165722"/>
                  </a:lnTo>
                  <a:lnTo>
                    <a:pt x="619937" y="165900"/>
                  </a:lnTo>
                  <a:lnTo>
                    <a:pt x="619810" y="166230"/>
                  </a:lnTo>
                  <a:lnTo>
                    <a:pt x="619734" y="166420"/>
                  </a:lnTo>
                  <a:lnTo>
                    <a:pt x="619620" y="166738"/>
                  </a:lnTo>
                  <a:lnTo>
                    <a:pt x="618655" y="169341"/>
                  </a:lnTo>
                  <a:lnTo>
                    <a:pt x="617880" y="171119"/>
                  </a:lnTo>
                  <a:lnTo>
                    <a:pt x="612101" y="178231"/>
                  </a:lnTo>
                  <a:lnTo>
                    <a:pt x="617321" y="179235"/>
                  </a:lnTo>
                  <a:lnTo>
                    <a:pt x="620217" y="179908"/>
                  </a:lnTo>
                  <a:lnTo>
                    <a:pt x="622769" y="173456"/>
                  </a:lnTo>
                  <a:lnTo>
                    <a:pt x="625322" y="172123"/>
                  </a:lnTo>
                  <a:lnTo>
                    <a:pt x="628650" y="170561"/>
                  </a:lnTo>
                  <a:lnTo>
                    <a:pt x="631545" y="170345"/>
                  </a:lnTo>
                  <a:close/>
                </a:path>
                <a:path w="810259" h="324484">
                  <a:moveTo>
                    <a:pt x="632548" y="322783"/>
                  </a:moveTo>
                  <a:lnTo>
                    <a:pt x="631659" y="317004"/>
                  </a:lnTo>
                  <a:lnTo>
                    <a:pt x="630986" y="312889"/>
                  </a:lnTo>
                  <a:lnTo>
                    <a:pt x="624992" y="308216"/>
                  </a:lnTo>
                  <a:lnTo>
                    <a:pt x="620763" y="310438"/>
                  </a:lnTo>
                  <a:lnTo>
                    <a:pt x="615988" y="313105"/>
                  </a:lnTo>
                  <a:lnTo>
                    <a:pt x="617766" y="319671"/>
                  </a:lnTo>
                  <a:lnTo>
                    <a:pt x="621550" y="321894"/>
                  </a:lnTo>
                  <a:lnTo>
                    <a:pt x="625094" y="324231"/>
                  </a:lnTo>
                  <a:lnTo>
                    <a:pt x="632548" y="322783"/>
                  </a:lnTo>
                  <a:close/>
                </a:path>
                <a:path w="810259" h="324484">
                  <a:moveTo>
                    <a:pt x="657326" y="260629"/>
                  </a:moveTo>
                  <a:lnTo>
                    <a:pt x="656983" y="256070"/>
                  </a:lnTo>
                  <a:lnTo>
                    <a:pt x="652322" y="259956"/>
                  </a:lnTo>
                  <a:lnTo>
                    <a:pt x="650100" y="259854"/>
                  </a:lnTo>
                  <a:lnTo>
                    <a:pt x="647992" y="259854"/>
                  </a:lnTo>
                  <a:lnTo>
                    <a:pt x="644880" y="254622"/>
                  </a:lnTo>
                  <a:lnTo>
                    <a:pt x="642874" y="257517"/>
                  </a:lnTo>
                  <a:lnTo>
                    <a:pt x="641210" y="260070"/>
                  </a:lnTo>
                  <a:lnTo>
                    <a:pt x="647992" y="267296"/>
                  </a:lnTo>
                  <a:lnTo>
                    <a:pt x="649986" y="268414"/>
                  </a:lnTo>
                  <a:lnTo>
                    <a:pt x="656653" y="272415"/>
                  </a:lnTo>
                  <a:lnTo>
                    <a:pt x="656767" y="266192"/>
                  </a:lnTo>
                  <a:lnTo>
                    <a:pt x="657326" y="260959"/>
                  </a:lnTo>
                  <a:lnTo>
                    <a:pt x="657326" y="260629"/>
                  </a:lnTo>
                  <a:close/>
                </a:path>
                <a:path w="810259" h="324484">
                  <a:moveTo>
                    <a:pt x="660095" y="190017"/>
                  </a:moveTo>
                  <a:lnTo>
                    <a:pt x="657542" y="185572"/>
                  </a:lnTo>
                  <a:lnTo>
                    <a:pt x="657542" y="185801"/>
                  </a:lnTo>
                  <a:lnTo>
                    <a:pt x="657326" y="185242"/>
                  </a:lnTo>
                  <a:lnTo>
                    <a:pt x="653770" y="173342"/>
                  </a:lnTo>
                  <a:lnTo>
                    <a:pt x="649770" y="180124"/>
                  </a:lnTo>
                  <a:lnTo>
                    <a:pt x="647649" y="183908"/>
                  </a:lnTo>
                  <a:lnTo>
                    <a:pt x="645769" y="189357"/>
                  </a:lnTo>
                  <a:lnTo>
                    <a:pt x="646658" y="193586"/>
                  </a:lnTo>
                  <a:lnTo>
                    <a:pt x="647204" y="196024"/>
                  </a:lnTo>
                  <a:lnTo>
                    <a:pt x="648093" y="197142"/>
                  </a:lnTo>
                  <a:lnTo>
                    <a:pt x="657212" y="199250"/>
                  </a:lnTo>
                  <a:lnTo>
                    <a:pt x="660095" y="190017"/>
                  </a:lnTo>
                  <a:close/>
                </a:path>
                <a:path w="810259" h="324484">
                  <a:moveTo>
                    <a:pt x="668096" y="298094"/>
                  </a:moveTo>
                  <a:lnTo>
                    <a:pt x="667994" y="297319"/>
                  </a:lnTo>
                  <a:lnTo>
                    <a:pt x="667435" y="291642"/>
                  </a:lnTo>
                  <a:lnTo>
                    <a:pt x="658761" y="288429"/>
                  </a:lnTo>
                  <a:lnTo>
                    <a:pt x="658990" y="295871"/>
                  </a:lnTo>
                  <a:lnTo>
                    <a:pt x="659104" y="302437"/>
                  </a:lnTo>
                  <a:lnTo>
                    <a:pt x="667207" y="305104"/>
                  </a:lnTo>
                  <a:lnTo>
                    <a:pt x="667994" y="299326"/>
                  </a:lnTo>
                  <a:lnTo>
                    <a:pt x="668096" y="298653"/>
                  </a:lnTo>
                  <a:lnTo>
                    <a:pt x="668096" y="298094"/>
                  </a:lnTo>
                  <a:close/>
                </a:path>
                <a:path w="810259" h="324484">
                  <a:moveTo>
                    <a:pt x="673481" y="95580"/>
                  </a:moveTo>
                  <a:lnTo>
                    <a:pt x="667994" y="93624"/>
                  </a:lnTo>
                  <a:lnTo>
                    <a:pt x="667651" y="93738"/>
                  </a:lnTo>
                  <a:lnTo>
                    <a:pt x="664984" y="93954"/>
                  </a:lnTo>
                  <a:lnTo>
                    <a:pt x="666546" y="93840"/>
                  </a:lnTo>
                  <a:lnTo>
                    <a:pt x="667550" y="93738"/>
                  </a:lnTo>
                  <a:lnTo>
                    <a:pt x="663206" y="94297"/>
                  </a:lnTo>
                  <a:lnTo>
                    <a:pt x="658761" y="98742"/>
                  </a:lnTo>
                  <a:lnTo>
                    <a:pt x="659549" y="101079"/>
                  </a:lnTo>
                  <a:lnTo>
                    <a:pt x="664044" y="103555"/>
                  </a:lnTo>
                  <a:lnTo>
                    <a:pt x="670433" y="100304"/>
                  </a:lnTo>
                  <a:lnTo>
                    <a:pt x="673481" y="95580"/>
                  </a:lnTo>
                  <a:close/>
                </a:path>
                <a:path w="810259" h="324484">
                  <a:moveTo>
                    <a:pt x="683437" y="164452"/>
                  </a:moveTo>
                  <a:lnTo>
                    <a:pt x="683323" y="163677"/>
                  </a:lnTo>
                  <a:lnTo>
                    <a:pt x="683094" y="163004"/>
                  </a:lnTo>
                  <a:lnTo>
                    <a:pt x="681215" y="158000"/>
                  </a:lnTo>
                  <a:lnTo>
                    <a:pt x="673214" y="159893"/>
                  </a:lnTo>
                  <a:lnTo>
                    <a:pt x="673214" y="166230"/>
                  </a:lnTo>
                  <a:lnTo>
                    <a:pt x="673214" y="170675"/>
                  </a:lnTo>
                  <a:lnTo>
                    <a:pt x="683437" y="171564"/>
                  </a:lnTo>
                  <a:lnTo>
                    <a:pt x="683437" y="164452"/>
                  </a:lnTo>
                  <a:close/>
                </a:path>
                <a:path w="810259" h="324484">
                  <a:moveTo>
                    <a:pt x="690537" y="121310"/>
                  </a:moveTo>
                  <a:lnTo>
                    <a:pt x="689432" y="117754"/>
                  </a:lnTo>
                  <a:lnTo>
                    <a:pt x="685660" y="119862"/>
                  </a:lnTo>
                  <a:lnTo>
                    <a:pt x="684098" y="119646"/>
                  </a:lnTo>
                  <a:lnTo>
                    <a:pt x="684657" y="119748"/>
                  </a:lnTo>
                  <a:lnTo>
                    <a:pt x="684212" y="119748"/>
                  </a:lnTo>
                  <a:lnTo>
                    <a:pt x="683831" y="119697"/>
                  </a:lnTo>
                  <a:lnTo>
                    <a:pt x="679983" y="119418"/>
                  </a:lnTo>
                  <a:lnTo>
                    <a:pt x="681342" y="119570"/>
                  </a:lnTo>
                  <a:lnTo>
                    <a:pt x="677875" y="119418"/>
                  </a:lnTo>
                  <a:lnTo>
                    <a:pt x="674878" y="120421"/>
                  </a:lnTo>
                  <a:lnTo>
                    <a:pt x="675652" y="125196"/>
                  </a:lnTo>
                  <a:lnTo>
                    <a:pt x="678751" y="128536"/>
                  </a:lnTo>
                  <a:lnTo>
                    <a:pt x="684301" y="128257"/>
                  </a:lnTo>
                  <a:lnTo>
                    <a:pt x="689267" y="125488"/>
                  </a:lnTo>
                  <a:lnTo>
                    <a:pt x="690537" y="121310"/>
                  </a:lnTo>
                  <a:close/>
                </a:path>
                <a:path w="810259" h="324484">
                  <a:moveTo>
                    <a:pt x="695325" y="249847"/>
                  </a:moveTo>
                  <a:lnTo>
                    <a:pt x="691654" y="243611"/>
                  </a:lnTo>
                  <a:lnTo>
                    <a:pt x="689102" y="243395"/>
                  </a:lnTo>
                  <a:lnTo>
                    <a:pt x="686435" y="246392"/>
                  </a:lnTo>
                  <a:lnTo>
                    <a:pt x="685101" y="247396"/>
                  </a:lnTo>
                  <a:lnTo>
                    <a:pt x="684872" y="251066"/>
                  </a:lnTo>
                  <a:lnTo>
                    <a:pt x="684987" y="252514"/>
                  </a:lnTo>
                  <a:lnTo>
                    <a:pt x="684987" y="252958"/>
                  </a:lnTo>
                  <a:lnTo>
                    <a:pt x="685101" y="253403"/>
                  </a:lnTo>
                  <a:lnTo>
                    <a:pt x="685101" y="253733"/>
                  </a:lnTo>
                  <a:lnTo>
                    <a:pt x="686549" y="260400"/>
                  </a:lnTo>
                  <a:lnTo>
                    <a:pt x="695325" y="249847"/>
                  </a:lnTo>
                  <a:close/>
                </a:path>
                <a:path w="810259" h="324484">
                  <a:moveTo>
                    <a:pt x="711873" y="182346"/>
                  </a:moveTo>
                  <a:lnTo>
                    <a:pt x="709879" y="182575"/>
                  </a:lnTo>
                  <a:lnTo>
                    <a:pt x="703986" y="183794"/>
                  </a:lnTo>
                  <a:lnTo>
                    <a:pt x="707872" y="183019"/>
                  </a:lnTo>
                  <a:lnTo>
                    <a:pt x="703656" y="183908"/>
                  </a:lnTo>
                  <a:lnTo>
                    <a:pt x="699655" y="187693"/>
                  </a:lnTo>
                  <a:lnTo>
                    <a:pt x="699325" y="191909"/>
                  </a:lnTo>
                  <a:lnTo>
                    <a:pt x="699096" y="195135"/>
                  </a:lnTo>
                  <a:lnTo>
                    <a:pt x="701992" y="200367"/>
                  </a:lnTo>
                  <a:lnTo>
                    <a:pt x="705764" y="198475"/>
                  </a:lnTo>
                  <a:lnTo>
                    <a:pt x="709549" y="196354"/>
                  </a:lnTo>
                  <a:lnTo>
                    <a:pt x="709104" y="187464"/>
                  </a:lnTo>
                  <a:lnTo>
                    <a:pt x="710984" y="183908"/>
                  </a:lnTo>
                  <a:lnTo>
                    <a:pt x="711873" y="182346"/>
                  </a:lnTo>
                  <a:close/>
                </a:path>
                <a:path w="810259" h="324484">
                  <a:moveTo>
                    <a:pt x="714425" y="88290"/>
                  </a:moveTo>
                  <a:lnTo>
                    <a:pt x="707872" y="88620"/>
                  </a:lnTo>
                  <a:lnTo>
                    <a:pt x="706208" y="89839"/>
                  </a:lnTo>
                  <a:lnTo>
                    <a:pt x="705104" y="90627"/>
                  </a:lnTo>
                  <a:lnTo>
                    <a:pt x="704430" y="92176"/>
                  </a:lnTo>
                  <a:lnTo>
                    <a:pt x="704215" y="95961"/>
                  </a:lnTo>
                  <a:lnTo>
                    <a:pt x="704875" y="98069"/>
                  </a:lnTo>
                  <a:lnTo>
                    <a:pt x="706437" y="98844"/>
                  </a:lnTo>
                  <a:lnTo>
                    <a:pt x="709434" y="100634"/>
                  </a:lnTo>
                  <a:lnTo>
                    <a:pt x="711758" y="94183"/>
                  </a:lnTo>
                  <a:lnTo>
                    <a:pt x="712647" y="92062"/>
                  </a:lnTo>
                  <a:lnTo>
                    <a:pt x="714425" y="88290"/>
                  </a:lnTo>
                  <a:close/>
                </a:path>
                <a:path w="810259" h="324484">
                  <a:moveTo>
                    <a:pt x="716876" y="271411"/>
                  </a:moveTo>
                  <a:lnTo>
                    <a:pt x="712546" y="265404"/>
                  </a:lnTo>
                  <a:lnTo>
                    <a:pt x="708875" y="269189"/>
                  </a:lnTo>
                  <a:lnTo>
                    <a:pt x="708317" y="269849"/>
                  </a:lnTo>
                  <a:lnTo>
                    <a:pt x="707771" y="270852"/>
                  </a:lnTo>
                  <a:lnTo>
                    <a:pt x="707212" y="272084"/>
                  </a:lnTo>
                  <a:lnTo>
                    <a:pt x="704761" y="277863"/>
                  </a:lnTo>
                  <a:lnTo>
                    <a:pt x="713536" y="280974"/>
                  </a:lnTo>
                  <a:lnTo>
                    <a:pt x="714768" y="277533"/>
                  </a:lnTo>
                  <a:lnTo>
                    <a:pt x="716876" y="271411"/>
                  </a:lnTo>
                  <a:close/>
                </a:path>
                <a:path w="810259" h="324484">
                  <a:moveTo>
                    <a:pt x="720432" y="122758"/>
                  </a:moveTo>
                  <a:lnTo>
                    <a:pt x="712203" y="120980"/>
                  </a:lnTo>
                  <a:lnTo>
                    <a:pt x="709650" y="120980"/>
                  </a:lnTo>
                  <a:lnTo>
                    <a:pt x="703872" y="120865"/>
                  </a:lnTo>
                  <a:lnTo>
                    <a:pt x="703770" y="125425"/>
                  </a:lnTo>
                  <a:lnTo>
                    <a:pt x="706208" y="128866"/>
                  </a:lnTo>
                  <a:lnTo>
                    <a:pt x="706539" y="129425"/>
                  </a:lnTo>
                  <a:lnTo>
                    <a:pt x="706983" y="129870"/>
                  </a:lnTo>
                  <a:lnTo>
                    <a:pt x="707542" y="130314"/>
                  </a:lnTo>
                  <a:lnTo>
                    <a:pt x="712203" y="134874"/>
                  </a:lnTo>
                  <a:lnTo>
                    <a:pt x="716648" y="132765"/>
                  </a:lnTo>
                  <a:lnTo>
                    <a:pt x="718870" y="126974"/>
                  </a:lnTo>
                  <a:lnTo>
                    <a:pt x="720432" y="122758"/>
                  </a:lnTo>
                  <a:close/>
                </a:path>
                <a:path w="810259" h="324484">
                  <a:moveTo>
                    <a:pt x="727659" y="317004"/>
                  </a:moveTo>
                  <a:lnTo>
                    <a:pt x="727316" y="312775"/>
                  </a:lnTo>
                  <a:lnTo>
                    <a:pt x="725881" y="310108"/>
                  </a:lnTo>
                  <a:lnTo>
                    <a:pt x="723315" y="309765"/>
                  </a:lnTo>
                  <a:lnTo>
                    <a:pt x="720432" y="309321"/>
                  </a:lnTo>
                  <a:lnTo>
                    <a:pt x="720991" y="314553"/>
                  </a:lnTo>
                  <a:lnTo>
                    <a:pt x="720991" y="320332"/>
                  </a:lnTo>
                  <a:lnTo>
                    <a:pt x="724103" y="324116"/>
                  </a:lnTo>
                  <a:lnTo>
                    <a:pt x="726770" y="319443"/>
                  </a:lnTo>
                  <a:lnTo>
                    <a:pt x="727430" y="318439"/>
                  </a:lnTo>
                  <a:lnTo>
                    <a:pt x="727659" y="317004"/>
                  </a:lnTo>
                  <a:close/>
                </a:path>
                <a:path w="810259" h="324484">
                  <a:moveTo>
                    <a:pt x="735203" y="44919"/>
                  </a:moveTo>
                  <a:lnTo>
                    <a:pt x="732650" y="43256"/>
                  </a:lnTo>
                  <a:lnTo>
                    <a:pt x="728764" y="40703"/>
                  </a:lnTo>
                  <a:lnTo>
                    <a:pt x="726655" y="47586"/>
                  </a:lnTo>
                  <a:lnTo>
                    <a:pt x="724204" y="53822"/>
                  </a:lnTo>
                  <a:lnTo>
                    <a:pt x="724877" y="60045"/>
                  </a:lnTo>
                  <a:lnTo>
                    <a:pt x="731431" y="56159"/>
                  </a:lnTo>
                  <a:lnTo>
                    <a:pt x="732878" y="54152"/>
                  </a:lnTo>
                  <a:lnTo>
                    <a:pt x="733767" y="52044"/>
                  </a:lnTo>
                  <a:lnTo>
                    <a:pt x="734987" y="48704"/>
                  </a:lnTo>
                  <a:lnTo>
                    <a:pt x="735203" y="44919"/>
                  </a:lnTo>
                  <a:close/>
                </a:path>
                <a:path w="810259" h="324484">
                  <a:moveTo>
                    <a:pt x="737870" y="170116"/>
                  </a:moveTo>
                  <a:lnTo>
                    <a:pt x="736765" y="170459"/>
                  </a:lnTo>
                  <a:lnTo>
                    <a:pt x="734656" y="171564"/>
                  </a:lnTo>
                  <a:lnTo>
                    <a:pt x="737870" y="170116"/>
                  </a:lnTo>
                  <a:close/>
                </a:path>
                <a:path w="810259" h="324484">
                  <a:moveTo>
                    <a:pt x="740651" y="221983"/>
                  </a:moveTo>
                  <a:lnTo>
                    <a:pt x="738873" y="217703"/>
                  </a:lnTo>
                  <a:lnTo>
                    <a:pt x="736434" y="215150"/>
                  </a:lnTo>
                  <a:lnTo>
                    <a:pt x="732764" y="220599"/>
                  </a:lnTo>
                  <a:lnTo>
                    <a:pt x="733983" y="222821"/>
                  </a:lnTo>
                  <a:lnTo>
                    <a:pt x="734060" y="222973"/>
                  </a:lnTo>
                  <a:lnTo>
                    <a:pt x="734580" y="224015"/>
                  </a:lnTo>
                  <a:lnTo>
                    <a:pt x="734707" y="224155"/>
                  </a:lnTo>
                  <a:lnTo>
                    <a:pt x="734872" y="224599"/>
                  </a:lnTo>
                  <a:lnTo>
                    <a:pt x="736447" y="226339"/>
                  </a:lnTo>
                  <a:lnTo>
                    <a:pt x="737920" y="228041"/>
                  </a:lnTo>
                  <a:lnTo>
                    <a:pt x="740117" y="226339"/>
                  </a:lnTo>
                  <a:lnTo>
                    <a:pt x="740651" y="221983"/>
                  </a:lnTo>
                  <a:close/>
                </a:path>
                <a:path w="810259" h="324484">
                  <a:moveTo>
                    <a:pt x="747547" y="164782"/>
                  </a:moveTo>
                  <a:lnTo>
                    <a:pt x="742988" y="159219"/>
                  </a:lnTo>
                  <a:lnTo>
                    <a:pt x="738517" y="159461"/>
                  </a:lnTo>
                  <a:lnTo>
                    <a:pt x="734047" y="164960"/>
                  </a:lnTo>
                  <a:lnTo>
                    <a:pt x="732485" y="170408"/>
                  </a:lnTo>
                  <a:lnTo>
                    <a:pt x="736765" y="170459"/>
                  </a:lnTo>
                  <a:lnTo>
                    <a:pt x="741095" y="168897"/>
                  </a:lnTo>
                  <a:lnTo>
                    <a:pt x="747547" y="164782"/>
                  </a:lnTo>
                  <a:close/>
                </a:path>
                <a:path w="810259" h="324484">
                  <a:moveTo>
                    <a:pt x="753427" y="113309"/>
                  </a:moveTo>
                  <a:lnTo>
                    <a:pt x="751205" y="112306"/>
                  </a:lnTo>
                  <a:lnTo>
                    <a:pt x="748982" y="112966"/>
                  </a:lnTo>
                  <a:lnTo>
                    <a:pt x="747991" y="113309"/>
                  </a:lnTo>
                  <a:lnTo>
                    <a:pt x="746988" y="113969"/>
                  </a:lnTo>
                  <a:lnTo>
                    <a:pt x="746429" y="114973"/>
                  </a:lnTo>
                  <a:lnTo>
                    <a:pt x="743648" y="119202"/>
                  </a:lnTo>
                  <a:lnTo>
                    <a:pt x="749871" y="121196"/>
                  </a:lnTo>
                  <a:lnTo>
                    <a:pt x="751878" y="116636"/>
                  </a:lnTo>
                  <a:lnTo>
                    <a:pt x="753427" y="113309"/>
                  </a:lnTo>
                  <a:close/>
                </a:path>
                <a:path w="810259" h="324484">
                  <a:moveTo>
                    <a:pt x="756983" y="0"/>
                  </a:moveTo>
                  <a:lnTo>
                    <a:pt x="750214" y="0"/>
                  </a:lnTo>
                  <a:lnTo>
                    <a:pt x="750760" y="1778"/>
                  </a:lnTo>
                  <a:lnTo>
                    <a:pt x="752094" y="2781"/>
                  </a:lnTo>
                  <a:lnTo>
                    <a:pt x="753427" y="3009"/>
                  </a:lnTo>
                  <a:lnTo>
                    <a:pt x="755205" y="3340"/>
                  </a:lnTo>
                  <a:lnTo>
                    <a:pt x="756983" y="2222"/>
                  </a:lnTo>
                  <a:lnTo>
                    <a:pt x="756983" y="0"/>
                  </a:lnTo>
                  <a:close/>
                </a:path>
                <a:path w="810259" h="324484">
                  <a:moveTo>
                    <a:pt x="766102" y="258064"/>
                  </a:moveTo>
                  <a:lnTo>
                    <a:pt x="765759" y="254622"/>
                  </a:lnTo>
                  <a:lnTo>
                    <a:pt x="762203" y="254736"/>
                  </a:lnTo>
                  <a:lnTo>
                    <a:pt x="760984" y="257733"/>
                  </a:lnTo>
                  <a:lnTo>
                    <a:pt x="761098" y="257962"/>
                  </a:lnTo>
                  <a:lnTo>
                    <a:pt x="761098" y="258292"/>
                  </a:lnTo>
                  <a:lnTo>
                    <a:pt x="761212" y="258508"/>
                  </a:lnTo>
                  <a:lnTo>
                    <a:pt x="761873" y="259956"/>
                  </a:lnTo>
                  <a:lnTo>
                    <a:pt x="763435" y="260629"/>
                  </a:lnTo>
                  <a:lnTo>
                    <a:pt x="764540" y="260400"/>
                  </a:lnTo>
                  <a:lnTo>
                    <a:pt x="765429" y="260299"/>
                  </a:lnTo>
                  <a:lnTo>
                    <a:pt x="766102" y="259511"/>
                  </a:lnTo>
                  <a:lnTo>
                    <a:pt x="766102" y="258064"/>
                  </a:lnTo>
                  <a:close/>
                </a:path>
                <a:path w="810259" h="324484">
                  <a:moveTo>
                    <a:pt x="785101" y="102412"/>
                  </a:moveTo>
                  <a:lnTo>
                    <a:pt x="779983" y="104190"/>
                  </a:lnTo>
                  <a:lnTo>
                    <a:pt x="778090" y="104965"/>
                  </a:lnTo>
                  <a:lnTo>
                    <a:pt x="774204" y="106184"/>
                  </a:lnTo>
                  <a:lnTo>
                    <a:pt x="774433" y="108750"/>
                  </a:lnTo>
                  <a:lnTo>
                    <a:pt x="774547" y="110413"/>
                  </a:lnTo>
                  <a:lnTo>
                    <a:pt x="776871" y="112077"/>
                  </a:lnTo>
                  <a:lnTo>
                    <a:pt x="780211" y="111417"/>
                  </a:lnTo>
                  <a:lnTo>
                    <a:pt x="780757" y="109524"/>
                  </a:lnTo>
                  <a:lnTo>
                    <a:pt x="781761" y="108191"/>
                  </a:lnTo>
                  <a:lnTo>
                    <a:pt x="783653" y="105410"/>
                  </a:lnTo>
                  <a:lnTo>
                    <a:pt x="785101" y="102412"/>
                  </a:lnTo>
                  <a:close/>
                </a:path>
                <a:path w="810259" h="324484">
                  <a:moveTo>
                    <a:pt x="789203" y="276085"/>
                  </a:moveTo>
                  <a:lnTo>
                    <a:pt x="787869" y="273634"/>
                  </a:lnTo>
                  <a:lnTo>
                    <a:pt x="786536" y="271856"/>
                  </a:lnTo>
                  <a:lnTo>
                    <a:pt x="786434" y="271526"/>
                  </a:lnTo>
                  <a:lnTo>
                    <a:pt x="782878" y="267741"/>
                  </a:lnTo>
                  <a:lnTo>
                    <a:pt x="782650" y="269849"/>
                  </a:lnTo>
                  <a:lnTo>
                    <a:pt x="782434" y="271526"/>
                  </a:lnTo>
                  <a:lnTo>
                    <a:pt x="780757" y="272973"/>
                  </a:lnTo>
                  <a:lnTo>
                    <a:pt x="781202" y="276199"/>
                  </a:lnTo>
                  <a:lnTo>
                    <a:pt x="782878" y="277418"/>
                  </a:lnTo>
                  <a:lnTo>
                    <a:pt x="784542" y="277533"/>
                  </a:lnTo>
                  <a:lnTo>
                    <a:pt x="785202" y="277634"/>
                  </a:lnTo>
                  <a:lnTo>
                    <a:pt x="785876" y="277533"/>
                  </a:lnTo>
                  <a:lnTo>
                    <a:pt x="786536" y="277304"/>
                  </a:lnTo>
                  <a:lnTo>
                    <a:pt x="789203" y="276085"/>
                  </a:lnTo>
                  <a:close/>
                </a:path>
                <a:path w="810259" h="324484">
                  <a:moveTo>
                    <a:pt x="795426" y="134315"/>
                  </a:moveTo>
                  <a:lnTo>
                    <a:pt x="791870" y="130314"/>
                  </a:lnTo>
                  <a:lnTo>
                    <a:pt x="789432" y="136766"/>
                  </a:lnTo>
                  <a:lnTo>
                    <a:pt x="790765" y="139103"/>
                  </a:lnTo>
                  <a:lnTo>
                    <a:pt x="790651" y="138214"/>
                  </a:lnTo>
                  <a:lnTo>
                    <a:pt x="791540" y="140322"/>
                  </a:lnTo>
                  <a:lnTo>
                    <a:pt x="792467" y="141884"/>
                  </a:lnTo>
                  <a:lnTo>
                    <a:pt x="792988" y="141884"/>
                  </a:lnTo>
                  <a:lnTo>
                    <a:pt x="794092" y="138214"/>
                  </a:lnTo>
                  <a:lnTo>
                    <a:pt x="795426" y="134315"/>
                  </a:lnTo>
                  <a:close/>
                </a:path>
                <a:path w="810259" h="324484">
                  <a:moveTo>
                    <a:pt x="799668" y="194945"/>
                  </a:moveTo>
                  <a:lnTo>
                    <a:pt x="797966" y="194322"/>
                  </a:lnTo>
                  <a:lnTo>
                    <a:pt x="797737" y="194322"/>
                  </a:lnTo>
                  <a:lnTo>
                    <a:pt x="799668" y="194945"/>
                  </a:lnTo>
                  <a:close/>
                </a:path>
                <a:path w="810259" h="324484">
                  <a:moveTo>
                    <a:pt x="803097" y="230606"/>
                  </a:moveTo>
                  <a:lnTo>
                    <a:pt x="797102" y="225272"/>
                  </a:lnTo>
                  <a:lnTo>
                    <a:pt x="794537" y="226047"/>
                  </a:lnTo>
                  <a:lnTo>
                    <a:pt x="792873" y="226491"/>
                  </a:lnTo>
                  <a:lnTo>
                    <a:pt x="792314" y="228053"/>
                  </a:lnTo>
                  <a:lnTo>
                    <a:pt x="792543" y="229603"/>
                  </a:lnTo>
                  <a:lnTo>
                    <a:pt x="793102" y="232613"/>
                  </a:lnTo>
                  <a:lnTo>
                    <a:pt x="796315" y="235826"/>
                  </a:lnTo>
                  <a:lnTo>
                    <a:pt x="800100" y="232829"/>
                  </a:lnTo>
                  <a:lnTo>
                    <a:pt x="803097" y="230606"/>
                  </a:lnTo>
                  <a:close/>
                </a:path>
                <a:path w="810259" h="324484">
                  <a:moveTo>
                    <a:pt x="809536" y="80060"/>
                  </a:moveTo>
                  <a:lnTo>
                    <a:pt x="805091" y="77724"/>
                  </a:lnTo>
                  <a:lnTo>
                    <a:pt x="803211" y="80835"/>
                  </a:lnTo>
                  <a:lnTo>
                    <a:pt x="802424" y="82054"/>
                  </a:lnTo>
                  <a:lnTo>
                    <a:pt x="802322" y="83286"/>
                  </a:lnTo>
                  <a:lnTo>
                    <a:pt x="802538" y="84175"/>
                  </a:lnTo>
                  <a:lnTo>
                    <a:pt x="803097" y="85953"/>
                  </a:lnTo>
                  <a:lnTo>
                    <a:pt x="804989" y="86512"/>
                  </a:lnTo>
                  <a:lnTo>
                    <a:pt x="809536" y="80060"/>
                  </a:lnTo>
                  <a:close/>
                </a:path>
                <a:path w="810259" h="324484">
                  <a:moveTo>
                    <a:pt x="809980" y="194576"/>
                  </a:moveTo>
                  <a:lnTo>
                    <a:pt x="800760" y="191808"/>
                  </a:lnTo>
                  <a:lnTo>
                    <a:pt x="798322" y="187794"/>
                  </a:lnTo>
                  <a:lnTo>
                    <a:pt x="797547" y="186690"/>
                  </a:lnTo>
                  <a:lnTo>
                    <a:pt x="787768" y="191020"/>
                  </a:lnTo>
                  <a:lnTo>
                    <a:pt x="797217" y="194144"/>
                  </a:lnTo>
                  <a:lnTo>
                    <a:pt x="801636" y="194945"/>
                  </a:lnTo>
                  <a:lnTo>
                    <a:pt x="809980" y="194576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438841" y="18682944"/>
              <a:ext cx="572770" cy="314325"/>
            </a:xfrm>
            <a:custGeom>
              <a:avLst/>
              <a:gdLst/>
              <a:ahLst/>
              <a:cxnLst/>
              <a:rect l="l" t="t" r="r" b="b"/>
              <a:pathLst>
                <a:path w="572770" h="314325">
                  <a:moveTo>
                    <a:pt x="5778" y="123405"/>
                  </a:moveTo>
                  <a:lnTo>
                    <a:pt x="5334" y="117741"/>
                  </a:lnTo>
                  <a:lnTo>
                    <a:pt x="1778" y="120523"/>
                  </a:lnTo>
                  <a:lnTo>
                    <a:pt x="558" y="121412"/>
                  </a:lnTo>
                  <a:lnTo>
                    <a:pt x="0" y="123634"/>
                  </a:lnTo>
                  <a:lnTo>
                    <a:pt x="0" y="128638"/>
                  </a:lnTo>
                  <a:lnTo>
                    <a:pt x="1117" y="131533"/>
                  </a:lnTo>
                  <a:lnTo>
                    <a:pt x="3556" y="130746"/>
                  </a:lnTo>
                  <a:lnTo>
                    <a:pt x="5118" y="130302"/>
                  </a:lnTo>
                  <a:lnTo>
                    <a:pt x="5334" y="127190"/>
                  </a:lnTo>
                  <a:lnTo>
                    <a:pt x="5448" y="126085"/>
                  </a:lnTo>
                  <a:lnTo>
                    <a:pt x="5778" y="123405"/>
                  </a:lnTo>
                  <a:close/>
                </a:path>
                <a:path w="572770" h="314325">
                  <a:moveTo>
                    <a:pt x="5892" y="179120"/>
                  </a:moveTo>
                  <a:lnTo>
                    <a:pt x="4000" y="178117"/>
                  </a:lnTo>
                  <a:lnTo>
                    <a:pt x="1562" y="178231"/>
                  </a:lnTo>
                  <a:lnTo>
                    <a:pt x="1003" y="180670"/>
                  </a:lnTo>
                  <a:lnTo>
                    <a:pt x="673" y="182232"/>
                  </a:lnTo>
                  <a:lnTo>
                    <a:pt x="1333" y="183121"/>
                  </a:lnTo>
                  <a:lnTo>
                    <a:pt x="2451" y="183680"/>
                  </a:lnTo>
                  <a:lnTo>
                    <a:pt x="3009" y="182003"/>
                  </a:lnTo>
                  <a:lnTo>
                    <a:pt x="4229" y="180454"/>
                  </a:lnTo>
                  <a:lnTo>
                    <a:pt x="5892" y="179120"/>
                  </a:lnTo>
                  <a:close/>
                </a:path>
                <a:path w="572770" h="314325">
                  <a:moveTo>
                    <a:pt x="9334" y="224586"/>
                  </a:moveTo>
                  <a:lnTo>
                    <a:pt x="7112" y="223481"/>
                  </a:lnTo>
                  <a:lnTo>
                    <a:pt x="5562" y="225259"/>
                  </a:lnTo>
                  <a:lnTo>
                    <a:pt x="3670" y="226479"/>
                  </a:lnTo>
                  <a:lnTo>
                    <a:pt x="1778" y="227037"/>
                  </a:lnTo>
                  <a:lnTo>
                    <a:pt x="1778" y="228371"/>
                  </a:lnTo>
                  <a:lnTo>
                    <a:pt x="2222" y="229489"/>
                  </a:lnTo>
                  <a:lnTo>
                    <a:pt x="4000" y="229374"/>
                  </a:lnTo>
                  <a:lnTo>
                    <a:pt x="4559" y="229260"/>
                  </a:lnTo>
                  <a:lnTo>
                    <a:pt x="5232" y="229044"/>
                  </a:lnTo>
                  <a:lnTo>
                    <a:pt x="5778" y="228600"/>
                  </a:lnTo>
                  <a:lnTo>
                    <a:pt x="7899" y="227266"/>
                  </a:lnTo>
                  <a:lnTo>
                    <a:pt x="9334" y="224586"/>
                  </a:lnTo>
                  <a:close/>
                </a:path>
                <a:path w="572770" h="314325">
                  <a:moveTo>
                    <a:pt x="33896" y="265620"/>
                  </a:moveTo>
                  <a:lnTo>
                    <a:pt x="31788" y="264845"/>
                  </a:lnTo>
                  <a:lnTo>
                    <a:pt x="30454" y="263613"/>
                  </a:lnTo>
                  <a:lnTo>
                    <a:pt x="28448" y="265176"/>
                  </a:lnTo>
                  <a:lnTo>
                    <a:pt x="27889" y="265734"/>
                  </a:lnTo>
                  <a:lnTo>
                    <a:pt x="26784" y="266954"/>
                  </a:lnTo>
                  <a:lnTo>
                    <a:pt x="26339" y="268960"/>
                  </a:lnTo>
                  <a:lnTo>
                    <a:pt x="27343" y="270294"/>
                  </a:lnTo>
                  <a:lnTo>
                    <a:pt x="30111" y="273519"/>
                  </a:lnTo>
                  <a:lnTo>
                    <a:pt x="33896" y="265620"/>
                  </a:lnTo>
                  <a:close/>
                </a:path>
                <a:path w="572770" h="314325">
                  <a:moveTo>
                    <a:pt x="35890" y="203466"/>
                  </a:moveTo>
                  <a:lnTo>
                    <a:pt x="30340" y="198793"/>
                  </a:lnTo>
                  <a:lnTo>
                    <a:pt x="28003" y="201803"/>
                  </a:lnTo>
                  <a:lnTo>
                    <a:pt x="26898" y="203238"/>
                  </a:lnTo>
                  <a:lnTo>
                    <a:pt x="27559" y="205130"/>
                  </a:lnTo>
                  <a:lnTo>
                    <a:pt x="28676" y="206248"/>
                  </a:lnTo>
                  <a:lnTo>
                    <a:pt x="30111" y="207467"/>
                  </a:lnTo>
                  <a:lnTo>
                    <a:pt x="32118" y="208026"/>
                  </a:lnTo>
                  <a:lnTo>
                    <a:pt x="33451" y="206463"/>
                  </a:lnTo>
                  <a:lnTo>
                    <a:pt x="35890" y="203466"/>
                  </a:lnTo>
                  <a:close/>
                </a:path>
                <a:path w="572770" h="314325">
                  <a:moveTo>
                    <a:pt x="63893" y="12331"/>
                  </a:moveTo>
                  <a:lnTo>
                    <a:pt x="57340" y="1778"/>
                  </a:lnTo>
                  <a:lnTo>
                    <a:pt x="53340" y="8115"/>
                  </a:lnTo>
                  <a:lnTo>
                    <a:pt x="52781" y="8775"/>
                  </a:lnTo>
                  <a:lnTo>
                    <a:pt x="52666" y="9664"/>
                  </a:lnTo>
                  <a:lnTo>
                    <a:pt x="52895" y="10553"/>
                  </a:lnTo>
                  <a:lnTo>
                    <a:pt x="53340" y="12560"/>
                  </a:lnTo>
                  <a:lnTo>
                    <a:pt x="55664" y="14452"/>
                  </a:lnTo>
                  <a:lnTo>
                    <a:pt x="57785" y="13893"/>
                  </a:lnTo>
                  <a:lnTo>
                    <a:pt x="63893" y="12331"/>
                  </a:lnTo>
                  <a:close/>
                </a:path>
                <a:path w="572770" h="314325">
                  <a:moveTo>
                    <a:pt x="86004" y="282625"/>
                  </a:moveTo>
                  <a:lnTo>
                    <a:pt x="82562" y="278625"/>
                  </a:lnTo>
                  <a:lnTo>
                    <a:pt x="80111" y="277520"/>
                  </a:lnTo>
                  <a:lnTo>
                    <a:pt x="76898" y="276072"/>
                  </a:lnTo>
                  <a:lnTo>
                    <a:pt x="73672" y="280403"/>
                  </a:lnTo>
                  <a:lnTo>
                    <a:pt x="74676" y="283527"/>
                  </a:lnTo>
                  <a:lnTo>
                    <a:pt x="75780" y="286639"/>
                  </a:lnTo>
                  <a:lnTo>
                    <a:pt x="81889" y="288518"/>
                  </a:lnTo>
                  <a:lnTo>
                    <a:pt x="84112" y="285407"/>
                  </a:lnTo>
                  <a:lnTo>
                    <a:pt x="86004" y="282625"/>
                  </a:lnTo>
                  <a:close/>
                </a:path>
                <a:path w="572770" h="314325">
                  <a:moveTo>
                    <a:pt x="104559" y="171780"/>
                  </a:moveTo>
                  <a:lnTo>
                    <a:pt x="89674" y="179895"/>
                  </a:lnTo>
                  <a:lnTo>
                    <a:pt x="91109" y="182118"/>
                  </a:lnTo>
                  <a:lnTo>
                    <a:pt x="94564" y="182676"/>
                  </a:lnTo>
                  <a:lnTo>
                    <a:pt x="98450" y="183235"/>
                  </a:lnTo>
                  <a:lnTo>
                    <a:pt x="102450" y="179666"/>
                  </a:lnTo>
                  <a:lnTo>
                    <a:pt x="103339" y="176009"/>
                  </a:lnTo>
                  <a:lnTo>
                    <a:pt x="104559" y="171780"/>
                  </a:lnTo>
                  <a:close/>
                </a:path>
                <a:path w="572770" h="314325">
                  <a:moveTo>
                    <a:pt x="106006" y="216141"/>
                  </a:moveTo>
                  <a:lnTo>
                    <a:pt x="105206" y="210769"/>
                  </a:lnTo>
                  <a:lnTo>
                    <a:pt x="101333" y="207403"/>
                  </a:lnTo>
                  <a:lnTo>
                    <a:pt x="97878" y="207683"/>
                  </a:lnTo>
                  <a:lnTo>
                    <a:pt x="98336" y="213245"/>
                  </a:lnTo>
                  <a:lnTo>
                    <a:pt x="99225" y="215366"/>
                  </a:lnTo>
                  <a:lnTo>
                    <a:pt x="103225" y="224586"/>
                  </a:lnTo>
                  <a:lnTo>
                    <a:pt x="106006" y="216141"/>
                  </a:lnTo>
                  <a:close/>
                </a:path>
                <a:path w="572770" h="314325">
                  <a:moveTo>
                    <a:pt x="111404" y="256146"/>
                  </a:moveTo>
                  <a:lnTo>
                    <a:pt x="109004" y="251167"/>
                  </a:lnTo>
                  <a:lnTo>
                    <a:pt x="107670" y="250050"/>
                  </a:lnTo>
                  <a:lnTo>
                    <a:pt x="106654" y="251167"/>
                  </a:lnTo>
                  <a:lnTo>
                    <a:pt x="106908" y="251167"/>
                  </a:lnTo>
                  <a:lnTo>
                    <a:pt x="104444" y="251942"/>
                  </a:lnTo>
                  <a:lnTo>
                    <a:pt x="105333" y="251612"/>
                  </a:lnTo>
                  <a:lnTo>
                    <a:pt x="104089" y="251942"/>
                  </a:lnTo>
                  <a:lnTo>
                    <a:pt x="103911" y="251942"/>
                  </a:lnTo>
                  <a:lnTo>
                    <a:pt x="99999" y="253720"/>
                  </a:lnTo>
                  <a:lnTo>
                    <a:pt x="99339" y="255612"/>
                  </a:lnTo>
                  <a:lnTo>
                    <a:pt x="101320" y="258635"/>
                  </a:lnTo>
                  <a:lnTo>
                    <a:pt x="107226" y="258635"/>
                  </a:lnTo>
                  <a:lnTo>
                    <a:pt x="111404" y="256146"/>
                  </a:lnTo>
                  <a:close/>
                </a:path>
                <a:path w="572770" h="314325">
                  <a:moveTo>
                    <a:pt x="124663" y="126187"/>
                  </a:moveTo>
                  <a:lnTo>
                    <a:pt x="124561" y="123748"/>
                  </a:lnTo>
                  <a:lnTo>
                    <a:pt x="123888" y="121627"/>
                  </a:lnTo>
                  <a:lnTo>
                    <a:pt x="123774" y="121412"/>
                  </a:lnTo>
                  <a:lnTo>
                    <a:pt x="123774" y="121183"/>
                  </a:lnTo>
                  <a:lnTo>
                    <a:pt x="122885" y="119189"/>
                  </a:lnTo>
                  <a:lnTo>
                    <a:pt x="121335" y="117627"/>
                  </a:lnTo>
                  <a:lnTo>
                    <a:pt x="118668" y="118071"/>
                  </a:lnTo>
                  <a:lnTo>
                    <a:pt x="115557" y="118630"/>
                  </a:lnTo>
                  <a:lnTo>
                    <a:pt x="111340" y="125971"/>
                  </a:lnTo>
                  <a:lnTo>
                    <a:pt x="113779" y="128968"/>
                  </a:lnTo>
                  <a:lnTo>
                    <a:pt x="115887" y="131305"/>
                  </a:lnTo>
                  <a:lnTo>
                    <a:pt x="120891" y="131419"/>
                  </a:lnTo>
                  <a:lnTo>
                    <a:pt x="123113" y="129298"/>
                  </a:lnTo>
                  <a:lnTo>
                    <a:pt x="123558" y="128968"/>
                  </a:lnTo>
                  <a:lnTo>
                    <a:pt x="123888" y="128409"/>
                  </a:lnTo>
                  <a:lnTo>
                    <a:pt x="124117" y="127863"/>
                  </a:lnTo>
                  <a:lnTo>
                    <a:pt x="124663" y="126187"/>
                  </a:lnTo>
                  <a:close/>
                </a:path>
                <a:path w="572770" h="314325">
                  <a:moveTo>
                    <a:pt x="171843" y="154317"/>
                  </a:moveTo>
                  <a:lnTo>
                    <a:pt x="169672" y="153428"/>
                  </a:lnTo>
                  <a:lnTo>
                    <a:pt x="167106" y="152654"/>
                  </a:lnTo>
                  <a:lnTo>
                    <a:pt x="164782" y="151879"/>
                  </a:lnTo>
                  <a:lnTo>
                    <a:pt x="163220" y="152882"/>
                  </a:lnTo>
                  <a:lnTo>
                    <a:pt x="162458" y="154317"/>
                  </a:lnTo>
                  <a:lnTo>
                    <a:pt x="171843" y="154317"/>
                  </a:lnTo>
                  <a:close/>
                </a:path>
                <a:path w="572770" h="314325">
                  <a:moveTo>
                    <a:pt x="173672" y="249504"/>
                  </a:moveTo>
                  <a:lnTo>
                    <a:pt x="170446" y="247053"/>
                  </a:lnTo>
                  <a:lnTo>
                    <a:pt x="170218" y="246938"/>
                  </a:lnTo>
                  <a:lnTo>
                    <a:pt x="166560" y="245275"/>
                  </a:lnTo>
                  <a:lnTo>
                    <a:pt x="160007" y="248386"/>
                  </a:lnTo>
                  <a:lnTo>
                    <a:pt x="159334" y="251942"/>
                  </a:lnTo>
                  <a:lnTo>
                    <a:pt x="158229" y="257619"/>
                  </a:lnTo>
                  <a:lnTo>
                    <a:pt x="157556" y="257619"/>
                  </a:lnTo>
                  <a:lnTo>
                    <a:pt x="164338" y="257835"/>
                  </a:lnTo>
                  <a:lnTo>
                    <a:pt x="167779" y="257949"/>
                  </a:lnTo>
                  <a:lnTo>
                    <a:pt x="173672" y="249504"/>
                  </a:lnTo>
                  <a:close/>
                </a:path>
                <a:path w="572770" h="314325">
                  <a:moveTo>
                    <a:pt x="175336" y="154317"/>
                  </a:moveTo>
                  <a:lnTo>
                    <a:pt x="171869" y="154317"/>
                  </a:lnTo>
                  <a:lnTo>
                    <a:pt x="174726" y="155613"/>
                  </a:lnTo>
                  <a:lnTo>
                    <a:pt x="175336" y="154317"/>
                  </a:lnTo>
                  <a:close/>
                </a:path>
                <a:path w="572770" h="314325">
                  <a:moveTo>
                    <a:pt x="178562" y="293522"/>
                  </a:moveTo>
                  <a:lnTo>
                    <a:pt x="168338" y="299313"/>
                  </a:lnTo>
                  <a:lnTo>
                    <a:pt x="165328" y="302310"/>
                  </a:lnTo>
                  <a:lnTo>
                    <a:pt x="160896" y="307200"/>
                  </a:lnTo>
                  <a:lnTo>
                    <a:pt x="162445" y="308978"/>
                  </a:lnTo>
                  <a:lnTo>
                    <a:pt x="165671" y="312991"/>
                  </a:lnTo>
                  <a:lnTo>
                    <a:pt x="173113" y="309981"/>
                  </a:lnTo>
                  <a:lnTo>
                    <a:pt x="176339" y="305866"/>
                  </a:lnTo>
                  <a:lnTo>
                    <a:pt x="177330" y="304761"/>
                  </a:lnTo>
                  <a:lnTo>
                    <a:pt x="178003" y="303428"/>
                  </a:lnTo>
                  <a:lnTo>
                    <a:pt x="178003" y="302094"/>
                  </a:lnTo>
                  <a:lnTo>
                    <a:pt x="178562" y="293522"/>
                  </a:lnTo>
                  <a:close/>
                </a:path>
                <a:path w="572770" h="314325">
                  <a:moveTo>
                    <a:pt x="179666" y="156438"/>
                  </a:moveTo>
                  <a:lnTo>
                    <a:pt x="176530" y="156438"/>
                  </a:lnTo>
                  <a:lnTo>
                    <a:pt x="174726" y="155613"/>
                  </a:lnTo>
                  <a:lnTo>
                    <a:pt x="173113" y="159105"/>
                  </a:lnTo>
                  <a:lnTo>
                    <a:pt x="169227" y="162661"/>
                  </a:lnTo>
                  <a:lnTo>
                    <a:pt x="167995" y="163880"/>
                  </a:lnTo>
                  <a:lnTo>
                    <a:pt x="166331" y="164884"/>
                  </a:lnTo>
                  <a:lnTo>
                    <a:pt x="164553" y="165557"/>
                  </a:lnTo>
                  <a:lnTo>
                    <a:pt x="165227" y="166103"/>
                  </a:lnTo>
                  <a:lnTo>
                    <a:pt x="165671" y="166662"/>
                  </a:lnTo>
                  <a:lnTo>
                    <a:pt x="166560" y="166890"/>
                  </a:lnTo>
                  <a:lnTo>
                    <a:pt x="170332" y="168109"/>
                  </a:lnTo>
                  <a:lnTo>
                    <a:pt x="174332" y="167220"/>
                  </a:lnTo>
                  <a:lnTo>
                    <a:pt x="176999" y="164109"/>
                  </a:lnTo>
                  <a:lnTo>
                    <a:pt x="177888" y="162991"/>
                  </a:lnTo>
                  <a:lnTo>
                    <a:pt x="179552" y="160769"/>
                  </a:lnTo>
                  <a:lnTo>
                    <a:pt x="179666" y="156438"/>
                  </a:lnTo>
                  <a:close/>
                </a:path>
                <a:path w="572770" h="314325">
                  <a:moveTo>
                    <a:pt x="190995" y="223697"/>
                  </a:moveTo>
                  <a:lnTo>
                    <a:pt x="187998" y="222923"/>
                  </a:lnTo>
                  <a:lnTo>
                    <a:pt x="187782" y="217030"/>
                  </a:lnTo>
                  <a:lnTo>
                    <a:pt x="186448" y="211137"/>
                  </a:lnTo>
                  <a:lnTo>
                    <a:pt x="183451" y="209918"/>
                  </a:lnTo>
                  <a:lnTo>
                    <a:pt x="180441" y="208584"/>
                  </a:lnTo>
                  <a:lnTo>
                    <a:pt x="176669" y="211137"/>
                  </a:lnTo>
                  <a:lnTo>
                    <a:pt x="172339" y="217589"/>
                  </a:lnTo>
                  <a:lnTo>
                    <a:pt x="173228" y="221818"/>
                  </a:lnTo>
                  <a:lnTo>
                    <a:pt x="174891" y="227482"/>
                  </a:lnTo>
                  <a:lnTo>
                    <a:pt x="175450" y="228815"/>
                  </a:lnTo>
                  <a:lnTo>
                    <a:pt x="176225" y="229704"/>
                  </a:lnTo>
                  <a:lnTo>
                    <a:pt x="176999" y="228155"/>
                  </a:lnTo>
                  <a:lnTo>
                    <a:pt x="178663" y="227152"/>
                  </a:lnTo>
                  <a:lnTo>
                    <a:pt x="181673" y="228041"/>
                  </a:lnTo>
                  <a:lnTo>
                    <a:pt x="182448" y="228257"/>
                  </a:lnTo>
                  <a:lnTo>
                    <a:pt x="184886" y="229374"/>
                  </a:lnTo>
                  <a:lnTo>
                    <a:pt x="186448" y="228701"/>
                  </a:lnTo>
                  <a:lnTo>
                    <a:pt x="187782" y="227812"/>
                  </a:lnTo>
                  <a:lnTo>
                    <a:pt x="188671" y="226822"/>
                  </a:lnTo>
                  <a:lnTo>
                    <a:pt x="190995" y="223697"/>
                  </a:lnTo>
                  <a:close/>
                </a:path>
                <a:path w="572770" h="314325">
                  <a:moveTo>
                    <a:pt x="209778" y="197129"/>
                  </a:moveTo>
                  <a:lnTo>
                    <a:pt x="206895" y="188341"/>
                  </a:lnTo>
                  <a:lnTo>
                    <a:pt x="206006" y="185788"/>
                  </a:lnTo>
                  <a:lnTo>
                    <a:pt x="196773" y="175336"/>
                  </a:lnTo>
                  <a:lnTo>
                    <a:pt x="193332" y="184124"/>
                  </a:lnTo>
                  <a:lnTo>
                    <a:pt x="193001" y="188899"/>
                  </a:lnTo>
                  <a:lnTo>
                    <a:pt x="192887" y="190017"/>
                  </a:lnTo>
                  <a:lnTo>
                    <a:pt x="193217" y="191008"/>
                  </a:lnTo>
                  <a:lnTo>
                    <a:pt x="194005" y="191897"/>
                  </a:lnTo>
                  <a:lnTo>
                    <a:pt x="197777" y="196456"/>
                  </a:lnTo>
                  <a:lnTo>
                    <a:pt x="209778" y="197129"/>
                  </a:lnTo>
                  <a:close/>
                </a:path>
                <a:path w="572770" h="314325">
                  <a:moveTo>
                    <a:pt x="217449" y="300088"/>
                  </a:moveTo>
                  <a:lnTo>
                    <a:pt x="217220" y="295859"/>
                  </a:lnTo>
                  <a:lnTo>
                    <a:pt x="215671" y="291973"/>
                  </a:lnTo>
                  <a:lnTo>
                    <a:pt x="213995" y="286296"/>
                  </a:lnTo>
                  <a:lnTo>
                    <a:pt x="211670" y="284962"/>
                  </a:lnTo>
                  <a:lnTo>
                    <a:pt x="209219" y="288302"/>
                  </a:lnTo>
                  <a:lnTo>
                    <a:pt x="207441" y="292188"/>
                  </a:lnTo>
                  <a:lnTo>
                    <a:pt x="207327" y="296303"/>
                  </a:lnTo>
                  <a:lnTo>
                    <a:pt x="208445" y="304088"/>
                  </a:lnTo>
                  <a:lnTo>
                    <a:pt x="211886" y="304317"/>
                  </a:lnTo>
                  <a:lnTo>
                    <a:pt x="214439" y="302755"/>
                  </a:lnTo>
                  <a:lnTo>
                    <a:pt x="216115" y="301866"/>
                  </a:lnTo>
                  <a:lnTo>
                    <a:pt x="217449" y="300088"/>
                  </a:lnTo>
                  <a:close/>
                </a:path>
                <a:path w="572770" h="314325">
                  <a:moveTo>
                    <a:pt x="223329" y="33235"/>
                  </a:moveTo>
                  <a:lnTo>
                    <a:pt x="221780" y="21450"/>
                  </a:lnTo>
                  <a:lnTo>
                    <a:pt x="215112" y="21894"/>
                  </a:lnTo>
                  <a:lnTo>
                    <a:pt x="214668" y="21894"/>
                  </a:lnTo>
                  <a:lnTo>
                    <a:pt x="214109" y="22009"/>
                  </a:lnTo>
                  <a:lnTo>
                    <a:pt x="213664" y="22237"/>
                  </a:lnTo>
                  <a:lnTo>
                    <a:pt x="210997" y="23342"/>
                  </a:lnTo>
                  <a:lnTo>
                    <a:pt x="208661" y="26784"/>
                  </a:lnTo>
                  <a:lnTo>
                    <a:pt x="210439" y="29464"/>
                  </a:lnTo>
                  <a:lnTo>
                    <a:pt x="211886" y="31457"/>
                  </a:lnTo>
                  <a:lnTo>
                    <a:pt x="214109" y="34467"/>
                  </a:lnTo>
                  <a:lnTo>
                    <a:pt x="216890" y="34124"/>
                  </a:lnTo>
                  <a:lnTo>
                    <a:pt x="223329" y="33235"/>
                  </a:lnTo>
                  <a:close/>
                </a:path>
                <a:path w="572770" h="314325">
                  <a:moveTo>
                    <a:pt x="245783" y="217360"/>
                  </a:moveTo>
                  <a:lnTo>
                    <a:pt x="244335" y="214134"/>
                  </a:lnTo>
                  <a:lnTo>
                    <a:pt x="242557" y="209918"/>
                  </a:lnTo>
                  <a:lnTo>
                    <a:pt x="235889" y="213588"/>
                  </a:lnTo>
                  <a:lnTo>
                    <a:pt x="233781" y="215480"/>
                  </a:lnTo>
                  <a:lnTo>
                    <a:pt x="232219" y="216916"/>
                  </a:lnTo>
                  <a:lnTo>
                    <a:pt x="229882" y="218694"/>
                  </a:lnTo>
                  <a:lnTo>
                    <a:pt x="231444" y="220929"/>
                  </a:lnTo>
                  <a:lnTo>
                    <a:pt x="233337" y="223812"/>
                  </a:lnTo>
                  <a:lnTo>
                    <a:pt x="237223" y="222364"/>
                  </a:lnTo>
                  <a:lnTo>
                    <a:pt x="240004" y="221703"/>
                  </a:lnTo>
                  <a:lnTo>
                    <a:pt x="240334" y="221589"/>
                  </a:lnTo>
                  <a:lnTo>
                    <a:pt x="243662" y="220700"/>
                  </a:lnTo>
                  <a:lnTo>
                    <a:pt x="245783" y="217360"/>
                  </a:lnTo>
                  <a:close/>
                </a:path>
                <a:path w="572770" h="314325">
                  <a:moveTo>
                    <a:pt x="260781" y="102616"/>
                  </a:moveTo>
                  <a:lnTo>
                    <a:pt x="258775" y="100723"/>
                  </a:lnTo>
                  <a:lnTo>
                    <a:pt x="257327" y="99504"/>
                  </a:lnTo>
                  <a:lnTo>
                    <a:pt x="255003" y="97612"/>
                  </a:lnTo>
                  <a:lnTo>
                    <a:pt x="247777" y="93726"/>
                  </a:lnTo>
                  <a:lnTo>
                    <a:pt x="244894" y="96393"/>
                  </a:lnTo>
                  <a:lnTo>
                    <a:pt x="242443" y="98399"/>
                  </a:lnTo>
                  <a:lnTo>
                    <a:pt x="243446" y="100507"/>
                  </a:lnTo>
                  <a:lnTo>
                    <a:pt x="245338" y="102171"/>
                  </a:lnTo>
                  <a:lnTo>
                    <a:pt x="247116" y="103949"/>
                  </a:lnTo>
                  <a:lnTo>
                    <a:pt x="249669" y="105283"/>
                  </a:lnTo>
                  <a:lnTo>
                    <a:pt x="250888" y="106172"/>
                  </a:lnTo>
                  <a:lnTo>
                    <a:pt x="252882" y="107734"/>
                  </a:lnTo>
                  <a:lnTo>
                    <a:pt x="254660" y="110185"/>
                  </a:lnTo>
                  <a:lnTo>
                    <a:pt x="258445" y="108623"/>
                  </a:lnTo>
                  <a:lnTo>
                    <a:pt x="260553" y="106070"/>
                  </a:lnTo>
                  <a:lnTo>
                    <a:pt x="260667" y="104736"/>
                  </a:lnTo>
                  <a:lnTo>
                    <a:pt x="260781" y="102616"/>
                  </a:lnTo>
                  <a:close/>
                </a:path>
                <a:path w="572770" h="314325">
                  <a:moveTo>
                    <a:pt x="276885" y="288823"/>
                  </a:moveTo>
                  <a:lnTo>
                    <a:pt x="276555" y="287528"/>
                  </a:lnTo>
                  <a:lnTo>
                    <a:pt x="276771" y="289636"/>
                  </a:lnTo>
                  <a:lnTo>
                    <a:pt x="276885" y="288823"/>
                  </a:lnTo>
                  <a:close/>
                </a:path>
                <a:path w="572770" h="314325">
                  <a:moveTo>
                    <a:pt x="277444" y="284861"/>
                  </a:moveTo>
                  <a:lnTo>
                    <a:pt x="276555" y="287528"/>
                  </a:lnTo>
                  <a:lnTo>
                    <a:pt x="277202" y="286562"/>
                  </a:lnTo>
                  <a:lnTo>
                    <a:pt x="277444" y="284861"/>
                  </a:lnTo>
                  <a:close/>
                </a:path>
                <a:path w="572770" h="314325">
                  <a:moveTo>
                    <a:pt x="277774" y="244602"/>
                  </a:moveTo>
                  <a:lnTo>
                    <a:pt x="276669" y="239052"/>
                  </a:lnTo>
                  <a:lnTo>
                    <a:pt x="275780" y="233819"/>
                  </a:lnTo>
                  <a:lnTo>
                    <a:pt x="272783" y="231267"/>
                  </a:lnTo>
                  <a:lnTo>
                    <a:pt x="267665" y="229704"/>
                  </a:lnTo>
                  <a:lnTo>
                    <a:pt x="259003" y="227152"/>
                  </a:lnTo>
                  <a:lnTo>
                    <a:pt x="261886" y="241604"/>
                  </a:lnTo>
                  <a:lnTo>
                    <a:pt x="261556" y="244157"/>
                  </a:lnTo>
                  <a:lnTo>
                    <a:pt x="259130" y="242328"/>
                  </a:lnTo>
                  <a:lnTo>
                    <a:pt x="254025" y="241173"/>
                  </a:lnTo>
                  <a:lnTo>
                    <a:pt x="249961" y="242709"/>
                  </a:lnTo>
                  <a:lnTo>
                    <a:pt x="250659" y="248945"/>
                  </a:lnTo>
                  <a:lnTo>
                    <a:pt x="250888" y="249161"/>
                  </a:lnTo>
                  <a:lnTo>
                    <a:pt x="251891" y="250837"/>
                  </a:lnTo>
                  <a:lnTo>
                    <a:pt x="250888" y="249504"/>
                  </a:lnTo>
                  <a:lnTo>
                    <a:pt x="251891" y="251383"/>
                  </a:lnTo>
                  <a:lnTo>
                    <a:pt x="255104" y="255612"/>
                  </a:lnTo>
                  <a:lnTo>
                    <a:pt x="259892" y="255054"/>
                  </a:lnTo>
                  <a:lnTo>
                    <a:pt x="260997" y="252501"/>
                  </a:lnTo>
                  <a:lnTo>
                    <a:pt x="263779" y="248500"/>
                  </a:lnTo>
                  <a:lnTo>
                    <a:pt x="265328" y="246380"/>
                  </a:lnTo>
                  <a:lnTo>
                    <a:pt x="268224" y="245160"/>
                  </a:lnTo>
                  <a:lnTo>
                    <a:pt x="272224" y="243827"/>
                  </a:lnTo>
                  <a:lnTo>
                    <a:pt x="277774" y="244602"/>
                  </a:lnTo>
                  <a:close/>
                </a:path>
                <a:path w="572770" h="314325">
                  <a:moveTo>
                    <a:pt x="286448" y="161442"/>
                  </a:moveTo>
                  <a:lnTo>
                    <a:pt x="286105" y="161099"/>
                  </a:lnTo>
                  <a:lnTo>
                    <a:pt x="285889" y="160883"/>
                  </a:lnTo>
                  <a:lnTo>
                    <a:pt x="285661" y="160883"/>
                  </a:lnTo>
                  <a:lnTo>
                    <a:pt x="286448" y="161442"/>
                  </a:lnTo>
                  <a:close/>
                </a:path>
                <a:path w="572770" h="314325">
                  <a:moveTo>
                    <a:pt x="290334" y="295643"/>
                  </a:moveTo>
                  <a:lnTo>
                    <a:pt x="289090" y="291528"/>
                  </a:lnTo>
                  <a:lnTo>
                    <a:pt x="285775" y="284162"/>
                  </a:lnTo>
                  <a:lnTo>
                    <a:pt x="281305" y="280504"/>
                  </a:lnTo>
                  <a:lnTo>
                    <a:pt x="277202" y="286562"/>
                  </a:lnTo>
                  <a:lnTo>
                    <a:pt x="276885" y="288823"/>
                  </a:lnTo>
                  <a:lnTo>
                    <a:pt x="277888" y="292696"/>
                  </a:lnTo>
                  <a:lnTo>
                    <a:pt x="280771" y="297840"/>
                  </a:lnTo>
                  <a:lnTo>
                    <a:pt x="284988" y="299847"/>
                  </a:lnTo>
                  <a:lnTo>
                    <a:pt x="290334" y="295643"/>
                  </a:lnTo>
                  <a:close/>
                </a:path>
                <a:path w="572770" h="314325">
                  <a:moveTo>
                    <a:pt x="294436" y="120853"/>
                  </a:moveTo>
                  <a:lnTo>
                    <a:pt x="294220" y="118071"/>
                  </a:lnTo>
                  <a:lnTo>
                    <a:pt x="293420" y="115608"/>
                  </a:lnTo>
                  <a:lnTo>
                    <a:pt x="293662" y="116293"/>
                  </a:lnTo>
                  <a:lnTo>
                    <a:pt x="293547" y="115849"/>
                  </a:lnTo>
                  <a:lnTo>
                    <a:pt x="293331" y="115290"/>
                  </a:lnTo>
                  <a:lnTo>
                    <a:pt x="293331" y="115074"/>
                  </a:lnTo>
                  <a:lnTo>
                    <a:pt x="293217" y="114846"/>
                  </a:lnTo>
                  <a:lnTo>
                    <a:pt x="291223" y="109067"/>
                  </a:lnTo>
                  <a:lnTo>
                    <a:pt x="284327" y="110515"/>
                  </a:lnTo>
                  <a:lnTo>
                    <a:pt x="282219" y="115290"/>
                  </a:lnTo>
                  <a:lnTo>
                    <a:pt x="281216" y="117741"/>
                  </a:lnTo>
                  <a:lnTo>
                    <a:pt x="280885" y="120853"/>
                  </a:lnTo>
                  <a:lnTo>
                    <a:pt x="285000" y="125196"/>
                  </a:lnTo>
                  <a:lnTo>
                    <a:pt x="289331" y="124307"/>
                  </a:lnTo>
                  <a:lnTo>
                    <a:pt x="291668" y="122631"/>
                  </a:lnTo>
                  <a:lnTo>
                    <a:pt x="294436" y="120853"/>
                  </a:lnTo>
                  <a:close/>
                </a:path>
                <a:path w="572770" h="314325">
                  <a:moveTo>
                    <a:pt x="303174" y="153631"/>
                  </a:moveTo>
                  <a:lnTo>
                    <a:pt x="301447" y="148323"/>
                  </a:lnTo>
                  <a:lnTo>
                    <a:pt x="296430" y="147624"/>
                  </a:lnTo>
                  <a:lnTo>
                    <a:pt x="290487" y="150571"/>
                  </a:lnTo>
                  <a:lnTo>
                    <a:pt x="286016" y="155384"/>
                  </a:lnTo>
                  <a:lnTo>
                    <a:pt x="285445" y="160324"/>
                  </a:lnTo>
                  <a:lnTo>
                    <a:pt x="285889" y="160769"/>
                  </a:lnTo>
                  <a:lnTo>
                    <a:pt x="286105" y="161099"/>
                  </a:lnTo>
                  <a:lnTo>
                    <a:pt x="293128" y="162420"/>
                  </a:lnTo>
                  <a:lnTo>
                    <a:pt x="299605" y="159131"/>
                  </a:lnTo>
                  <a:lnTo>
                    <a:pt x="303174" y="153631"/>
                  </a:lnTo>
                  <a:close/>
                </a:path>
                <a:path w="572770" h="314325">
                  <a:moveTo>
                    <a:pt x="310553" y="252501"/>
                  </a:moveTo>
                  <a:lnTo>
                    <a:pt x="309664" y="248602"/>
                  </a:lnTo>
                  <a:lnTo>
                    <a:pt x="309003" y="244602"/>
                  </a:lnTo>
                  <a:lnTo>
                    <a:pt x="306882" y="243827"/>
                  </a:lnTo>
                  <a:lnTo>
                    <a:pt x="303441" y="246380"/>
                  </a:lnTo>
                  <a:lnTo>
                    <a:pt x="300113" y="250393"/>
                  </a:lnTo>
                  <a:lnTo>
                    <a:pt x="298780" y="255168"/>
                  </a:lnTo>
                  <a:lnTo>
                    <a:pt x="298107" y="259943"/>
                  </a:lnTo>
                  <a:lnTo>
                    <a:pt x="297548" y="263512"/>
                  </a:lnTo>
                  <a:lnTo>
                    <a:pt x="299110" y="266065"/>
                  </a:lnTo>
                  <a:lnTo>
                    <a:pt x="304558" y="264401"/>
                  </a:lnTo>
                  <a:lnTo>
                    <a:pt x="306882" y="263613"/>
                  </a:lnTo>
                  <a:lnTo>
                    <a:pt x="307225" y="263398"/>
                  </a:lnTo>
                  <a:lnTo>
                    <a:pt x="307886" y="255727"/>
                  </a:lnTo>
                  <a:lnTo>
                    <a:pt x="310553" y="252501"/>
                  </a:lnTo>
                  <a:close/>
                </a:path>
                <a:path w="572770" h="314325">
                  <a:moveTo>
                    <a:pt x="317881" y="26339"/>
                  </a:moveTo>
                  <a:lnTo>
                    <a:pt x="317220" y="23228"/>
                  </a:lnTo>
                  <a:lnTo>
                    <a:pt x="317106" y="22783"/>
                  </a:lnTo>
                  <a:lnTo>
                    <a:pt x="316890" y="22339"/>
                  </a:lnTo>
                  <a:lnTo>
                    <a:pt x="314071" y="18796"/>
                  </a:lnTo>
                  <a:lnTo>
                    <a:pt x="311188" y="20281"/>
                  </a:lnTo>
                  <a:lnTo>
                    <a:pt x="309105" y="24434"/>
                  </a:lnTo>
                  <a:lnTo>
                    <a:pt x="308660" y="28905"/>
                  </a:lnTo>
                  <a:lnTo>
                    <a:pt x="309219" y="31902"/>
                  </a:lnTo>
                  <a:lnTo>
                    <a:pt x="312775" y="31572"/>
                  </a:lnTo>
                  <a:lnTo>
                    <a:pt x="317334" y="28905"/>
                  </a:lnTo>
                  <a:lnTo>
                    <a:pt x="317881" y="26339"/>
                  </a:lnTo>
                  <a:close/>
                </a:path>
                <a:path w="572770" h="314325">
                  <a:moveTo>
                    <a:pt x="320890" y="313766"/>
                  </a:moveTo>
                  <a:lnTo>
                    <a:pt x="320332" y="312762"/>
                  </a:lnTo>
                  <a:lnTo>
                    <a:pt x="319773" y="311988"/>
                  </a:lnTo>
                  <a:lnTo>
                    <a:pt x="319328" y="311315"/>
                  </a:lnTo>
                  <a:lnTo>
                    <a:pt x="316331" y="307314"/>
                  </a:lnTo>
                  <a:lnTo>
                    <a:pt x="314667" y="310426"/>
                  </a:lnTo>
                  <a:lnTo>
                    <a:pt x="314223" y="313766"/>
                  </a:lnTo>
                  <a:lnTo>
                    <a:pt x="320890" y="313766"/>
                  </a:lnTo>
                  <a:close/>
                </a:path>
                <a:path w="572770" h="314325">
                  <a:moveTo>
                    <a:pt x="323113" y="224586"/>
                  </a:moveTo>
                  <a:lnTo>
                    <a:pt x="319659" y="222148"/>
                  </a:lnTo>
                  <a:lnTo>
                    <a:pt x="316445" y="219367"/>
                  </a:lnTo>
                  <a:lnTo>
                    <a:pt x="313004" y="217030"/>
                  </a:lnTo>
                  <a:lnTo>
                    <a:pt x="310438" y="215366"/>
                  </a:lnTo>
                  <a:lnTo>
                    <a:pt x="303326" y="220700"/>
                  </a:lnTo>
                  <a:lnTo>
                    <a:pt x="304215" y="223926"/>
                  </a:lnTo>
                  <a:lnTo>
                    <a:pt x="304330" y="224142"/>
                  </a:lnTo>
                  <a:lnTo>
                    <a:pt x="310934" y="231660"/>
                  </a:lnTo>
                  <a:lnTo>
                    <a:pt x="317627" y="231508"/>
                  </a:lnTo>
                  <a:lnTo>
                    <a:pt x="322326" y="227736"/>
                  </a:lnTo>
                  <a:lnTo>
                    <a:pt x="323113" y="224586"/>
                  </a:lnTo>
                  <a:close/>
                </a:path>
                <a:path w="572770" h="314325">
                  <a:moveTo>
                    <a:pt x="332105" y="120967"/>
                  </a:moveTo>
                  <a:lnTo>
                    <a:pt x="326326" y="114630"/>
                  </a:lnTo>
                  <a:lnTo>
                    <a:pt x="323557" y="111518"/>
                  </a:lnTo>
                  <a:lnTo>
                    <a:pt x="319773" y="114515"/>
                  </a:lnTo>
                  <a:lnTo>
                    <a:pt x="317220" y="118516"/>
                  </a:lnTo>
                  <a:lnTo>
                    <a:pt x="315671" y="120738"/>
                  </a:lnTo>
                  <a:lnTo>
                    <a:pt x="314553" y="123405"/>
                  </a:lnTo>
                  <a:lnTo>
                    <a:pt x="314109" y="125526"/>
                  </a:lnTo>
                  <a:lnTo>
                    <a:pt x="313334" y="129197"/>
                  </a:lnTo>
                  <a:lnTo>
                    <a:pt x="314553" y="131533"/>
                  </a:lnTo>
                  <a:lnTo>
                    <a:pt x="319557" y="128409"/>
                  </a:lnTo>
                  <a:lnTo>
                    <a:pt x="317106" y="129971"/>
                  </a:lnTo>
                  <a:lnTo>
                    <a:pt x="320890" y="127863"/>
                  </a:lnTo>
                  <a:lnTo>
                    <a:pt x="324891" y="126187"/>
                  </a:lnTo>
                  <a:lnTo>
                    <a:pt x="332105" y="120967"/>
                  </a:lnTo>
                  <a:close/>
                </a:path>
                <a:path w="572770" h="314325">
                  <a:moveTo>
                    <a:pt x="332219" y="159550"/>
                  </a:moveTo>
                  <a:lnTo>
                    <a:pt x="329438" y="157543"/>
                  </a:lnTo>
                  <a:lnTo>
                    <a:pt x="328993" y="157099"/>
                  </a:lnTo>
                  <a:lnTo>
                    <a:pt x="327774" y="156883"/>
                  </a:lnTo>
                  <a:lnTo>
                    <a:pt x="324891" y="156883"/>
                  </a:lnTo>
                  <a:lnTo>
                    <a:pt x="321106" y="160769"/>
                  </a:lnTo>
                  <a:lnTo>
                    <a:pt x="318325" y="164884"/>
                  </a:lnTo>
                  <a:lnTo>
                    <a:pt x="316661" y="172783"/>
                  </a:lnTo>
                  <a:lnTo>
                    <a:pt x="320332" y="174332"/>
                  </a:lnTo>
                  <a:lnTo>
                    <a:pt x="325221" y="176339"/>
                  </a:lnTo>
                  <a:lnTo>
                    <a:pt x="327329" y="175895"/>
                  </a:lnTo>
                  <a:lnTo>
                    <a:pt x="328549" y="171005"/>
                  </a:lnTo>
                  <a:lnTo>
                    <a:pt x="329336" y="168325"/>
                  </a:lnTo>
                  <a:lnTo>
                    <a:pt x="332219" y="159550"/>
                  </a:lnTo>
                  <a:close/>
                </a:path>
                <a:path w="572770" h="314325">
                  <a:moveTo>
                    <a:pt x="345884" y="51917"/>
                  </a:moveTo>
                  <a:lnTo>
                    <a:pt x="341223" y="51142"/>
                  </a:lnTo>
                  <a:lnTo>
                    <a:pt x="339547" y="50914"/>
                  </a:lnTo>
                  <a:lnTo>
                    <a:pt x="336994" y="52590"/>
                  </a:lnTo>
                  <a:lnTo>
                    <a:pt x="334886" y="54025"/>
                  </a:lnTo>
                  <a:lnTo>
                    <a:pt x="333997" y="54584"/>
                  </a:lnTo>
                  <a:lnTo>
                    <a:pt x="333222" y="55143"/>
                  </a:lnTo>
                  <a:lnTo>
                    <a:pt x="332778" y="55359"/>
                  </a:lnTo>
                  <a:lnTo>
                    <a:pt x="331216" y="56362"/>
                  </a:lnTo>
                  <a:lnTo>
                    <a:pt x="328447" y="59474"/>
                  </a:lnTo>
                  <a:lnTo>
                    <a:pt x="331114" y="61150"/>
                  </a:lnTo>
                  <a:lnTo>
                    <a:pt x="335661" y="64147"/>
                  </a:lnTo>
                  <a:lnTo>
                    <a:pt x="337108" y="62369"/>
                  </a:lnTo>
                  <a:lnTo>
                    <a:pt x="339775" y="58699"/>
                  </a:lnTo>
                  <a:lnTo>
                    <a:pt x="340995" y="57150"/>
                  </a:lnTo>
                  <a:lnTo>
                    <a:pt x="345884" y="51917"/>
                  </a:lnTo>
                  <a:close/>
                </a:path>
                <a:path w="572770" h="314325">
                  <a:moveTo>
                    <a:pt x="346557" y="112179"/>
                  </a:moveTo>
                  <a:lnTo>
                    <a:pt x="346481" y="110553"/>
                  </a:lnTo>
                  <a:lnTo>
                    <a:pt x="345325" y="109740"/>
                  </a:lnTo>
                  <a:lnTo>
                    <a:pt x="346557" y="112179"/>
                  </a:lnTo>
                  <a:close/>
                </a:path>
                <a:path w="572770" h="314325">
                  <a:moveTo>
                    <a:pt x="352780" y="245275"/>
                  </a:moveTo>
                  <a:lnTo>
                    <a:pt x="348335" y="241935"/>
                  </a:lnTo>
                  <a:lnTo>
                    <a:pt x="346329" y="240385"/>
                  </a:lnTo>
                  <a:lnTo>
                    <a:pt x="344436" y="240271"/>
                  </a:lnTo>
                  <a:lnTo>
                    <a:pt x="342658" y="241046"/>
                  </a:lnTo>
                  <a:lnTo>
                    <a:pt x="338658" y="242709"/>
                  </a:lnTo>
                  <a:lnTo>
                    <a:pt x="336003" y="249504"/>
                  </a:lnTo>
                  <a:lnTo>
                    <a:pt x="336334" y="253504"/>
                  </a:lnTo>
                  <a:lnTo>
                    <a:pt x="338505" y="262242"/>
                  </a:lnTo>
                  <a:lnTo>
                    <a:pt x="341947" y="262001"/>
                  </a:lnTo>
                  <a:lnTo>
                    <a:pt x="345211" y="257848"/>
                  </a:lnTo>
                  <a:lnTo>
                    <a:pt x="346887" y="254838"/>
                  </a:lnTo>
                  <a:lnTo>
                    <a:pt x="348996" y="250939"/>
                  </a:lnTo>
                  <a:lnTo>
                    <a:pt x="352780" y="245275"/>
                  </a:lnTo>
                  <a:close/>
                </a:path>
                <a:path w="572770" h="314325">
                  <a:moveTo>
                    <a:pt x="356920" y="195072"/>
                  </a:moveTo>
                  <a:lnTo>
                    <a:pt x="356336" y="190017"/>
                  </a:lnTo>
                  <a:lnTo>
                    <a:pt x="352374" y="185077"/>
                  </a:lnTo>
                  <a:lnTo>
                    <a:pt x="347014" y="180644"/>
                  </a:lnTo>
                  <a:lnTo>
                    <a:pt x="342506" y="181254"/>
                  </a:lnTo>
                  <a:lnTo>
                    <a:pt x="341109" y="191452"/>
                  </a:lnTo>
                  <a:lnTo>
                    <a:pt x="341109" y="190347"/>
                  </a:lnTo>
                  <a:lnTo>
                    <a:pt x="340880" y="188455"/>
                  </a:lnTo>
                  <a:lnTo>
                    <a:pt x="341109" y="191897"/>
                  </a:lnTo>
                  <a:lnTo>
                    <a:pt x="344639" y="195287"/>
                  </a:lnTo>
                  <a:lnTo>
                    <a:pt x="351472" y="196583"/>
                  </a:lnTo>
                  <a:lnTo>
                    <a:pt x="356920" y="195072"/>
                  </a:lnTo>
                  <a:close/>
                </a:path>
                <a:path w="572770" h="314325">
                  <a:moveTo>
                    <a:pt x="359105" y="113411"/>
                  </a:moveTo>
                  <a:lnTo>
                    <a:pt x="358940" y="112623"/>
                  </a:lnTo>
                  <a:lnTo>
                    <a:pt x="358851" y="112179"/>
                  </a:lnTo>
                  <a:lnTo>
                    <a:pt x="356997" y="103289"/>
                  </a:lnTo>
                  <a:lnTo>
                    <a:pt x="352132" y="99085"/>
                  </a:lnTo>
                  <a:lnTo>
                    <a:pt x="348399" y="101815"/>
                  </a:lnTo>
                  <a:lnTo>
                    <a:pt x="346354" y="107505"/>
                  </a:lnTo>
                  <a:lnTo>
                    <a:pt x="346456" y="109740"/>
                  </a:lnTo>
                  <a:lnTo>
                    <a:pt x="346481" y="110553"/>
                  </a:lnTo>
                  <a:lnTo>
                    <a:pt x="349440" y="112623"/>
                  </a:lnTo>
                  <a:lnTo>
                    <a:pt x="346557" y="112179"/>
                  </a:lnTo>
                  <a:lnTo>
                    <a:pt x="355663" y="116293"/>
                  </a:lnTo>
                  <a:lnTo>
                    <a:pt x="359105" y="113411"/>
                  </a:lnTo>
                  <a:close/>
                </a:path>
                <a:path w="572770" h="314325">
                  <a:moveTo>
                    <a:pt x="359841" y="297002"/>
                  </a:moveTo>
                  <a:lnTo>
                    <a:pt x="355015" y="294170"/>
                  </a:lnTo>
                  <a:lnTo>
                    <a:pt x="347357" y="294043"/>
                  </a:lnTo>
                  <a:lnTo>
                    <a:pt x="346329" y="299313"/>
                  </a:lnTo>
                  <a:lnTo>
                    <a:pt x="348335" y="300088"/>
                  </a:lnTo>
                  <a:lnTo>
                    <a:pt x="350329" y="300202"/>
                  </a:lnTo>
                  <a:lnTo>
                    <a:pt x="352437" y="299859"/>
                  </a:lnTo>
                  <a:lnTo>
                    <a:pt x="359841" y="297002"/>
                  </a:lnTo>
                  <a:close/>
                </a:path>
                <a:path w="572770" h="314325">
                  <a:moveTo>
                    <a:pt x="360883" y="23672"/>
                  </a:moveTo>
                  <a:lnTo>
                    <a:pt x="360324" y="21234"/>
                  </a:lnTo>
                  <a:lnTo>
                    <a:pt x="357555" y="16675"/>
                  </a:lnTo>
                  <a:lnTo>
                    <a:pt x="354888" y="14554"/>
                  </a:lnTo>
                  <a:lnTo>
                    <a:pt x="352336" y="14338"/>
                  </a:lnTo>
                  <a:lnTo>
                    <a:pt x="347662" y="13665"/>
                  </a:lnTo>
                  <a:lnTo>
                    <a:pt x="350774" y="20789"/>
                  </a:lnTo>
                  <a:lnTo>
                    <a:pt x="351548" y="23012"/>
                  </a:lnTo>
                  <a:lnTo>
                    <a:pt x="352882" y="26682"/>
                  </a:lnTo>
                  <a:lnTo>
                    <a:pt x="357225" y="30899"/>
                  </a:lnTo>
                  <a:lnTo>
                    <a:pt x="359879" y="25565"/>
                  </a:lnTo>
                  <a:lnTo>
                    <a:pt x="360883" y="23672"/>
                  </a:lnTo>
                  <a:close/>
                </a:path>
                <a:path w="572770" h="314325">
                  <a:moveTo>
                    <a:pt x="379552" y="221919"/>
                  </a:moveTo>
                  <a:lnTo>
                    <a:pt x="379222" y="219481"/>
                  </a:lnTo>
                  <a:lnTo>
                    <a:pt x="379107" y="217919"/>
                  </a:lnTo>
                  <a:lnTo>
                    <a:pt x="378917" y="214693"/>
                  </a:lnTo>
                  <a:lnTo>
                    <a:pt x="378447" y="207022"/>
                  </a:lnTo>
                  <a:lnTo>
                    <a:pt x="373329" y="209918"/>
                  </a:lnTo>
                  <a:lnTo>
                    <a:pt x="368998" y="212140"/>
                  </a:lnTo>
                  <a:lnTo>
                    <a:pt x="368947" y="219481"/>
                  </a:lnTo>
                  <a:lnTo>
                    <a:pt x="367004" y="222262"/>
                  </a:lnTo>
                  <a:lnTo>
                    <a:pt x="365658" y="224256"/>
                  </a:lnTo>
                  <a:lnTo>
                    <a:pt x="358559" y="229933"/>
                  </a:lnTo>
                  <a:lnTo>
                    <a:pt x="366102" y="233260"/>
                  </a:lnTo>
                  <a:lnTo>
                    <a:pt x="369887" y="227482"/>
                  </a:lnTo>
                  <a:lnTo>
                    <a:pt x="372668" y="226822"/>
                  </a:lnTo>
                  <a:lnTo>
                    <a:pt x="376326" y="226034"/>
                  </a:lnTo>
                  <a:lnTo>
                    <a:pt x="379107" y="226377"/>
                  </a:lnTo>
                  <a:lnTo>
                    <a:pt x="379145" y="226034"/>
                  </a:lnTo>
                  <a:lnTo>
                    <a:pt x="379552" y="221919"/>
                  </a:lnTo>
                  <a:close/>
                </a:path>
                <a:path w="572770" h="314325">
                  <a:moveTo>
                    <a:pt x="381114" y="60464"/>
                  </a:moveTo>
                  <a:lnTo>
                    <a:pt x="376326" y="60807"/>
                  </a:lnTo>
                  <a:lnTo>
                    <a:pt x="373329" y="62153"/>
                  </a:lnTo>
                  <a:lnTo>
                    <a:pt x="365112" y="65925"/>
                  </a:lnTo>
                  <a:lnTo>
                    <a:pt x="371881" y="70154"/>
                  </a:lnTo>
                  <a:lnTo>
                    <a:pt x="375539" y="68757"/>
                  </a:lnTo>
                  <a:lnTo>
                    <a:pt x="379730" y="64312"/>
                  </a:lnTo>
                  <a:lnTo>
                    <a:pt x="381114" y="60464"/>
                  </a:lnTo>
                  <a:close/>
                </a:path>
                <a:path w="572770" h="314325">
                  <a:moveTo>
                    <a:pt x="391325" y="169113"/>
                  </a:moveTo>
                  <a:lnTo>
                    <a:pt x="390550" y="167551"/>
                  </a:lnTo>
                  <a:lnTo>
                    <a:pt x="390105" y="166446"/>
                  </a:lnTo>
                  <a:lnTo>
                    <a:pt x="387324" y="165557"/>
                  </a:lnTo>
                  <a:lnTo>
                    <a:pt x="386334" y="164884"/>
                  </a:lnTo>
                  <a:lnTo>
                    <a:pt x="384556" y="163550"/>
                  </a:lnTo>
                  <a:lnTo>
                    <a:pt x="382778" y="161772"/>
                  </a:lnTo>
                  <a:lnTo>
                    <a:pt x="380111" y="157873"/>
                  </a:lnTo>
                  <a:lnTo>
                    <a:pt x="374992" y="162661"/>
                  </a:lnTo>
                  <a:lnTo>
                    <a:pt x="374777" y="164109"/>
                  </a:lnTo>
                  <a:lnTo>
                    <a:pt x="374446" y="166890"/>
                  </a:lnTo>
                  <a:lnTo>
                    <a:pt x="377215" y="168554"/>
                  </a:lnTo>
                  <a:lnTo>
                    <a:pt x="380225" y="169672"/>
                  </a:lnTo>
                  <a:lnTo>
                    <a:pt x="382219" y="170332"/>
                  </a:lnTo>
                  <a:lnTo>
                    <a:pt x="384213" y="170776"/>
                  </a:lnTo>
                  <a:lnTo>
                    <a:pt x="385660" y="170891"/>
                  </a:lnTo>
                  <a:lnTo>
                    <a:pt x="386549" y="170891"/>
                  </a:lnTo>
                  <a:lnTo>
                    <a:pt x="387769" y="170776"/>
                  </a:lnTo>
                  <a:lnTo>
                    <a:pt x="388886" y="170446"/>
                  </a:lnTo>
                  <a:lnTo>
                    <a:pt x="390334" y="169887"/>
                  </a:lnTo>
                  <a:lnTo>
                    <a:pt x="391325" y="169113"/>
                  </a:lnTo>
                  <a:close/>
                </a:path>
                <a:path w="572770" h="314325">
                  <a:moveTo>
                    <a:pt x="402780" y="251828"/>
                  </a:moveTo>
                  <a:lnTo>
                    <a:pt x="401180" y="246938"/>
                  </a:lnTo>
                  <a:lnTo>
                    <a:pt x="401104" y="246494"/>
                  </a:lnTo>
                  <a:lnTo>
                    <a:pt x="401002" y="245389"/>
                  </a:lnTo>
                  <a:lnTo>
                    <a:pt x="400113" y="234149"/>
                  </a:lnTo>
                  <a:lnTo>
                    <a:pt x="391998" y="243166"/>
                  </a:lnTo>
                  <a:lnTo>
                    <a:pt x="388772" y="248056"/>
                  </a:lnTo>
                  <a:lnTo>
                    <a:pt x="388772" y="254838"/>
                  </a:lnTo>
                  <a:lnTo>
                    <a:pt x="389547" y="256171"/>
                  </a:lnTo>
                  <a:lnTo>
                    <a:pt x="391769" y="257175"/>
                  </a:lnTo>
                  <a:lnTo>
                    <a:pt x="397891" y="260057"/>
                  </a:lnTo>
                  <a:lnTo>
                    <a:pt x="402780" y="251828"/>
                  </a:lnTo>
                  <a:close/>
                </a:path>
                <a:path w="572770" h="314325">
                  <a:moveTo>
                    <a:pt x="407962" y="288480"/>
                  </a:moveTo>
                  <a:lnTo>
                    <a:pt x="406806" y="285457"/>
                  </a:lnTo>
                  <a:lnTo>
                    <a:pt x="401269" y="282651"/>
                  </a:lnTo>
                  <a:lnTo>
                    <a:pt x="393992" y="280962"/>
                  </a:lnTo>
                  <a:lnTo>
                    <a:pt x="390880" y="280631"/>
                  </a:lnTo>
                  <a:lnTo>
                    <a:pt x="388112" y="280847"/>
                  </a:lnTo>
                  <a:lnTo>
                    <a:pt x="385775" y="282181"/>
                  </a:lnTo>
                  <a:lnTo>
                    <a:pt x="385775" y="282409"/>
                  </a:lnTo>
                  <a:lnTo>
                    <a:pt x="385445" y="282740"/>
                  </a:lnTo>
                  <a:lnTo>
                    <a:pt x="385597" y="285965"/>
                  </a:lnTo>
                  <a:lnTo>
                    <a:pt x="390817" y="288683"/>
                  </a:lnTo>
                  <a:lnTo>
                    <a:pt x="397522" y="290449"/>
                  </a:lnTo>
                  <a:lnTo>
                    <a:pt x="402107" y="290855"/>
                  </a:lnTo>
                  <a:lnTo>
                    <a:pt x="407962" y="288480"/>
                  </a:lnTo>
                  <a:close/>
                </a:path>
                <a:path w="572770" h="314325">
                  <a:moveTo>
                    <a:pt x="408546" y="195021"/>
                  </a:moveTo>
                  <a:lnTo>
                    <a:pt x="401218" y="188899"/>
                  </a:lnTo>
                  <a:lnTo>
                    <a:pt x="398881" y="188125"/>
                  </a:lnTo>
                  <a:lnTo>
                    <a:pt x="394220" y="186448"/>
                  </a:lnTo>
                  <a:lnTo>
                    <a:pt x="392112" y="190119"/>
                  </a:lnTo>
                  <a:lnTo>
                    <a:pt x="392328" y="193789"/>
                  </a:lnTo>
                  <a:lnTo>
                    <a:pt x="392442" y="195122"/>
                  </a:lnTo>
                  <a:lnTo>
                    <a:pt x="392887" y="196354"/>
                  </a:lnTo>
                  <a:lnTo>
                    <a:pt x="393547" y="197459"/>
                  </a:lnTo>
                  <a:lnTo>
                    <a:pt x="396659" y="202247"/>
                  </a:lnTo>
                  <a:lnTo>
                    <a:pt x="400888" y="201688"/>
                  </a:lnTo>
                  <a:lnTo>
                    <a:pt x="408546" y="195021"/>
                  </a:lnTo>
                  <a:close/>
                </a:path>
                <a:path w="572770" h="314325">
                  <a:moveTo>
                    <a:pt x="412381" y="90093"/>
                  </a:moveTo>
                  <a:lnTo>
                    <a:pt x="411822" y="85407"/>
                  </a:lnTo>
                  <a:lnTo>
                    <a:pt x="405663" y="82054"/>
                  </a:lnTo>
                  <a:lnTo>
                    <a:pt x="402323" y="81381"/>
                  </a:lnTo>
                  <a:lnTo>
                    <a:pt x="404329" y="90385"/>
                  </a:lnTo>
                  <a:lnTo>
                    <a:pt x="405104" y="91389"/>
                  </a:lnTo>
                  <a:lnTo>
                    <a:pt x="409448" y="93103"/>
                  </a:lnTo>
                  <a:lnTo>
                    <a:pt x="412381" y="90093"/>
                  </a:lnTo>
                  <a:close/>
                </a:path>
                <a:path w="572770" h="314325">
                  <a:moveTo>
                    <a:pt x="431101" y="230378"/>
                  </a:moveTo>
                  <a:lnTo>
                    <a:pt x="430326" y="225031"/>
                  </a:lnTo>
                  <a:lnTo>
                    <a:pt x="421995" y="225259"/>
                  </a:lnTo>
                  <a:lnTo>
                    <a:pt x="420662" y="231368"/>
                  </a:lnTo>
                  <a:lnTo>
                    <a:pt x="419658" y="235712"/>
                  </a:lnTo>
                  <a:lnTo>
                    <a:pt x="429552" y="238823"/>
                  </a:lnTo>
                  <a:lnTo>
                    <a:pt x="430885" y="232714"/>
                  </a:lnTo>
                  <a:lnTo>
                    <a:pt x="431101" y="231813"/>
                  </a:lnTo>
                  <a:lnTo>
                    <a:pt x="431101" y="230378"/>
                  </a:lnTo>
                  <a:close/>
                </a:path>
                <a:path w="572770" h="314325">
                  <a:moveTo>
                    <a:pt x="431380" y="159385"/>
                  </a:moveTo>
                  <a:lnTo>
                    <a:pt x="431101" y="159321"/>
                  </a:lnTo>
                  <a:lnTo>
                    <a:pt x="431380" y="159385"/>
                  </a:lnTo>
                  <a:close/>
                </a:path>
                <a:path w="572770" h="314325">
                  <a:moveTo>
                    <a:pt x="448221" y="197573"/>
                  </a:moveTo>
                  <a:lnTo>
                    <a:pt x="447433" y="191236"/>
                  </a:lnTo>
                  <a:lnTo>
                    <a:pt x="446989" y="187566"/>
                  </a:lnTo>
                  <a:lnTo>
                    <a:pt x="443001" y="188785"/>
                  </a:lnTo>
                  <a:lnTo>
                    <a:pt x="441553" y="188239"/>
                  </a:lnTo>
                  <a:lnTo>
                    <a:pt x="441998" y="188455"/>
                  </a:lnTo>
                  <a:lnTo>
                    <a:pt x="441667" y="188341"/>
                  </a:lnTo>
                  <a:lnTo>
                    <a:pt x="441109" y="188239"/>
                  </a:lnTo>
                  <a:lnTo>
                    <a:pt x="440880" y="188125"/>
                  </a:lnTo>
                  <a:lnTo>
                    <a:pt x="440550" y="188125"/>
                  </a:lnTo>
                  <a:lnTo>
                    <a:pt x="437324" y="187350"/>
                  </a:lnTo>
                  <a:lnTo>
                    <a:pt x="435102" y="187350"/>
                  </a:lnTo>
                  <a:lnTo>
                    <a:pt x="433768" y="188341"/>
                  </a:lnTo>
                  <a:lnTo>
                    <a:pt x="433438" y="188455"/>
                  </a:lnTo>
                  <a:lnTo>
                    <a:pt x="431546" y="199237"/>
                  </a:lnTo>
                  <a:lnTo>
                    <a:pt x="448221" y="197573"/>
                  </a:lnTo>
                  <a:close/>
                </a:path>
                <a:path w="572770" h="314325">
                  <a:moveTo>
                    <a:pt x="455104" y="255498"/>
                  </a:moveTo>
                  <a:lnTo>
                    <a:pt x="452996" y="255282"/>
                  </a:lnTo>
                  <a:lnTo>
                    <a:pt x="446659" y="255282"/>
                  </a:lnTo>
                  <a:lnTo>
                    <a:pt x="441883" y="257949"/>
                  </a:lnTo>
                  <a:lnTo>
                    <a:pt x="440664" y="262178"/>
                  </a:lnTo>
                  <a:lnTo>
                    <a:pt x="440334" y="263169"/>
                  </a:lnTo>
                  <a:lnTo>
                    <a:pt x="440436" y="264617"/>
                  </a:lnTo>
                  <a:lnTo>
                    <a:pt x="440778" y="265950"/>
                  </a:lnTo>
                  <a:lnTo>
                    <a:pt x="441325" y="268401"/>
                  </a:lnTo>
                  <a:lnTo>
                    <a:pt x="442887" y="270510"/>
                  </a:lnTo>
                  <a:lnTo>
                    <a:pt x="445554" y="269849"/>
                  </a:lnTo>
                  <a:lnTo>
                    <a:pt x="447776" y="269290"/>
                  </a:lnTo>
                  <a:lnTo>
                    <a:pt x="449211" y="266293"/>
                  </a:lnTo>
                  <a:lnTo>
                    <a:pt x="450545" y="263398"/>
                  </a:lnTo>
                  <a:lnTo>
                    <a:pt x="451662" y="260845"/>
                  </a:lnTo>
                  <a:lnTo>
                    <a:pt x="452666" y="258165"/>
                  </a:lnTo>
                  <a:lnTo>
                    <a:pt x="455104" y="255498"/>
                  </a:lnTo>
                  <a:close/>
                </a:path>
                <a:path w="572770" h="314325">
                  <a:moveTo>
                    <a:pt x="457327" y="121627"/>
                  </a:moveTo>
                  <a:lnTo>
                    <a:pt x="450100" y="122186"/>
                  </a:lnTo>
                  <a:lnTo>
                    <a:pt x="445223" y="122186"/>
                  </a:lnTo>
                  <a:lnTo>
                    <a:pt x="440766" y="121742"/>
                  </a:lnTo>
                  <a:lnTo>
                    <a:pt x="437997" y="124752"/>
                  </a:lnTo>
                  <a:lnTo>
                    <a:pt x="435889" y="127190"/>
                  </a:lnTo>
                  <a:lnTo>
                    <a:pt x="436778" y="131089"/>
                  </a:lnTo>
                  <a:lnTo>
                    <a:pt x="439102" y="132969"/>
                  </a:lnTo>
                  <a:lnTo>
                    <a:pt x="443103" y="136093"/>
                  </a:lnTo>
                  <a:lnTo>
                    <a:pt x="448437" y="133197"/>
                  </a:lnTo>
                  <a:lnTo>
                    <a:pt x="455333" y="126530"/>
                  </a:lnTo>
                  <a:lnTo>
                    <a:pt x="457098" y="122186"/>
                  </a:lnTo>
                  <a:lnTo>
                    <a:pt x="457327" y="121627"/>
                  </a:lnTo>
                  <a:close/>
                </a:path>
                <a:path w="572770" h="314325">
                  <a:moveTo>
                    <a:pt x="459105" y="84721"/>
                  </a:moveTo>
                  <a:lnTo>
                    <a:pt x="458774" y="80606"/>
                  </a:lnTo>
                  <a:lnTo>
                    <a:pt x="456107" y="83388"/>
                  </a:lnTo>
                  <a:lnTo>
                    <a:pt x="454215" y="84048"/>
                  </a:lnTo>
                  <a:lnTo>
                    <a:pt x="451878" y="84937"/>
                  </a:lnTo>
                  <a:lnTo>
                    <a:pt x="449770" y="83934"/>
                  </a:lnTo>
                  <a:lnTo>
                    <a:pt x="447776" y="83045"/>
                  </a:lnTo>
                  <a:lnTo>
                    <a:pt x="447433" y="82943"/>
                  </a:lnTo>
                  <a:lnTo>
                    <a:pt x="446989" y="82943"/>
                  </a:lnTo>
                  <a:lnTo>
                    <a:pt x="444106" y="82156"/>
                  </a:lnTo>
                  <a:lnTo>
                    <a:pt x="443776" y="84607"/>
                  </a:lnTo>
                  <a:lnTo>
                    <a:pt x="445223" y="86829"/>
                  </a:lnTo>
                  <a:lnTo>
                    <a:pt x="445554" y="87503"/>
                  </a:lnTo>
                  <a:lnTo>
                    <a:pt x="448551" y="90830"/>
                  </a:lnTo>
                  <a:lnTo>
                    <a:pt x="451434" y="95173"/>
                  </a:lnTo>
                  <a:lnTo>
                    <a:pt x="455218" y="90614"/>
                  </a:lnTo>
                  <a:lnTo>
                    <a:pt x="456107" y="89611"/>
                  </a:lnTo>
                  <a:lnTo>
                    <a:pt x="457441" y="88392"/>
                  </a:lnTo>
                  <a:lnTo>
                    <a:pt x="458774" y="86385"/>
                  </a:lnTo>
                  <a:lnTo>
                    <a:pt x="459105" y="85610"/>
                  </a:lnTo>
                  <a:lnTo>
                    <a:pt x="459105" y="84721"/>
                  </a:lnTo>
                  <a:close/>
                </a:path>
                <a:path w="572770" h="314325">
                  <a:moveTo>
                    <a:pt x="469988" y="57810"/>
                  </a:moveTo>
                  <a:lnTo>
                    <a:pt x="469214" y="55702"/>
                  </a:lnTo>
                  <a:lnTo>
                    <a:pt x="467880" y="51473"/>
                  </a:lnTo>
                  <a:lnTo>
                    <a:pt x="465556" y="50698"/>
                  </a:lnTo>
                  <a:lnTo>
                    <a:pt x="462216" y="53251"/>
                  </a:lnTo>
                  <a:lnTo>
                    <a:pt x="460768" y="54254"/>
                  </a:lnTo>
                  <a:lnTo>
                    <a:pt x="459105" y="57480"/>
                  </a:lnTo>
                  <a:lnTo>
                    <a:pt x="459219" y="59918"/>
                  </a:lnTo>
                  <a:lnTo>
                    <a:pt x="459219" y="60921"/>
                  </a:lnTo>
                  <a:lnTo>
                    <a:pt x="459549" y="61810"/>
                  </a:lnTo>
                  <a:lnTo>
                    <a:pt x="460552" y="62255"/>
                  </a:lnTo>
                  <a:lnTo>
                    <a:pt x="462889" y="63487"/>
                  </a:lnTo>
                  <a:lnTo>
                    <a:pt x="469988" y="57810"/>
                  </a:lnTo>
                  <a:close/>
                </a:path>
                <a:path w="572770" h="314325">
                  <a:moveTo>
                    <a:pt x="474446" y="300316"/>
                  </a:moveTo>
                  <a:lnTo>
                    <a:pt x="474091" y="298196"/>
                  </a:lnTo>
                  <a:lnTo>
                    <a:pt x="474027" y="297865"/>
                  </a:lnTo>
                  <a:lnTo>
                    <a:pt x="473659" y="295757"/>
                  </a:lnTo>
                  <a:lnTo>
                    <a:pt x="471665" y="292633"/>
                  </a:lnTo>
                  <a:lnTo>
                    <a:pt x="466331" y="297865"/>
                  </a:lnTo>
                  <a:lnTo>
                    <a:pt x="467601" y="300316"/>
                  </a:lnTo>
                  <a:lnTo>
                    <a:pt x="468223" y="301434"/>
                  </a:lnTo>
                  <a:lnTo>
                    <a:pt x="468122" y="300774"/>
                  </a:lnTo>
                  <a:lnTo>
                    <a:pt x="468337" y="301434"/>
                  </a:lnTo>
                  <a:lnTo>
                    <a:pt x="468172" y="301434"/>
                  </a:lnTo>
                  <a:lnTo>
                    <a:pt x="468439" y="301866"/>
                  </a:lnTo>
                  <a:lnTo>
                    <a:pt x="470484" y="305676"/>
                  </a:lnTo>
                  <a:lnTo>
                    <a:pt x="472986" y="304469"/>
                  </a:lnTo>
                  <a:lnTo>
                    <a:pt x="474446" y="300316"/>
                  </a:lnTo>
                  <a:close/>
                </a:path>
                <a:path w="572770" h="314325">
                  <a:moveTo>
                    <a:pt x="476211" y="199351"/>
                  </a:moveTo>
                  <a:lnTo>
                    <a:pt x="469099" y="195795"/>
                  </a:lnTo>
                  <a:lnTo>
                    <a:pt x="466445" y="195122"/>
                  </a:lnTo>
                  <a:lnTo>
                    <a:pt x="466217" y="195122"/>
                  </a:lnTo>
                  <a:lnTo>
                    <a:pt x="460552" y="193687"/>
                  </a:lnTo>
                  <a:lnTo>
                    <a:pt x="459435" y="198132"/>
                  </a:lnTo>
                  <a:lnTo>
                    <a:pt x="460997" y="201904"/>
                  </a:lnTo>
                  <a:lnTo>
                    <a:pt x="461213" y="202577"/>
                  </a:lnTo>
                  <a:lnTo>
                    <a:pt x="461556" y="203136"/>
                  </a:lnTo>
                  <a:lnTo>
                    <a:pt x="464553" y="207695"/>
                  </a:lnTo>
                  <a:lnTo>
                    <a:pt x="467766" y="208026"/>
                  </a:lnTo>
                  <a:lnTo>
                    <a:pt x="470547" y="206248"/>
                  </a:lnTo>
                  <a:lnTo>
                    <a:pt x="471665" y="205473"/>
                  </a:lnTo>
                  <a:lnTo>
                    <a:pt x="472770" y="204355"/>
                  </a:lnTo>
                  <a:lnTo>
                    <a:pt x="473773" y="202907"/>
                  </a:lnTo>
                  <a:lnTo>
                    <a:pt x="476211" y="199351"/>
                  </a:lnTo>
                  <a:close/>
                </a:path>
                <a:path w="572770" h="314325">
                  <a:moveTo>
                    <a:pt x="477774" y="164109"/>
                  </a:moveTo>
                  <a:lnTo>
                    <a:pt x="471436" y="163106"/>
                  </a:lnTo>
                  <a:lnTo>
                    <a:pt x="469442" y="163880"/>
                  </a:lnTo>
                  <a:lnTo>
                    <a:pt x="468210" y="164439"/>
                  </a:lnTo>
                  <a:lnTo>
                    <a:pt x="467321" y="165887"/>
                  </a:lnTo>
                  <a:lnTo>
                    <a:pt x="466331" y="169443"/>
                  </a:lnTo>
                  <a:lnTo>
                    <a:pt x="466445" y="171665"/>
                  </a:lnTo>
                  <a:lnTo>
                    <a:pt x="467766" y="172783"/>
                  </a:lnTo>
                  <a:lnTo>
                    <a:pt x="470331" y="175107"/>
                  </a:lnTo>
                  <a:lnTo>
                    <a:pt x="473989" y="169214"/>
                  </a:lnTo>
                  <a:lnTo>
                    <a:pt x="475322" y="167551"/>
                  </a:lnTo>
                  <a:lnTo>
                    <a:pt x="477774" y="164109"/>
                  </a:lnTo>
                  <a:close/>
                </a:path>
                <a:path w="572770" h="314325">
                  <a:moveTo>
                    <a:pt x="493433" y="3886"/>
                  </a:moveTo>
                  <a:lnTo>
                    <a:pt x="491655" y="1104"/>
                  </a:lnTo>
                  <a:lnTo>
                    <a:pt x="489432" y="444"/>
                  </a:lnTo>
                  <a:lnTo>
                    <a:pt x="487768" y="0"/>
                  </a:lnTo>
                  <a:lnTo>
                    <a:pt x="485990" y="546"/>
                  </a:lnTo>
                  <a:lnTo>
                    <a:pt x="484657" y="2882"/>
                  </a:lnTo>
                  <a:lnTo>
                    <a:pt x="481774" y="7772"/>
                  </a:lnTo>
                  <a:lnTo>
                    <a:pt x="491883" y="13220"/>
                  </a:lnTo>
                  <a:lnTo>
                    <a:pt x="492988" y="6781"/>
                  </a:lnTo>
                  <a:lnTo>
                    <a:pt x="493433" y="3886"/>
                  </a:lnTo>
                  <a:close/>
                </a:path>
                <a:path w="572770" h="314325">
                  <a:moveTo>
                    <a:pt x="493547" y="246049"/>
                  </a:moveTo>
                  <a:lnTo>
                    <a:pt x="490321" y="239598"/>
                  </a:lnTo>
                  <a:lnTo>
                    <a:pt x="485927" y="238810"/>
                  </a:lnTo>
                  <a:lnTo>
                    <a:pt x="480402" y="243230"/>
                  </a:lnTo>
                  <a:lnTo>
                    <a:pt x="477723" y="248246"/>
                  </a:lnTo>
                  <a:lnTo>
                    <a:pt x="481888" y="249275"/>
                  </a:lnTo>
                  <a:lnTo>
                    <a:pt x="479552" y="249948"/>
                  </a:lnTo>
                  <a:lnTo>
                    <a:pt x="482498" y="249199"/>
                  </a:lnTo>
                  <a:lnTo>
                    <a:pt x="486549" y="248602"/>
                  </a:lnTo>
                  <a:lnTo>
                    <a:pt x="493547" y="246049"/>
                  </a:lnTo>
                  <a:close/>
                </a:path>
                <a:path w="572770" h="314325">
                  <a:moveTo>
                    <a:pt x="506882" y="125526"/>
                  </a:moveTo>
                  <a:lnTo>
                    <a:pt x="502221" y="120853"/>
                  </a:lnTo>
                  <a:lnTo>
                    <a:pt x="498665" y="127076"/>
                  </a:lnTo>
                  <a:lnTo>
                    <a:pt x="497103" y="129298"/>
                  </a:lnTo>
                  <a:lnTo>
                    <a:pt x="494880" y="132638"/>
                  </a:lnTo>
                  <a:lnTo>
                    <a:pt x="494220" y="138861"/>
                  </a:lnTo>
                  <a:lnTo>
                    <a:pt x="499999" y="136982"/>
                  </a:lnTo>
                  <a:lnTo>
                    <a:pt x="500214" y="136753"/>
                  </a:lnTo>
                  <a:lnTo>
                    <a:pt x="501777" y="136194"/>
                  </a:lnTo>
                  <a:lnTo>
                    <a:pt x="503326" y="134747"/>
                  </a:lnTo>
                  <a:lnTo>
                    <a:pt x="504659" y="132867"/>
                  </a:lnTo>
                  <a:lnTo>
                    <a:pt x="505333" y="131978"/>
                  </a:lnTo>
                  <a:lnTo>
                    <a:pt x="505777" y="130860"/>
                  </a:lnTo>
                  <a:lnTo>
                    <a:pt x="506107" y="129755"/>
                  </a:lnTo>
                  <a:lnTo>
                    <a:pt x="506882" y="127635"/>
                  </a:lnTo>
                  <a:lnTo>
                    <a:pt x="506882" y="125526"/>
                  </a:lnTo>
                  <a:close/>
                </a:path>
                <a:path w="572770" h="314325">
                  <a:moveTo>
                    <a:pt x="509879" y="53136"/>
                  </a:moveTo>
                  <a:lnTo>
                    <a:pt x="509549" y="52031"/>
                  </a:lnTo>
                  <a:lnTo>
                    <a:pt x="507441" y="44361"/>
                  </a:lnTo>
                  <a:lnTo>
                    <a:pt x="504888" y="46799"/>
                  </a:lnTo>
                  <a:lnTo>
                    <a:pt x="503999" y="50253"/>
                  </a:lnTo>
                  <a:lnTo>
                    <a:pt x="503440" y="52590"/>
                  </a:lnTo>
                  <a:lnTo>
                    <a:pt x="503656" y="55473"/>
                  </a:lnTo>
                  <a:lnTo>
                    <a:pt x="505218" y="55918"/>
                  </a:lnTo>
                  <a:lnTo>
                    <a:pt x="506666" y="56362"/>
                  </a:lnTo>
                  <a:lnTo>
                    <a:pt x="509879" y="53136"/>
                  </a:lnTo>
                  <a:close/>
                </a:path>
                <a:path w="572770" h="314325">
                  <a:moveTo>
                    <a:pt x="510552" y="197129"/>
                  </a:moveTo>
                  <a:lnTo>
                    <a:pt x="508546" y="195567"/>
                  </a:lnTo>
                  <a:lnTo>
                    <a:pt x="506222" y="195681"/>
                  </a:lnTo>
                  <a:lnTo>
                    <a:pt x="505218" y="195795"/>
                  </a:lnTo>
                  <a:lnTo>
                    <a:pt x="504101" y="196240"/>
                  </a:lnTo>
                  <a:lnTo>
                    <a:pt x="499656" y="200685"/>
                  </a:lnTo>
                  <a:lnTo>
                    <a:pt x="505333" y="203911"/>
                  </a:lnTo>
                  <a:lnTo>
                    <a:pt x="508330" y="199910"/>
                  </a:lnTo>
                  <a:lnTo>
                    <a:pt x="510552" y="197129"/>
                  </a:lnTo>
                  <a:close/>
                </a:path>
                <a:path w="572770" h="314325">
                  <a:moveTo>
                    <a:pt x="519544" y="252615"/>
                  </a:moveTo>
                  <a:lnTo>
                    <a:pt x="517994" y="251383"/>
                  </a:lnTo>
                  <a:lnTo>
                    <a:pt x="515886" y="251383"/>
                  </a:lnTo>
                  <a:lnTo>
                    <a:pt x="512775" y="251282"/>
                  </a:lnTo>
                  <a:lnTo>
                    <a:pt x="508660" y="253390"/>
                  </a:lnTo>
                  <a:lnTo>
                    <a:pt x="507771" y="256832"/>
                  </a:lnTo>
                  <a:lnTo>
                    <a:pt x="507111" y="259054"/>
                  </a:lnTo>
                  <a:lnTo>
                    <a:pt x="506323" y="262509"/>
                  </a:lnTo>
                  <a:lnTo>
                    <a:pt x="509104" y="263398"/>
                  </a:lnTo>
                  <a:lnTo>
                    <a:pt x="511441" y="264058"/>
                  </a:lnTo>
                  <a:lnTo>
                    <a:pt x="514438" y="261950"/>
                  </a:lnTo>
                  <a:lnTo>
                    <a:pt x="516661" y="259613"/>
                  </a:lnTo>
                  <a:lnTo>
                    <a:pt x="517766" y="258394"/>
                  </a:lnTo>
                  <a:lnTo>
                    <a:pt x="518655" y="257060"/>
                  </a:lnTo>
                  <a:lnTo>
                    <a:pt x="519099" y="255727"/>
                  </a:lnTo>
                  <a:lnTo>
                    <a:pt x="519099" y="255168"/>
                  </a:lnTo>
                  <a:lnTo>
                    <a:pt x="519544" y="252615"/>
                  </a:lnTo>
                  <a:close/>
                </a:path>
                <a:path w="572770" h="314325">
                  <a:moveTo>
                    <a:pt x="537654" y="150101"/>
                  </a:moveTo>
                  <a:lnTo>
                    <a:pt x="536105" y="148539"/>
                  </a:lnTo>
                  <a:lnTo>
                    <a:pt x="531101" y="149987"/>
                  </a:lnTo>
                  <a:lnTo>
                    <a:pt x="528993" y="150990"/>
                  </a:lnTo>
                  <a:lnTo>
                    <a:pt x="522770" y="157327"/>
                  </a:lnTo>
                  <a:lnTo>
                    <a:pt x="522770" y="162217"/>
                  </a:lnTo>
                  <a:lnTo>
                    <a:pt x="523214" y="162991"/>
                  </a:lnTo>
                  <a:lnTo>
                    <a:pt x="524217" y="163550"/>
                  </a:lnTo>
                  <a:lnTo>
                    <a:pt x="526656" y="164769"/>
                  </a:lnTo>
                  <a:lnTo>
                    <a:pt x="534771" y="156768"/>
                  </a:lnTo>
                  <a:lnTo>
                    <a:pt x="535660" y="154432"/>
                  </a:lnTo>
                  <a:lnTo>
                    <a:pt x="537654" y="150101"/>
                  </a:lnTo>
                  <a:close/>
                </a:path>
                <a:path w="572770" h="314325">
                  <a:moveTo>
                    <a:pt x="539216" y="89052"/>
                  </a:moveTo>
                  <a:lnTo>
                    <a:pt x="537768" y="79603"/>
                  </a:lnTo>
                  <a:lnTo>
                    <a:pt x="531444" y="79603"/>
                  </a:lnTo>
                  <a:lnTo>
                    <a:pt x="531990" y="85496"/>
                  </a:lnTo>
                  <a:lnTo>
                    <a:pt x="532104" y="87503"/>
                  </a:lnTo>
                  <a:lnTo>
                    <a:pt x="533209" y="88836"/>
                  </a:lnTo>
                  <a:lnTo>
                    <a:pt x="534441" y="89281"/>
                  </a:lnTo>
                  <a:lnTo>
                    <a:pt x="536549" y="90170"/>
                  </a:lnTo>
                  <a:lnTo>
                    <a:pt x="539216" y="89052"/>
                  </a:lnTo>
                  <a:close/>
                </a:path>
                <a:path w="572770" h="314325">
                  <a:moveTo>
                    <a:pt x="539623" y="287020"/>
                  </a:moveTo>
                  <a:lnTo>
                    <a:pt x="538099" y="286740"/>
                  </a:lnTo>
                  <a:lnTo>
                    <a:pt x="539445" y="287020"/>
                  </a:lnTo>
                  <a:lnTo>
                    <a:pt x="539623" y="287020"/>
                  </a:lnTo>
                  <a:close/>
                </a:path>
                <a:path w="572770" h="314325">
                  <a:moveTo>
                    <a:pt x="543877" y="193243"/>
                  </a:moveTo>
                  <a:lnTo>
                    <a:pt x="538441" y="193903"/>
                  </a:lnTo>
                  <a:lnTo>
                    <a:pt x="532434" y="194576"/>
                  </a:lnTo>
                  <a:lnTo>
                    <a:pt x="531888" y="198691"/>
                  </a:lnTo>
                  <a:lnTo>
                    <a:pt x="533768" y="200799"/>
                  </a:lnTo>
                  <a:lnTo>
                    <a:pt x="535432" y="200914"/>
                  </a:lnTo>
                  <a:lnTo>
                    <a:pt x="537108" y="200914"/>
                  </a:lnTo>
                  <a:lnTo>
                    <a:pt x="538099" y="199237"/>
                  </a:lnTo>
                  <a:lnTo>
                    <a:pt x="539216" y="198132"/>
                  </a:lnTo>
                  <a:lnTo>
                    <a:pt x="541655" y="195795"/>
                  </a:lnTo>
                  <a:lnTo>
                    <a:pt x="543877" y="193243"/>
                  </a:lnTo>
                  <a:close/>
                </a:path>
                <a:path w="572770" h="314325">
                  <a:moveTo>
                    <a:pt x="546989" y="226479"/>
                  </a:moveTo>
                  <a:lnTo>
                    <a:pt x="546328" y="225374"/>
                  </a:lnTo>
                  <a:lnTo>
                    <a:pt x="544436" y="221919"/>
                  </a:lnTo>
                  <a:lnTo>
                    <a:pt x="540550" y="227711"/>
                  </a:lnTo>
                  <a:lnTo>
                    <a:pt x="541439" y="230149"/>
                  </a:lnTo>
                  <a:lnTo>
                    <a:pt x="541439" y="229374"/>
                  </a:lnTo>
                  <a:lnTo>
                    <a:pt x="541883" y="231597"/>
                  </a:lnTo>
                  <a:lnTo>
                    <a:pt x="542404" y="233375"/>
                  </a:lnTo>
                  <a:lnTo>
                    <a:pt x="542886" y="233375"/>
                  </a:lnTo>
                  <a:lnTo>
                    <a:pt x="544220" y="231038"/>
                  </a:lnTo>
                  <a:lnTo>
                    <a:pt x="544880" y="230149"/>
                  </a:lnTo>
                  <a:lnTo>
                    <a:pt x="545325" y="229374"/>
                  </a:lnTo>
                  <a:lnTo>
                    <a:pt x="546989" y="226479"/>
                  </a:lnTo>
                  <a:close/>
                </a:path>
                <a:path w="572770" h="314325">
                  <a:moveTo>
                    <a:pt x="548106" y="288518"/>
                  </a:moveTo>
                  <a:lnTo>
                    <a:pt x="539661" y="283857"/>
                  </a:lnTo>
                  <a:lnTo>
                    <a:pt x="537768" y="278079"/>
                  </a:lnTo>
                  <a:lnTo>
                    <a:pt x="527329" y="280187"/>
                  </a:lnTo>
                  <a:lnTo>
                    <a:pt x="536168" y="285572"/>
                  </a:lnTo>
                  <a:lnTo>
                    <a:pt x="539623" y="287020"/>
                  </a:lnTo>
                  <a:lnTo>
                    <a:pt x="548106" y="288518"/>
                  </a:lnTo>
                  <a:close/>
                </a:path>
                <a:path w="572770" h="314325">
                  <a:moveTo>
                    <a:pt x="565658" y="126860"/>
                  </a:moveTo>
                  <a:lnTo>
                    <a:pt x="562660" y="121412"/>
                  </a:lnTo>
                  <a:lnTo>
                    <a:pt x="553770" y="130975"/>
                  </a:lnTo>
                  <a:lnTo>
                    <a:pt x="552323" y="134302"/>
                  </a:lnTo>
                  <a:lnTo>
                    <a:pt x="552551" y="133858"/>
                  </a:lnTo>
                  <a:lnTo>
                    <a:pt x="552551" y="134200"/>
                  </a:lnTo>
                  <a:lnTo>
                    <a:pt x="552437" y="134531"/>
                  </a:lnTo>
                  <a:lnTo>
                    <a:pt x="552551" y="136093"/>
                  </a:lnTo>
                  <a:lnTo>
                    <a:pt x="555104" y="137528"/>
                  </a:lnTo>
                  <a:lnTo>
                    <a:pt x="556552" y="136639"/>
                  </a:lnTo>
                  <a:lnTo>
                    <a:pt x="562432" y="135191"/>
                  </a:lnTo>
                  <a:lnTo>
                    <a:pt x="565543" y="131864"/>
                  </a:lnTo>
                  <a:lnTo>
                    <a:pt x="565658" y="126860"/>
                  </a:lnTo>
                  <a:close/>
                </a:path>
                <a:path w="572770" h="314325">
                  <a:moveTo>
                    <a:pt x="572554" y="176669"/>
                  </a:moveTo>
                  <a:lnTo>
                    <a:pt x="568769" y="173443"/>
                  </a:lnTo>
                  <a:lnTo>
                    <a:pt x="565213" y="176999"/>
                  </a:lnTo>
                  <a:lnTo>
                    <a:pt x="564769" y="178231"/>
                  </a:lnTo>
                  <a:lnTo>
                    <a:pt x="564883" y="179120"/>
                  </a:lnTo>
                  <a:lnTo>
                    <a:pt x="564997" y="181013"/>
                  </a:lnTo>
                  <a:lnTo>
                    <a:pt x="566775" y="182003"/>
                  </a:lnTo>
                  <a:lnTo>
                    <a:pt x="569099" y="179781"/>
                  </a:lnTo>
                  <a:lnTo>
                    <a:pt x="572554" y="176669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0153078" y="18673038"/>
              <a:ext cx="722630" cy="323850"/>
            </a:xfrm>
            <a:custGeom>
              <a:avLst/>
              <a:gdLst/>
              <a:ahLst/>
              <a:cxnLst/>
              <a:rect l="l" t="t" r="r" b="b"/>
              <a:pathLst>
                <a:path w="722629" h="323850">
                  <a:moveTo>
                    <a:pt x="8216" y="210820"/>
                  </a:moveTo>
                  <a:lnTo>
                    <a:pt x="8001" y="210477"/>
                  </a:lnTo>
                  <a:lnTo>
                    <a:pt x="7772" y="210375"/>
                  </a:lnTo>
                  <a:lnTo>
                    <a:pt x="7442" y="210146"/>
                  </a:lnTo>
                  <a:lnTo>
                    <a:pt x="6667" y="209143"/>
                  </a:lnTo>
                  <a:lnTo>
                    <a:pt x="6324" y="207594"/>
                  </a:lnTo>
                  <a:lnTo>
                    <a:pt x="6883" y="205816"/>
                  </a:lnTo>
                  <a:lnTo>
                    <a:pt x="5334" y="205473"/>
                  </a:lnTo>
                  <a:lnTo>
                    <a:pt x="3556" y="205816"/>
                  </a:lnTo>
                  <a:lnTo>
                    <a:pt x="2997" y="207924"/>
                  </a:lnTo>
                  <a:lnTo>
                    <a:pt x="2222" y="210820"/>
                  </a:lnTo>
                  <a:lnTo>
                    <a:pt x="5778" y="211810"/>
                  </a:lnTo>
                  <a:lnTo>
                    <a:pt x="8001" y="211035"/>
                  </a:lnTo>
                  <a:lnTo>
                    <a:pt x="8102" y="210820"/>
                  </a:lnTo>
                  <a:close/>
                </a:path>
                <a:path w="722629" h="323850">
                  <a:moveTo>
                    <a:pt x="9779" y="150774"/>
                  </a:moveTo>
                  <a:lnTo>
                    <a:pt x="9550" y="145097"/>
                  </a:lnTo>
                  <a:lnTo>
                    <a:pt x="5778" y="147777"/>
                  </a:lnTo>
                  <a:lnTo>
                    <a:pt x="4660" y="148551"/>
                  </a:lnTo>
                  <a:lnTo>
                    <a:pt x="4000" y="150774"/>
                  </a:lnTo>
                  <a:lnTo>
                    <a:pt x="3886" y="152882"/>
                  </a:lnTo>
                  <a:lnTo>
                    <a:pt x="3886" y="155778"/>
                  </a:lnTo>
                  <a:lnTo>
                    <a:pt x="4889" y="158673"/>
                  </a:lnTo>
                  <a:lnTo>
                    <a:pt x="7327" y="158000"/>
                  </a:lnTo>
                  <a:lnTo>
                    <a:pt x="8890" y="157670"/>
                  </a:lnTo>
                  <a:lnTo>
                    <a:pt x="9334" y="153441"/>
                  </a:lnTo>
                  <a:lnTo>
                    <a:pt x="9779" y="150774"/>
                  </a:lnTo>
                  <a:close/>
                </a:path>
                <a:path w="722629" h="323850">
                  <a:moveTo>
                    <a:pt x="10668" y="250952"/>
                  </a:moveTo>
                  <a:lnTo>
                    <a:pt x="6667" y="250393"/>
                  </a:lnTo>
                  <a:lnTo>
                    <a:pt x="2108" y="249618"/>
                  </a:lnTo>
                  <a:lnTo>
                    <a:pt x="0" y="256628"/>
                  </a:lnTo>
                  <a:lnTo>
                    <a:pt x="4330" y="256514"/>
                  </a:lnTo>
                  <a:lnTo>
                    <a:pt x="4889" y="256514"/>
                  </a:lnTo>
                  <a:lnTo>
                    <a:pt x="6223" y="255841"/>
                  </a:lnTo>
                  <a:lnTo>
                    <a:pt x="8547" y="254406"/>
                  </a:lnTo>
                  <a:lnTo>
                    <a:pt x="10668" y="250952"/>
                  </a:lnTo>
                  <a:close/>
                </a:path>
                <a:path w="722629" h="323850">
                  <a:moveTo>
                    <a:pt x="35102" y="232613"/>
                  </a:moveTo>
                  <a:lnTo>
                    <a:pt x="34772" y="230047"/>
                  </a:lnTo>
                  <a:lnTo>
                    <a:pt x="31216" y="227495"/>
                  </a:lnTo>
                  <a:lnTo>
                    <a:pt x="29222" y="229831"/>
                  </a:lnTo>
                  <a:lnTo>
                    <a:pt x="28105" y="231279"/>
                  </a:lnTo>
                  <a:lnTo>
                    <a:pt x="28663" y="233057"/>
                  </a:lnTo>
                  <a:lnTo>
                    <a:pt x="30327" y="234721"/>
                  </a:lnTo>
                  <a:lnTo>
                    <a:pt x="30886" y="235051"/>
                  </a:lnTo>
                  <a:lnTo>
                    <a:pt x="31546" y="235280"/>
                  </a:lnTo>
                  <a:lnTo>
                    <a:pt x="32334" y="234162"/>
                  </a:lnTo>
                  <a:lnTo>
                    <a:pt x="33667" y="233273"/>
                  </a:lnTo>
                  <a:lnTo>
                    <a:pt x="35102" y="232613"/>
                  </a:lnTo>
                  <a:close/>
                </a:path>
                <a:path w="722629" h="323850">
                  <a:moveTo>
                    <a:pt x="50723" y="146456"/>
                  </a:moveTo>
                  <a:lnTo>
                    <a:pt x="49555" y="146215"/>
                  </a:lnTo>
                  <a:lnTo>
                    <a:pt x="48374" y="145656"/>
                  </a:lnTo>
                  <a:lnTo>
                    <a:pt x="48323" y="147548"/>
                  </a:lnTo>
                  <a:lnTo>
                    <a:pt x="50723" y="146456"/>
                  </a:lnTo>
                  <a:close/>
                </a:path>
                <a:path w="722629" h="323850">
                  <a:moveTo>
                    <a:pt x="51054" y="138099"/>
                  </a:moveTo>
                  <a:lnTo>
                    <a:pt x="48437" y="138099"/>
                  </a:lnTo>
                  <a:lnTo>
                    <a:pt x="44767" y="139204"/>
                  </a:lnTo>
                  <a:lnTo>
                    <a:pt x="42773" y="140436"/>
                  </a:lnTo>
                  <a:lnTo>
                    <a:pt x="41884" y="144208"/>
                  </a:lnTo>
                  <a:lnTo>
                    <a:pt x="46659" y="144995"/>
                  </a:lnTo>
                  <a:lnTo>
                    <a:pt x="48374" y="145656"/>
                  </a:lnTo>
                  <a:lnTo>
                    <a:pt x="48437" y="142989"/>
                  </a:lnTo>
                  <a:lnTo>
                    <a:pt x="51054" y="138099"/>
                  </a:lnTo>
                  <a:close/>
                </a:path>
                <a:path w="722629" h="323850">
                  <a:moveTo>
                    <a:pt x="54546" y="144767"/>
                  </a:moveTo>
                  <a:lnTo>
                    <a:pt x="54102" y="144995"/>
                  </a:lnTo>
                  <a:lnTo>
                    <a:pt x="53936" y="144995"/>
                  </a:lnTo>
                  <a:lnTo>
                    <a:pt x="50723" y="146456"/>
                  </a:lnTo>
                  <a:lnTo>
                    <a:pt x="53886" y="147104"/>
                  </a:lnTo>
                  <a:lnTo>
                    <a:pt x="54546" y="144767"/>
                  </a:lnTo>
                  <a:close/>
                </a:path>
                <a:path w="722629" h="323850">
                  <a:moveTo>
                    <a:pt x="60109" y="86728"/>
                  </a:moveTo>
                  <a:lnTo>
                    <a:pt x="59994" y="80949"/>
                  </a:lnTo>
                  <a:lnTo>
                    <a:pt x="56108" y="79387"/>
                  </a:lnTo>
                  <a:lnTo>
                    <a:pt x="54660" y="78841"/>
                  </a:lnTo>
                  <a:lnTo>
                    <a:pt x="53213" y="78498"/>
                  </a:lnTo>
                  <a:lnTo>
                    <a:pt x="51879" y="79286"/>
                  </a:lnTo>
                  <a:lnTo>
                    <a:pt x="49885" y="80619"/>
                  </a:lnTo>
                  <a:lnTo>
                    <a:pt x="49326" y="82499"/>
                  </a:lnTo>
                  <a:lnTo>
                    <a:pt x="49771" y="84175"/>
                  </a:lnTo>
                  <a:lnTo>
                    <a:pt x="50330" y="86512"/>
                  </a:lnTo>
                  <a:lnTo>
                    <a:pt x="52768" y="88404"/>
                  </a:lnTo>
                  <a:lnTo>
                    <a:pt x="55664" y="87731"/>
                  </a:lnTo>
                  <a:lnTo>
                    <a:pt x="60109" y="86728"/>
                  </a:lnTo>
                  <a:close/>
                </a:path>
                <a:path w="722629" h="323850">
                  <a:moveTo>
                    <a:pt x="67995" y="252615"/>
                  </a:moveTo>
                  <a:lnTo>
                    <a:pt x="63550" y="242176"/>
                  </a:lnTo>
                  <a:lnTo>
                    <a:pt x="59994" y="240385"/>
                  </a:lnTo>
                  <a:lnTo>
                    <a:pt x="58547" y="243281"/>
                  </a:lnTo>
                  <a:lnTo>
                    <a:pt x="57213" y="246278"/>
                  </a:lnTo>
                  <a:lnTo>
                    <a:pt x="56553" y="248843"/>
                  </a:lnTo>
                  <a:lnTo>
                    <a:pt x="62331" y="252958"/>
                  </a:lnTo>
                  <a:lnTo>
                    <a:pt x="64554" y="252844"/>
                  </a:lnTo>
                  <a:lnTo>
                    <a:pt x="67995" y="252615"/>
                  </a:lnTo>
                  <a:close/>
                </a:path>
                <a:path w="722629" h="323850">
                  <a:moveTo>
                    <a:pt x="71323" y="41808"/>
                  </a:moveTo>
                  <a:lnTo>
                    <a:pt x="65887" y="31915"/>
                  </a:lnTo>
                  <a:lnTo>
                    <a:pt x="61658" y="36588"/>
                  </a:lnTo>
                  <a:lnTo>
                    <a:pt x="62331" y="37693"/>
                  </a:lnTo>
                  <a:lnTo>
                    <a:pt x="62661" y="39027"/>
                  </a:lnTo>
                  <a:lnTo>
                    <a:pt x="62776" y="39585"/>
                  </a:lnTo>
                  <a:lnTo>
                    <a:pt x="62877" y="40030"/>
                  </a:lnTo>
                  <a:lnTo>
                    <a:pt x="62877" y="40805"/>
                  </a:lnTo>
                  <a:lnTo>
                    <a:pt x="62661" y="41592"/>
                  </a:lnTo>
                  <a:lnTo>
                    <a:pt x="62547" y="42252"/>
                  </a:lnTo>
                  <a:lnTo>
                    <a:pt x="63436" y="42926"/>
                  </a:lnTo>
                  <a:lnTo>
                    <a:pt x="64439" y="43256"/>
                  </a:lnTo>
                  <a:lnTo>
                    <a:pt x="65443" y="43040"/>
                  </a:lnTo>
                  <a:lnTo>
                    <a:pt x="71323" y="41808"/>
                  </a:lnTo>
                  <a:close/>
                </a:path>
                <a:path w="722629" h="323850">
                  <a:moveTo>
                    <a:pt x="85102" y="104190"/>
                  </a:moveTo>
                  <a:lnTo>
                    <a:pt x="83654" y="101295"/>
                  </a:lnTo>
                  <a:lnTo>
                    <a:pt x="80886" y="100634"/>
                  </a:lnTo>
                  <a:lnTo>
                    <a:pt x="77101" y="102069"/>
                  </a:lnTo>
                  <a:lnTo>
                    <a:pt x="73329" y="103632"/>
                  </a:lnTo>
                  <a:lnTo>
                    <a:pt x="76987" y="102184"/>
                  </a:lnTo>
                  <a:lnTo>
                    <a:pt x="71767" y="107505"/>
                  </a:lnTo>
                  <a:lnTo>
                    <a:pt x="77025" y="111302"/>
                  </a:lnTo>
                  <a:lnTo>
                    <a:pt x="84328" y="111023"/>
                  </a:lnTo>
                  <a:lnTo>
                    <a:pt x="85102" y="104190"/>
                  </a:lnTo>
                  <a:close/>
                </a:path>
                <a:path w="722629" h="323850">
                  <a:moveTo>
                    <a:pt x="85331" y="174015"/>
                  </a:moveTo>
                  <a:lnTo>
                    <a:pt x="74333" y="170345"/>
                  </a:lnTo>
                  <a:lnTo>
                    <a:pt x="70662" y="171119"/>
                  </a:lnTo>
                  <a:lnTo>
                    <a:pt x="67322" y="171792"/>
                  </a:lnTo>
                  <a:lnTo>
                    <a:pt x="66548" y="175234"/>
                  </a:lnTo>
                  <a:lnTo>
                    <a:pt x="68110" y="177901"/>
                  </a:lnTo>
                  <a:lnTo>
                    <a:pt x="67767" y="177241"/>
                  </a:lnTo>
                  <a:lnTo>
                    <a:pt x="68110" y="177787"/>
                  </a:lnTo>
                  <a:lnTo>
                    <a:pt x="68211" y="178130"/>
                  </a:lnTo>
                  <a:lnTo>
                    <a:pt x="70218" y="182575"/>
                  </a:lnTo>
                  <a:lnTo>
                    <a:pt x="78549" y="182016"/>
                  </a:lnTo>
                  <a:lnTo>
                    <a:pt x="81445" y="178676"/>
                  </a:lnTo>
                  <a:lnTo>
                    <a:pt x="85331" y="174015"/>
                  </a:lnTo>
                  <a:close/>
                </a:path>
                <a:path w="722629" h="323850">
                  <a:moveTo>
                    <a:pt x="100215" y="49149"/>
                  </a:moveTo>
                  <a:lnTo>
                    <a:pt x="88214" y="44030"/>
                  </a:lnTo>
                  <a:lnTo>
                    <a:pt x="88214" y="49263"/>
                  </a:lnTo>
                  <a:lnTo>
                    <a:pt x="88328" y="52705"/>
                  </a:lnTo>
                  <a:lnTo>
                    <a:pt x="88988" y="54597"/>
                  </a:lnTo>
                  <a:lnTo>
                    <a:pt x="92329" y="55270"/>
                  </a:lnTo>
                  <a:lnTo>
                    <a:pt x="92887" y="55486"/>
                  </a:lnTo>
                  <a:lnTo>
                    <a:pt x="94665" y="55714"/>
                  </a:lnTo>
                  <a:lnTo>
                    <a:pt x="96659" y="55816"/>
                  </a:lnTo>
                  <a:lnTo>
                    <a:pt x="99110" y="55714"/>
                  </a:lnTo>
                  <a:lnTo>
                    <a:pt x="100215" y="49149"/>
                  </a:lnTo>
                  <a:close/>
                </a:path>
                <a:path w="722629" h="323850">
                  <a:moveTo>
                    <a:pt x="106768" y="202361"/>
                  </a:moveTo>
                  <a:lnTo>
                    <a:pt x="98323" y="203034"/>
                  </a:lnTo>
                  <a:lnTo>
                    <a:pt x="96329" y="203593"/>
                  </a:lnTo>
                  <a:lnTo>
                    <a:pt x="93776" y="204254"/>
                  </a:lnTo>
                  <a:lnTo>
                    <a:pt x="92329" y="206032"/>
                  </a:lnTo>
                  <a:lnTo>
                    <a:pt x="91998" y="207810"/>
                  </a:lnTo>
                  <a:lnTo>
                    <a:pt x="91655" y="210032"/>
                  </a:lnTo>
                  <a:lnTo>
                    <a:pt x="93103" y="212255"/>
                  </a:lnTo>
                  <a:lnTo>
                    <a:pt x="96545" y="212928"/>
                  </a:lnTo>
                  <a:lnTo>
                    <a:pt x="100330" y="213702"/>
                  </a:lnTo>
                  <a:lnTo>
                    <a:pt x="104432" y="210261"/>
                  </a:lnTo>
                  <a:lnTo>
                    <a:pt x="105549" y="206705"/>
                  </a:lnTo>
                  <a:lnTo>
                    <a:pt x="106768" y="202361"/>
                  </a:lnTo>
                  <a:close/>
                </a:path>
                <a:path w="722629" h="323850">
                  <a:moveTo>
                    <a:pt x="107543" y="244614"/>
                  </a:moveTo>
                  <a:lnTo>
                    <a:pt x="106768" y="242392"/>
                  </a:lnTo>
                  <a:lnTo>
                    <a:pt x="105549" y="240614"/>
                  </a:lnTo>
                  <a:lnTo>
                    <a:pt x="105549" y="243281"/>
                  </a:lnTo>
                  <a:lnTo>
                    <a:pt x="104990" y="246507"/>
                  </a:lnTo>
                  <a:lnTo>
                    <a:pt x="103212" y="247065"/>
                  </a:lnTo>
                  <a:lnTo>
                    <a:pt x="100888" y="247281"/>
                  </a:lnTo>
                  <a:lnTo>
                    <a:pt x="102438" y="250063"/>
                  </a:lnTo>
                  <a:lnTo>
                    <a:pt x="104660" y="252285"/>
                  </a:lnTo>
                  <a:lnTo>
                    <a:pt x="106768" y="246837"/>
                  </a:lnTo>
                  <a:lnTo>
                    <a:pt x="107543" y="244614"/>
                  </a:lnTo>
                  <a:close/>
                </a:path>
                <a:path w="722629" h="323850">
                  <a:moveTo>
                    <a:pt x="110845" y="286931"/>
                  </a:moveTo>
                  <a:lnTo>
                    <a:pt x="108991" y="282638"/>
                  </a:lnTo>
                  <a:lnTo>
                    <a:pt x="108661" y="281863"/>
                  </a:lnTo>
                  <a:lnTo>
                    <a:pt x="107327" y="280644"/>
                  </a:lnTo>
                  <a:lnTo>
                    <a:pt x="106210" y="281863"/>
                  </a:lnTo>
                  <a:lnTo>
                    <a:pt x="106451" y="281863"/>
                  </a:lnTo>
                  <a:lnTo>
                    <a:pt x="104000" y="282638"/>
                  </a:lnTo>
                  <a:lnTo>
                    <a:pt x="104876" y="282194"/>
                  </a:lnTo>
                  <a:lnTo>
                    <a:pt x="103212" y="282638"/>
                  </a:lnTo>
                  <a:lnTo>
                    <a:pt x="99441" y="284200"/>
                  </a:lnTo>
                  <a:lnTo>
                    <a:pt x="98666" y="285978"/>
                  </a:lnTo>
                  <a:lnTo>
                    <a:pt x="100596" y="289102"/>
                  </a:lnTo>
                  <a:lnTo>
                    <a:pt x="106413" y="289382"/>
                  </a:lnTo>
                  <a:lnTo>
                    <a:pt x="110845" y="286931"/>
                  </a:lnTo>
                  <a:close/>
                </a:path>
                <a:path w="722629" h="323850">
                  <a:moveTo>
                    <a:pt x="112547" y="19011"/>
                  </a:moveTo>
                  <a:lnTo>
                    <a:pt x="111328" y="10896"/>
                  </a:lnTo>
                  <a:lnTo>
                    <a:pt x="111328" y="10121"/>
                  </a:lnTo>
                  <a:lnTo>
                    <a:pt x="110655" y="8788"/>
                  </a:lnTo>
                  <a:lnTo>
                    <a:pt x="108775" y="5562"/>
                  </a:lnTo>
                  <a:lnTo>
                    <a:pt x="103771" y="4343"/>
                  </a:lnTo>
                  <a:lnTo>
                    <a:pt x="102552" y="9347"/>
                  </a:lnTo>
                  <a:lnTo>
                    <a:pt x="100990" y="15900"/>
                  </a:lnTo>
                  <a:lnTo>
                    <a:pt x="112547" y="19011"/>
                  </a:lnTo>
                  <a:close/>
                </a:path>
                <a:path w="722629" h="323850">
                  <a:moveTo>
                    <a:pt x="122326" y="114973"/>
                  </a:moveTo>
                  <a:lnTo>
                    <a:pt x="120992" y="111633"/>
                  </a:lnTo>
                  <a:lnTo>
                    <a:pt x="116103" y="107035"/>
                  </a:lnTo>
                  <a:lnTo>
                    <a:pt x="112585" y="112318"/>
                  </a:lnTo>
                  <a:lnTo>
                    <a:pt x="112483" y="119532"/>
                  </a:lnTo>
                  <a:lnTo>
                    <a:pt x="117767" y="120751"/>
                  </a:lnTo>
                  <a:lnTo>
                    <a:pt x="121107" y="119087"/>
                  </a:lnTo>
                  <a:lnTo>
                    <a:pt x="122326" y="114973"/>
                  </a:lnTo>
                  <a:close/>
                </a:path>
                <a:path w="722629" h="323850">
                  <a:moveTo>
                    <a:pt x="128320" y="156222"/>
                  </a:moveTo>
                  <a:lnTo>
                    <a:pt x="128104" y="155892"/>
                  </a:lnTo>
                  <a:lnTo>
                    <a:pt x="127990" y="155448"/>
                  </a:lnTo>
                  <a:lnTo>
                    <a:pt x="127990" y="155003"/>
                  </a:lnTo>
                  <a:lnTo>
                    <a:pt x="128104" y="154774"/>
                  </a:lnTo>
                  <a:lnTo>
                    <a:pt x="127774" y="151663"/>
                  </a:lnTo>
                  <a:lnTo>
                    <a:pt x="126212" y="148767"/>
                  </a:lnTo>
                  <a:lnTo>
                    <a:pt x="119545" y="149656"/>
                  </a:lnTo>
                  <a:lnTo>
                    <a:pt x="115214" y="156895"/>
                  </a:lnTo>
                  <a:lnTo>
                    <a:pt x="117551" y="159893"/>
                  </a:lnTo>
                  <a:lnTo>
                    <a:pt x="119443" y="162344"/>
                  </a:lnTo>
                  <a:lnTo>
                    <a:pt x="124548" y="162674"/>
                  </a:lnTo>
                  <a:lnTo>
                    <a:pt x="126885" y="160553"/>
                  </a:lnTo>
                  <a:lnTo>
                    <a:pt x="127330" y="160223"/>
                  </a:lnTo>
                  <a:lnTo>
                    <a:pt x="127660" y="159778"/>
                  </a:lnTo>
                  <a:lnTo>
                    <a:pt x="127774" y="159219"/>
                  </a:lnTo>
                  <a:lnTo>
                    <a:pt x="128104" y="158330"/>
                  </a:lnTo>
                  <a:lnTo>
                    <a:pt x="128320" y="157340"/>
                  </a:lnTo>
                  <a:lnTo>
                    <a:pt x="128320" y="156222"/>
                  </a:lnTo>
                  <a:close/>
                </a:path>
                <a:path w="722629" h="323850">
                  <a:moveTo>
                    <a:pt x="151765" y="312547"/>
                  </a:moveTo>
                  <a:lnTo>
                    <a:pt x="148437" y="311111"/>
                  </a:lnTo>
                  <a:lnTo>
                    <a:pt x="143217" y="311442"/>
                  </a:lnTo>
                  <a:lnTo>
                    <a:pt x="140995" y="311556"/>
                  </a:lnTo>
                  <a:lnTo>
                    <a:pt x="138658" y="312331"/>
                  </a:lnTo>
                  <a:lnTo>
                    <a:pt x="136436" y="311658"/>
                  </a:lnTo>
                  <a:lnTo>
                    <a:pt x="135216" y="311442"/>
                  </a:lnTo>
                  <a:lnTo>
                    <a:pt x="134886" y="310222"/>
                  </a:lnTo>
                  <a:lnTo>
                    <a:pt x="133324" y="310553"/>
                  </a:lnTo>
                  <a:lnTo>
                    <a:pt x="131991" y="310883"/>
                  </a:lnTo>
                  <a:lnTo>
                    <a:pt x="130441" y="312889"/>
                  </a:lnTo>
                  <a:lnTo>
                    <a:pt x="130327" y="314325"/>
                  </a:lnTo>
                  <a:lnTo>
                    <a:pt x="130213" y="316560"/>
                  </a:lnTo>
                  <a:lnTo>
                    <a:pt x="132321" y="318338"/>
                  </a:lnTo>
                  <a:lnTo>
                    <a:pt x="138099" y="321779"/>
                  </a:lnTo>
                  <a:lnTo>
                    <a:pt x="144767" y="322110"/>
                  </a:lnTo>
                  <a:lnTo>
                    <a:pt x="151765" y="312547"/>
                  </a:lnTo>
                  <a:close/>
                </a:path>
                <a:path w="722629" h="323850">
                  <a:moveTo>
                    <a:pt x="153098" y="231724"/>
                  </a:moveTo>
                  <a:lnTo>
                    <a:pt x="152996" y="230606"/>
                  </a:lnTo>
                  <a:lnTo>
                    <a:pt x="152654" y="225386"/>
                  </a:lnTo>
                  <a:lnTo>
                    <a:pt x="144221" y="227050"/>
                  </a:lnTo>
                  <a:lnTo>
                    <a:pt x="140995" y="227825"/>
                  </a:lnTo>
                  <a:lnTo>
                    <a:pt x="137998" y="228498"/>
                  </a:lnTo>
                  <a:lnTo>
                    <a:pt x="129108" y="230276"/>
                  </a:lnTo>
                  <a:lnTo>
                    <a:pt x="133553" y="238391"/>
                  </a:lnTo>
                  <a:lnTo>
                    <a:pt x="140995" y="239280"/>
                  </a:lnTo>
                  <a:lnTo>
                    <a:pt x="142773" y="235940"/>
                  </a:lnTo>
                  <a:lnTo>
                    <a:pt x="143433" y="234276"/>
                  </a:lnTo>
                  <a:lnTo>
                    <a:pt x="144881" y="234162"/>
                  </a:lnTo>
                  <a:lnTo>
                    <a:pt x="145326" y="235381"/>
                  </a:lnTo>
                  <a:lnTo>
                    <a:pt x="146989" y="240499"/>
                  </a:lnTo>
                  <a:lnTo>
                    <a:pt x="150101" y="238721"/>
                  </a:lnTo>
                  <a:lnTo>
                    <a:pt x="151879" y="234937"/>
                  </a:lnTo>
                  <a:lnTo>
                    <a:pt x="152768" y="233159"/>
                  </a:lnTo>
                  <a:lnTo>
                    <a:pt x="153098" y="231724"/>
                  </a:lnTo>
                  <a:close/>
                </a:path>
                <a:path w="722629" h="323850">
                  <a:moveTo>
                    <a:pt x="155549" y="57708"/>
                  </a:moveTo>
                  <a:lnTo>
                    <a:pt x="151549" y="53378"/>
                  </a:lnTo>
                  <a:lnTo>
                    <a:pt x="147878" y="50596"/>
                  </a:lnTo>
                  <a:lnTo>
                    <a:pt x="144995" y="49479"/>
                  </a:lnTo>
                  <a:lnTo>
                    <a:pt x="142443" y="50812"/>
                  </a:lnTo>
                  <a:lnTo>
                    <a:pt x="138328" y="58826"/>
                  </a:lnTo>
                  <a:lnTo>
                    <a:pt x="143878" y="61493"/>
                  </a:lnTo>
                  <a:lnTo>
                    <a:pt x="148323" y="60375"/>
                  </a:lnTo>
                  <a:lnTo>
                    <a:pt x="148653" y="60274"/>
                  </a:lnTo>
                  <a:lnTo>
                    <a:pt x="148996" y="60274"/>
                  </a:lnTo>
                  <a:lnTo>
                    <a:pt x="149212" y="60159"/>
                  </a:lnTo>
                  <a:lnTo>
                    <a:pt x="155549" y="57708"/>
                  </a:lnTo>
                  <a:close/>
                </a:path>
                <a:path w="722629" h="323850">
                  <a:moveTo>
                    <a:pt x="160324" y="17132"/>
                  </a:moveTo>
                  <a:lnTo>
                    <a:pt x="159550" y="14909"/>
                  </a:lnTo>
                  <a:lnTo>
                    <a:pt x="158775" y="13017"/>
                  </a:lnTo>
                  <a:lnTo>
                    <a:pt x="156654" y="12230"/>
                  </a:lnTo>
                  <a:lnTo>
                    <a:pt x="155994" y="10350"/>
                  </a:lnTo>
                  <a:lnTo>
                    <a:pt x="155321" y="8788"/>
                  </a:lnTo>
                  <a:lnTo>
                    <a:pt x="155994" y="5232"/>
                  </a:lnTo>
                  <a:lnTo>
                    <a:pt x="152552" y="6781"/>
                  </a:lnTo>
                  <a:lnTo>
                    <a:pt x="148882" y="8559"/>
                  </a:lnTo>
                  <a:lnTo>
                    <a:pt x="148551" y="11899"/>
                  </a:lnTo>
                  <a:lnTo>
                    <a:pt x="150431" y="14795"/>
                  </a:lnTo>
                  <a:lnTo>
                    <a:pt x="151765" y="14122"/>
                  </a:lnTo>
                  <a:lnTo>
                    <a:pt x="153212" y="13563"/>
                  </a:lnTo>
                  <a:lnTo>
                    <a:pt x="153987" y="13906"/>
                  </a:lnTo>
                  <a:lnTo>
                    <a:pt x="156108" y="14566"/>
                  </a:lnTo>
                  <a:lnTo>
                    <a:pt x="154990" y="17132"/>
                  </a:lnTo>
                  <a:lnTo>
                    <a:pt x="154101" y="18796"/>
                  </a:lnTo>
                  <a:lnTo>
                    <a:pt x="154876" y="19354"/>
                  </a:lnTo>
                  <a:lnTo>
                    <a:pt x="155663" y="19799"/>
                  </a:lnTo>
                  <a:lnTo>
                    <a:pt x="156210" y="19900"/>
                  </a:lnTo>
                  <a:lnTo>
                    <a:pt x="158877" y="20243"/>
                  </a:lnTo>
                  <a:lnTo>
                    <a:pt x="160324" y="17132"/>
                  </a:lnTo>
                  <a:close/>
                </a:path>
                <a:path w="722629" h="323850">
                  <a:moveTo>
                    <a:pt x="163664" y="94742"/>
                  </a:moveTo>
                  <a:lnTo>
                    <a:pt x="162661" y="90728"/>
                  </a:lnTo>
                  <a:lnTo>
                    <a:pt x="159880" y="87401"/>
                  </a:lnTo>
                  <a:lnTo>
                    <a:pt x="157099" y="84061"/>
                  </a:lnTo>
                  <a:lnTo>
                    <a:pt x="152654" y="81280"/>
                  </a:lnTo>
                  <a:lnTo>
                    <a:pt x="148882" y="82397"/>
                  </a:lnTo>
                  <a:lnTo>
                    <a:pt x="145999" y="83286"/>
                  </a:lnTo>
                  <a:lnTo>
                    <a:pt x="143662" y="85178"/>
                  </a:lnTo>
                  <a:lnTo>
                    <a:pt x="145211" y="88061"/>
                  </a:lnTo>
                  <a:lnTo>
                    <a:pt x="147104" y="91846"/>
                  </a:lnTo>
                  <a:lnTo>
                    <a:pt x="155435" y="96291"/>
                  </a:lnTo>
                  <a:lnTo>
                    <a:pt x="159880" y="95402"/>
                  </a:lnTo>
                  <a:lnTo>
                    <a:pt x="163664" y="94742"/>
                  </a:lnTo>
                  <a:close/>
                </a:path>
                <a:path w="722629" h="323850">
                  <a:moveTo>
                    <a:pt x="171107" y="280746"/>
                  </a:moveTo>
                  <a:lnTo>
                    <a:pt x="170218" y="279971"/>
                  </a:lnTo>
                  <a:lnTo>
                    <a:pt x="169989" y="279755"/>
                  </a:lnTo>
                  <a:lnTo>
                    <a:pt x="166331" y="277977"/>
                  </a:lnTo>
                  <a:lnTo>
                    <a:pt x="159664" y="280860"/>
                  </a:lnTo>
                  <a:lnTo>
                    <a:pt x="158775" y="284416"/>
                  </a:lnTo>
                  <a:lnTo>
                    <a:pt x="157657" y="289420"/>
                  </a:lnTo>
                  <a:lnTo>
                    <a:pt x="157327" y="289979"/>
                  </a:lnTo>
                  <a:lnTo>
                    <a:pt x="162331" y="290309"/>
                  </a:lnTo>
                  <a:lnTo>
                    <a:pt x="162331" y="289534"/>
                  </a:lnTo>
                  <a:lnTo>
                    <a:pt x="162433" y="289204"/>
                  </a:lnTo>
                  <a:lnTo>
                    <a:pt x="163766" y="286092"/>
                  </a:lnTo>
                  <a:lnTo>
                    <a:pt x="167220" y="283972"/>
                  </a:lnTo>
                  <a:lnTo>
                    <a:pt x="170662" y="283425"/>
                  </a:lnTo>
                  <a:lnTo>
                    <a:pt x="171107" y="281978"/>
                  </a:lnTo>
                  <a:lnTo>
                    <a:pt x="171107" y="280746"/>
                  </a:lnTo>
                  <a:close/>
                </a:path>
                <a:path w="722629" h="323850">
                  <a:moveTo>
                    <a:pt x="182435" y="189572"/>
                  </a:moveTo>
                  <a:lnTo>
                    <a:pt x="179552" y="189572"/>
                  </a:lnTo>
                  <a:lnTo>
                    <a:pt x="177330" y="188468"/>
                  </a:lnTo>
                  <a:lnTo>
                    <a:pt x="174993" y="187350"/>
                  </a:lnTo>
                  <a:lnTo>
                    <a:pt x="172542" y="186245"/>
                  </a:lnTo>
                  <a:lnTo>
                    <a:pt x="170103" y="185470"/>
                  </a:lnTo>
                  <a:lnTo>
                    <a:pt x="167995" y="184683"/>
                  </a:lnTo>
                  <a:lnTo>
                    <a:pt x="166547" y="185470"/>
                  </a:lnTo>
                  <a:lnTo>
                    <a:pt x="165544" y="186804"/>
                  </a:lnTo>
                  <a:lnTo>
                    <a:pt x="169545" y="188582"/>
                  </a:lnTo>
                  <a:lnTo>
                    <a:pt x="167767" y="191135"/>
                  </a:lnTo>
                  <a:lnTo>
                    <a:pt x="164325" y="192798"/>
                  </a:lnTo>
                  <a:lnTo>
                    <a:pt x="164325" y="193141"/>
                  </a:lnTo>
                  <a:lnTo>
                    <a:pt x="164211" y="193471"/>
                  </a:lnTo>
                  <a:lnTo>
                    <a:pt x="164325" y="193802"/>
                  </a:lnTo>
                  <a:lnTo>
                    <a:pt x="164884" y="196354"/>
                  </a:lnTo>
                  <a:lnTo>
                    <a:pt x="166331" y="198691"/>
                  </a:lnTo>
                  <a:lnTo>
                    <a:pt x="168884" y="199694"/>
                  </a:lnTo>
                  <a:lnTo>
                    <a:pt x="172656" y="200914"/>
                  </a:lnTo>
                  <a:lnTo>
                    <a:pt x="176771" y="200139"/>
                  </a:lnTo>
                  <a:lnTo>
                    <a:pt x="180441" y="196138"/>
                  </a:lnTo>
                  <a:lnTo>
                    <a:pt x="182219" y="193916"/>
                  </a:lnTo>
                  <a:lnTo>
                    <a:pt x="182321" y="192354"/>
                  </a:lnTo>
                  <a:lnTo>
                    <a:pt x="182435" y="189572"/>
                  </a:lnTo>
                  <a:close/>
                </a:path>
                <a:path w="722629" h="323850">
                  <a:moveTo>
                    <a:pt x="185877" y="133311"/>
                  </a:moveTo>
                  <a:lnTo>
                    <a:pt x="185661" y="128536"/>
                  </a:lnTo>
                  <a:lnTo>
                    <a:pt x="184442" y="124091"/>
                  </a:lnTo>
                  <a:lnTo>
                    <a:pt x="183286" y="119659"/>
                  </a:lnTo>
                  <a:lnTo>
                    <a:pt x="177888" y="117640"/>
                  </a:lnTo>
                  <a:lnTo>
                    <a:pt x="172859" y="118706"/>
                  </a:lnTo>
                  <a:lnTo>
                    <a:pt x="172770" y="123532"/>
                  </a:lnTo>
                  <a:lnTo>
                    <a:pt x="173545" y="124980"/>
                  </a:lnTo>
                  <a:lnTo>
                    <a:pt x="171323" y="129755"/>
                  </a:lnTo>
                  <a:lnTo>
                    <a:pt x="170878" y="131089"/>
                  </a:lnTo>
                  <a:lnTo>
                    <a:pt x="170218" y="133311"/>
                  </a:lnTo>
                  <a:lnTo>
                    <a:pt x="169430" y="134874"/>
                  </a:lnTo>
                  <a:lnTo>
                    <a:pt x="169659" y="136436"/>
                  </a:lnTo>
                  <a:lnTo>
                    <a:pt x="169773" y="137541"/>
                  </a:lnTo>
                  <a:lnTo>
                    <a:pt x="170434" y="138658"/>
                  </a:lnTo>
                  <a:lnTo>
                    <a:pt x="175882" y="142989"/>
                  </a:lnTo>
                  <a:lnTo>
                    <a:pt x="180213" y="140881"/>
                  </a:lnTo>
                  <a:lnTo>
                    <a:pt x="182880" y="137210"/>
                  </a:lnTo>
                  <a:lnTo>
                    <a:pt x="185877" y="133311"/>
                  </a:lnTo>
                  <a:close/>
                </a:path>
                <a:path w="722629" h="323850">
                  <a:moveTo>
                    <a:pt x="191541" y="257289"/>
                  </a:moveTo>
                  <a:lnTo>
                    <a:pt x="188442" y="256400"/>
                  </a:lnTo>
                  <a:lnTo>
                    <a:pt x="188442" y="250507"/>
                  </a:lnTo>
                  <a:lnTo>
                    <a:pt x="187325" y="244614"/>
                  </a:lnTo>
                  <a:lnTo>
                    <a:pt x="184327" y="243166"/>
                  </a:lnTo>
                  <a:lnTo>
                    <a:pt x="181432" y="241719"/>
                  </a:lnTo>
                  <a:lnTo>
                    <a:pt x="177546" y="244170"/>
                  </a:lnTo>
                  <a:lnTo>
                    <a:pt x="175768" y="246507"/>
                  </a:lnTo>
                  <a:lnTo>
                    <a:pt x="172986" y="250507"/>
                  </a:lnTo>
                  <a:lnTo>
                    <a:pt x="173774" y="254736"/>
                  </a:lnTo>
                  <a:lnTo>
                    <a:pt x="175653" y="262077"/>
                  </a:lnTo>
                  <a:lnTo>
                    <a:pt x="176885" y="264744"/>
                  </a:lnTo>
                  <a:lnTo>
                    <a:pt x="181216" y="264185"/>
                  </a:lnTo>
                  <a:lnTo>
                    <a:pt x="182321" y="263956"/>
                  </a:lnTo>
                  <a:lnTo>
                    <a:pt x="185547" y="262851"/>
                  </a:lnTo>
                  <a:lnTo>
                    <a:pt x="187769" y="261734"/>
                  </a:lnTo>
                  <a:lnTo>
                    <a:pt x="188988" y="260184"/>
                  </a:lnTo>
                  <a:lnTo>
                    <a:pt x="191541" y="257289"/>
                  </a:lnTo>
                  <a:close/>
                </a:path>
                <a:path w="722629" h="323850">
                  <a:moveTo>
                    <a:pt x="192036" y="3873"/>
                  </a:moveTo>
                  <a:lnTo>
                    <a:pt x="189776" y="5118"/>
                  </a:lnTo>
                  <a:lnTo>
                    <a:pt x="189433" y="5676"/>
                  </a:lnTo>
                  <a:lnTo>
                    <a:pt x="189547" y="6337"/>
                  </a:lnTo>
                  <a:lnTo>
                    <a:pt x="189992" y="7010"/>
                  </a:lnTo>
                  <a:lnTo>
                    <a:pt x="191439" y="4559"/>
                  </a:lnTo>
                  <a:lnTo>
                    <a:pt x="192036" y="3873"/>
                  </a:lnTo>
                  <a:close/>
                </a:path>
                <a:path w="722629" h="323850">
                  <a:moveTo>
                    <a:pt x="194310" y="2628"/>
                  </a:moveTo>
                  <a:lnTo>
                    <a:pt x="193560" y="2108"/>
                  </a:lnTo>
                  <a:lnTo>
                    <a:pt x="192036" y="3873"/>
                  </a:lnTo>
                  <a:lnTo>
                    <a:pt x="194310" y="2628"/>
                  </a:lnTo>
                  <a:close/>
                </a:path>
                <a:path w="722629" h="323850">
                  <a:moveTo>
                    <a:pt x="203187" y="9220"/>
                  </a:moveTo>
                  <a:lnTo>
                    <a:pt x="200774" y="5118"/>
                  </a:lnTo>
                  <a:lnTo>
                    <a:pt x="200367" y="4559"/>
                  </a:lnTo>
                  <a:lnTo>
                    <a:pt x="195249" y="2108"/>
                  </a:lnTo>
                  <a:lnTo>
                    <a:pt x="194310" y="2628"/>
                  </a:lnTo>
                  <a:lnTo>
                    <a:pt x="195541" y="3454"/>
                  </a:lnTo>
                  <a:lnTo>
                    <a:pt x="197878" y="5118"/>
                  </a:lnTo>
                  <a:lnTo>
                    <a:pt x="197802" y="6337"/>
                  </a:lnTo>
                  <a:lnTo>
                    <a:pt x="197751" y="7010"/>
                  </a:lnTo>
                  <a:lnTo>
                    <a:pt x="197662" y="8343"/>
                  </a:lnTo>
                  <a:lnTo>
                    <a:pt x="196215" y="11341"/>
                  </a:lnTo>
                  <a:lnTo>
                    <a:pt x="198107" y="12230"/>
                  </a:lnTo>
                  <a:lnTo>
                    <a:pt x="199517" y="12573"/>
                  </a:lnTo>
                  <a:lnTo>
                    <a:pt x="200990" y="12573"/>
                  </a:lnTo>
                  <a:lnTo>
                    <a:pt x="203187" y="9220"/>
                  </a:lnTo>
                  <a:close/>
                </a:path>
                <a:path w="722629" h="323850">
                  <a:moveTo>
                    <a:pt x="208661" y="280860"/>
                  </a:moveTo>
                  <a:lnTo>
                    <a:pt x="207772" y="280974"/>
                  </a:lnTo>
                  <a:lnTo>
                    <a:pt x="206768" y="281190"/>
                  </a:lnTo>
                  <a:lnTo>
                    <a:pt x="208661" y="280860"/>
                  </a:lnTo>
                  <a:close/>
                </a:path>
                <a:path w="722629" h="323850">
                  <a:moveTo>
                    <a:pt x="210439" y="228828"/>
                  </a:moveTo>
                  <a:lnTo>
                    <a:pt x="207772" y="219824"/>
                  </a:lnTo>
                  <a:lnTo>
                    <a:pt x="205435" y="216928"/>
                  </a:lnTo>
                  <a:lnTo>
                    <a:pt x="203657" y="214934"/>
                  </a:lnTo>
                  <a:lnTo>
                    <a:pt x="198882" y="209042"/>
                  </a:lnTo>
                  <a:lnTo>
                    <a:pt x="195097" y="217703"/>
                  </a:lnTo>
                  <a:lnTo>
                    <a:pt x="194551" y="223596"/>
                  </a:lnTo>
                  <a:lnTo>
                    <a:pt x="194881" y="224599"/>
                  </a:lnTo>
                  <a:lnTo>
                    <a:pt x="195440" y="225272"/>
                  </a:lnTo>
                  <a:lnTo>
                    <a:pt x="196773" y="225933"/>
                  </a:lnTo>
                  <a:lnTo>
                    <a:pt x="198653" y="227050"/>
                  </a:lnTo>
                  <a:lnTo>
                    <a:pt x="199986" y="228384"/>
                  </a:lnTo>
                  <a:lnTo>
                    <a:pt x="204660" y="230047"/>
                  </a:lnTo>
                  <a:lnTo>
                    <a:pt x="210439" y="228828"/>
                  </a:lnTo>
                  <a:close/>
                </a:path>
                <a:path w="722629" h="323850">
                  <a:moveTo>
                    <a:pt x="212763" y="157441"/>
                  </a:moveTo>
                  <a:lnTo>
                    <a:pt x="207987" y="153111"/>
                  </a:lnTo>
                  <a:lnTo>
                    <a:pt x="206997" y="152222"/>
                  </a:lnTo>
                  <a:lnTo>
                    <a:pt x="205994" y="151892"/>
                  </a:lnTo>
                  <a:lnTo>
                    <a:pt x="204990" y="151993"/>
                  </a:lnTo>
                  <a:lnTo>
                    <a:pt x="200101" y="152336"/>
                  </a:lnTo>
                  <a:lnTo>
                    <a:pt x="195326" y="162001"/>
                  </a:lnTo>
                  <a:lnTo>
                    <a:pt x="196329" y="166001"/>
                  </a:lnTo>
                  <a:lnTo>
                    <a:pt x="196989" y="168897"/>
                  </a:lnTo>
                  <a:lnTo>
                    <a:pt x="199097" y="170345"/>
                  </a:lnTo>
                  <a:lnTo>
                    <a:pt x="201764" y="169011"/>
                  </a:lnTo>
                  <a:lnTo>
                    <a:pt x="206209" y="167005"/>
                  </a:lnTo>
                  <a:lnTo>
                    <a:pt x="212763" y="157441"/>
                  </a:lnTo>
                  <a:close/>
                </a:path>
                <a:path w="722629" h="323850">
                  <a:moveTo>
                    <a:pt x="212991" y="323672"/>
                  </a:moveTo>
                  <a:lnTo>
                    <a:pt x="211988" y="320560"/>
                  </a:lnTo>
                  <a:lnTo>
                    <a:pt x="209880" y="319328"/>
                  </a:lnTo>
                  <a:lnTo>
                    <a:pt x="207441" y="322338"/>
                  </a:lnTo>
                  <a:lnTo>
                    <a:pt x="207213" y="322783"/>
                  </a:lnTo>
                  <a:lnTo>
                    <a:pt x="207213" y="323227"/>
                  </a:lnTo>
                  <a:lnTo>
                    <a:pt x="207098" y="323672"/>
                  </a:lnTo>
                  <a:lnTo>
                    <a:pt x="212991" y="323672"/>
                  </a:lnTo>
                  <a:close/>
                </a:path>
                <a:path w="722629" h="323850">
                  <a:moveTo>
                    <a:pt x="220878" y="292315"/>
                  </a:moveTo>
                  <a:lnTo>
                    <a:pt x="220814" y="291985"/>
                  </a:lnTo>
                  <a:lnTo>
                    <a:pt x="219544" y="285978"/>
                  </a:lnTo>
                  <a:lnTo>
                    <a:pt x="216319" y="282092"/>
                  </a:lnTo>
                  <a:lnTo>
                    <a:pt x="215430" y="281089"/>
                  </a:lnTo>
                  <a:lnTo>
                    <a:pt x="215176" y="280644"/>
                  </a:lnTo>
                  <a:lnTo>
                    <a:pt x="214477" y="279412"/>
                  </a:lnTo>
                  <a:lnTo>
                    <a:pt x="211658" y="279412"/>
                  </a:lnTo>
                  <a:lnTo>
                    <a:pt x="210324" y="280644"/>
                  </a:lnTo>
                  <a:lnTo>
                    <a:pt x="209194" y="280835"/>
                  </a:lnTo>
                  <a:lnTo>
                    <a:pt x="201104" y="289979"/>
                  </a:lnTo>
                  <a:lnTo>
                    <a:pt x="202653" y="291985"/>
                  </a:lnTo>
                  <a:lnTo>
                    <a:pt x="204101" y="292989"/>
                  </a:lnTo>
                  <a:lnTo>
                    <a:pt x="206768" y="294767"/>
                  </a:lnTo>
                  <a:lnTo>
                    <a:pt x="212102" y="297091"/>
                  </a:lnTo>
                  <a:lnTo>
                    <a:pt x="215430" y="295313"/>
                  </a:lnTo>
                  <a:lnTo>
                    <a:pt x="220878" y="292315"/>
                  </a:lnTo>
                  <a:close/>
                </a:path>
                <a:path w="722629" h="323850">
                  <a:moveTo>
                    <a:pt x="230212" y="67945"/>
                  </a:moveTo>
                  <a:lnTo>
                    <a:pt x="229108" y="56045"/>
                  </a:lnTo>
                  <a:lnTo>
                    <a:pt x="222440" y="56261"/>
                  </a:lnTo>
                  <a:lnTo>
                    <a:pt x="221996" y="56375"/>
                  </a:lnTo>
                  <a:lnTo>
                    <a:pt x="221551" y="56375"/>
                  </a:lnTo>
                  <a:lnTo>
                    <a:pt x="220992" y="56603"/>
                  </a:lnTo>
                  <a:lnTo>
                    <a:pt x="218211" y="57594"/>
                  </a:lnTo>
                  <a:lnTo>
                    <a:pt x="215773" y="61048"/>
                  </a:lnTo>
                  <a:lnTo>
                    <a:pt x="217551" y="63715"/>
                  </a:lnTo>
                  <a:lnTo>
                    <a:pt x="218770" y="65722"/>
                  </a:lnTo>
                  <a:lnTo>
                    <a:pt x="220992" y="68834"/>
                  </a:lnTo>
                  <a:lnTo>
                    <a:pt x="223774" y="68605"/>
                  </a:lnTo>
                  <a:lnTo>
                    <a:pt x="230212" y="67945"/>
                  </a:lnTo>
                  <a:close/>
                </a:path>
                <a:path w="722629" h="323850">
                  <a:moveTo>
                    <a:pt x="232219" y="116865"/>
                  </a:moveTo>
                  <a:lnTo>
                    <a:pt x="230441" y="113195"/>
                  </a:lnTo>
                  <a:lnTo>
                    <a:pt x="228765" y="109639"/>
                  </a:lnTo>
                  <a:lnTo>
                    <a:pt x="221881" y="105638"/>
                  </a:lnTo>
                  <a:lnTo>
                    <a:pt x="225653" y="95516"/>
                  </a:lnTo>
                  <a:lnTo>
                    <a:pt x="220662" y="96291"/>
                  </a:lnTo>
                  <a:lnTo>
                    <a:pt x="218986" y="96405"/>
                  </a:lnTo>
                  <a:lnTo>
                    <a:pt x="213842" y="99999"/>
                  </a:lnTo>
                  <a:lnTo>
                    <a:pt x="213588" y="107200"/>
                  </a:lnTo>
                  <a:lnTo>
                    <a:pt x="216065" y="114592"/>
                  </a:lnTo>
                  <a:lnTo>
                    <a:pt x="219100" y="118757"/>
                  </a:lnTo>
                  <a:lnTo>
                    <a:pt x="221107" y="119748"/>
                  </a:lnTo>
                  <a:lnTo>
                    <a:pt x="224218" y="120091"/>
                  </a:lnTo>
                  <a:lnTo>
                    <a:pt x="229882" y="118859"/>
                  </a:lnTo>
                  <a:lnTo>
                    <a:pt x="232219" y="116865"/>
                  </a:lnTo>
                  <a:close/>
                </a:path>
                <a:path w="722629" h="323850">
                  <a:moveTo>
                    <a:pt x="235546" y="196811"/>
                  </a:moveTo>
                  <a:lnTo>
                    <a:pt x="229108" y="196024"/>
                  </a:lnTo>
                  <a:lnTo>
                    <a:pt x="227330" y="195808"/>
                  </a:lnTo>
                  <a:lnTo>
                    <a:pt x="225882" y="196253"/>
                  </a:lnTo>
                  <a:lnTo>
                    <a:pt x="220992" y="199809"/>
                  </a:lnTo>
                  <a:lnTo>
                    <a:pt x="219989" y="206476"/>
                  </a:lnTo>
                  <a:lnTo>
                    <a:pt x="221208" y="210477"/>
                  </a:lnTo>
                  <a:lnTo>
                    <a:pt x="225437" y="218376"/>
                  </a:lnTo>
                  <a:lnTo>
                    <a:pt x="228701" y="217335"/>
                  </a:lnTo>
                  <a:lnTo>
                    <a:pt x="230847" y="212559"/>
                  </a:lnTo>
                  <a:lnTo>
                    <a:pt x="232994" y="205028"/>
                  </a:lnTo>
                  <a:lnTo>
                    <a:pt x="235546" y="196811"/>
                  </a:lnTo>
                  <a:close/>
                </a:path>
                <a:path w="722629" h="323850">
                  <a:moveTo>
                    <a:pt x="238772" y="10566"/>
                  </a:moveTo>
                  <a:lnTo>
                    <a:pt x="236880" y="8788"/>
                  </a:lnTo>
                  <a:lnTo>
                    <a:pt x="235762" y="7670"/>
                  </a:lnTo>
                  <a:lnTo>
                    <a:pt x="234213" y="7670"/>
                  </a:lnTo>
                  <a:lnTo>
                    <a:pt x="232651" y="8229"/>
                  </a:lnTo>
                  <a:lnTo>
                    <a:pt x="230987" y="8902"/>
                  </a:lnTo>
                  <a:lnTo>
                    <a:pt x="229438" y="10121"/>
                  </a:lnTo>
                  <a:lnTo>
                    <a:pt x="228549" y="11239"/>
                  </a:lnTo>
                  <a:lnTo>
                    <a:pt x="225767" y="14566"/>
                  </a:lnTo>
                  <a:lnTo>
                    <a:pt x="227876" y="17792"/>
                  </a:lnTo>
                  <a:lnTo>
                    <a:pt x="231216" y="19900"/>
                  </a:lnTo>
                  <a:lnTo>
                    <a:pt x="233654" y="21577"/>
                  </a:lnTo>
                  <a:lnTo>
                    <a:pt x="235877" y="20243"/>
                  </a:lnTo>
                  <a:lnTo>
                    <a:pt x="237096" y="17907"/>
                  </a:lnTo>
                  <a:lnTo>
                    <a:pt x="238099" y="15900"/>
                  </a:lnTo>
                  <a:lnTo>
                    <a:pt x="238772" y="10566"/>
                  </a:lnTo>
                  <a:close/>
                </a:path>
                <a:path w="722629" h="323850">
                  <a:moveTo>
                    <a:pt x="246329" y="252844"/>
                  </a:moveTo>
                  <a:lnTo>
                    <a:pt x="245097" y="249402"/>
                  </a:lnTo>
                  <a:lnTo>
                    <a:pt x="243433" y="245173"/>
                  </a:lnTo>
                  <a:lnTo>
                    <a:pt x="236766" y="248615"/>
                  </a:lnTo>
                  <a:lnTo>
                    <a:pt x="234429" y="250507"/>
                  </a:lnTo>
                  <a:lnTo>
                    <a:pt x="232879" y="251841"/>
                  </a:lnTo>
                  <a:lnTo>
                    <a:pt x="230543" y="253517"/>
                  </a:lnTo>
                  <a:lnTo>
                    <a:pt x="233654" y="258737"/>
                  </a:lnTo>
                  <a:lnTo>
                    <a:pt x="237655" y="257517"/>
                  </a:lnTo>
                  <a:lnTo>
                    <a:pt x="240550" y="256844"/>
                  </a:lnTo>
                  <a:lnTo>
                    <a:pt x="240880" y="256730"/>
                  </a:lnTo>
                  <a:lnTo>
                    <a:pt x="244208" y="255955"/>
                  </a:lnTo>
                  <a:lnTo>
                    <a:pt x="246329" y="252844"/>
                  </a:lnTo>
                  <a:close/>
                </a:path>
                <a:path w="722629" h="323850">
                  <a:moveTo>
                    <a:pt x="260096" y="169125"/>
                  </a:moveTo>
                  <a:lnTo>
                    <a:pt x="259321" y="162674"/>
                  </a:lnTo>
                  <a:lnTo>
                    <a:pt x="259435" y="162890"/>
                  </a:lnTo>
                  <a:lnTo>
                    <a:pt x="258216" y="159562"/>
                  </a:lnTo>
                  <a:lnTo>
                    <a:pt x="256540" y="155333"/>
                  </a:lnTo>
                  <a:lnTo>
                    <a:pt x="253212" y="148551"/>
                  </a:lnTo>
                  <a:lnTo>
                    <a:pt x="249885" y="153441"/>
                  </a:lnTo>
                  <a:lnTo>
                    <a:pt x="248107" y="155892"/>
                  </a:lnTo>
                  <a:lnTo>
                    <a:pt x="248551" y="158559"/>
                  </a:lnTo>
                  <a:lnTo>
                    <a:pt x="246989" y="164782"/>
                  </a:lnTo>
                  <a:lnTo>
                    <a:pt x="243319" y="169570"/>
                  </a:lnTo>
                  <a:lnTo>
                    <a:pt x="244881" y="175463"/>
                  </a:lnTo>
                  <a:lnTo>
                    <a:pt x="246430" y="177342"/>
                  </a:lnTo>
                  <a:lnTo>
                    <a:pt x="248653" y="175564"/>
                  </a:lnTo>
                  <a:lnTo>
                    <a:pt x="250215" y="174459"/>
                  </a:lnTo>
                  <a:lnTo>
                    <a:pt x="249542" y="172237"/>
                  </a:lnTo>
                  <a:lnTo>
                    <a:pt x="250545" y="170789"/>
                  </a:lnTo>
                  <a:lnTo>
                    <a:pt x="253326" y="167119"/>
                  </a:lnTo>
                  <a:lnTo>
                    <a:pt x="260096" y="169125"/>
                  </a:lnTo>
                  <a:close/>
                </a:path>
                <a:path w="722629" h="323850">
                  <a:moveTo>
                    <a:pt x="265328" y="138544"/>
                  </a:moveTo>
                  <a:lnTo>
                    <a:pt x="263436" y="136537"/>
                  </a:lnTo>
                  <a:lnTo>
                    <a:pt x="259651" y="133311"/>
                  </a:lnTo>
                  <a:lnTo>
                    <a:pt x="252653" y="129209"/>
                  </a:lnTo>
                  <a:lnTo>
                    <a:pt x="249656" y="131762"/>
                  </a:lnTo>
                  <a:lnTo>
                    <a:pt x="247218" y="133756"/>
                  </a:lnTo>
                  <a:lnTo>
                    <a:pt x="248107" y="135763"/>
                  </a:lnTo>
                  <a:lnTo>
                    <a:pt x="249986" y="137655"/>
                  </a:lnTo>
                  <a:lnTo>
                    <a:pt x="251663" y="139319"/>
                  </a:lnTo>
                  <a:lnTo>
                    <a:pt x="254101" y="140881"/>
                  </a:lnTo>
                  <a:lnTo>
                    <a:pt x="255320" y="141770"/>
                  </a:lnTo>
                  <a:lnTo>
                    <a:pt x="257327" y="143319"/>
                  </a:lnTo>
                  <a:lnTo>
                    <a:pt x="258991" y="145884"/>
                  </a:lnTo>
                  <a:lnTo>
                    <a:pt x="262763" y="144551"/>
                  </a:lnTo>
                  <a:lnTo>
                    <a:pt x="264985" y="141986"/>
                  </a:lnTo>
                  <a:lnTo>
                    <a:pt x="265328" y="138544"/>
                  </a:lnTo>
                  <a:close/>
                </a:path>
                <a:path w="722629" h="323850">
                  <a:moveTo>
                    <a:pt x="266433" y="204368"/>
                  </a:moveTo>
                  <a:lnTo>
                    <a:pt x="262763" y="200025"/>
                  </a:lnTo>
                  <a:lnTo>
                    <a:pt x="260324" y="197358"/>
                  </a:lnTo>
                  <a:lnTo>
                    <a:pt x="258216" y="198691"/>
                  </a:lnTo>
                  <a:lnTo>
                    <a:pt x="256095" y="199694"/>
                  </a:lnTo>
                  <a:lnTo>
                    <a:pt x="255206" y="199034"/>
                  </a:lnTo>
                  <a:lnTo>
                    <a:pt x="254215" y="198475"/>
                  </a:lnTo>
                  <a:lnTo>
                    <a:pt x="253885" y="197586"/>
                  </a:lnTo>
                  <a:lnTo>
                    <a:pt x="253987" y="196583"/>
                  </a:lnTo>
                  <a:lnTo>
                    <a:pt x="254101" y="195694"/>
                  </a:lnTo>
                  <a:lnTo>
                    <a:pt x="255320" y="193586"/>
                  </a:lnTo>
                  <a:lnTo>
                    <a:pt x="252209" y="192913"/>
                  </a:lnTo>
                  <a:lnTo>
                    <a:pt x="251320" y="197142"/>
                  </a:lnTo>
                  <a:lnTo>
                    <a:pt x="251663" y="200914"/>
                  </a:lnTo>
                  <a:lnTo>
                    <a:pt x="251879" y="202704"/>
                  </a:lnTo>
                  <a:lnTo>
                    <a:pt x="252209" y="204254"/>
                  </a:lnTo>
                  <a:lnTo>
                    <a:pt x="252882" y="205257"/>
                  </a:lnTo>
                  <a:lnTo>
                    <a:pt x="256209" y="211709"/>
                  </a:lnTo>
                  <a:lnTo>
                    <a:pt x="262763" y="213601"/>
                  </a:lnTo>
                  <a:lnTo>
                    <a:pt x="265874" y="205701"/>
                  </a:lnTo>
                  <a:lnTo>
                    <a:pt x="266433" y="204368"/>
                  </a:lnTo>
                  <a:close/>
                </a:path>
                <a:path w="722629" h="323850">
                  <a:moveTo>
                    <a:pt x="274764" y="52260"/>
                  </a:moveTo>
                  <a:lnTo>
                    <a:pt x="273100" y="46151"/>
                  </a:lnTo>
                  <a:lnTo>
                    <a:pt x="270548" y="41922"/>
                  </a:lnTo>
                  <a:lnTo>
                    <a:pt x="269773" y="40589"/>
                  </a:lnTo>
                  <a:lnTo>
                    <a:pt x="268325" y="38036"/>
                  </a:lnTo>
                  <a:lnTo>
                    <a:pt x="262877" y="39471"/>
                  </a:lnTo>
                  <a:lnTo>
                    <a:pt x="261658" y="44373"/>
                  </a:lnTo>
                  <a:lnTo>
                    <a:pt x="260985" y="47142"/>
                  </a:lnTo>
                  <a:lnTo>
                    <a:pt x="260210" y="50038"/>
                  </a:lnTo>
                  <a:lnTo>
                    <a:pt x="257873" y="54152"/>
                  </a:lnTo>
                  <a:lnTo>
                    <a:pt x="258660" y="57048"/>
                  </a:lnTo>
                  <a:lnTo>
                    <a:pt x="260438" y="62826"/>
                  </a:lnTo>
                  <a:lnTo>
                    <a:pt x="271208" y="62382"/>
                  </a:lnTo>
                  <a:lnTo>
                    <a:pt x="273138" y="57048"/>
                  </a:lnTo>
                  <a:lnTo>
                    <a:pt x="274764" y="52260"/>
                  </a:lnTo>
                  <a:close/>
                </a:path>
                <a:path w="722629" h="323850">
                  <a:moveTo>
                    <a:pt x="284543" y="98958"/>
                  </a:moveTo>
                  <a:lnTo>
                    <a:pt x="283883" y="95631"/>
                  </a:lnTo>
                  <a:lnTo>
                    <a:pt x="283108" y="93497"/>
                  </a:lnTo>
                  <a:lnTo>
                    <a:pt x="282651" y="92176"/>
                  </a:lnTo>
                  <a:lnTo>
                    <a:pt x="282943" y="92976"/>
                  </a:lnTo>
                  <a:lnTo>
                    <a:pt x="282651" y="91960"/>
                  </a:lnTo>
                  <a:lnTo>
                    <a:pt x="281660" y="89293"/>
                  </a:lnTo>
                  <a:lnTo>
                    <a:pt x="278206" y="85064"/>
                  </a:lnTo>
                  <a:lnTo>
                    <a:pt x="275209" y="85394"/>
                  </a:lnTo>
                  <a:lnTo>
                    <a:pt x="273875" y="85394"/>
                  </a:lnTo>
                  <a:lnTo>
                    <a:pt x="270764" y="87503"/>
                  </a:lnTo>
                  <a:lnTo>
                    <a:pt x="270548" y="90398"/>
                  </a:lnTo>
                  <a:lnTo>
                    <a:pt x="272211" y="90843"/>
                  </a:lnTo>
                  <a:lnTo>
                    <a:pt x="273215" y="91846"/>
                  </a:lnTo>
                  <a:lnTo>
                    <a:pt x="277101" y="96177"/>
                  </a:lnTo>
                  <a:lnTo>
                    <a:pt x="273215" y="99847"/>
                  </a:lnTo>
                  <a:lnTo>
                    <a:pt x="277215" y="107188"/>
                  </a:lnTo>
                  <a:lnTo>
                    <a:pt x="283654" y="112306"/>
                  </a:lnTo>
                  <a:lnTo>
                    <a:pt x="284327" y="102958"/>
                  </a:lnTo>
                  <a:lnTo>
                    <a:pt x="284543" y="98958"/>
                  </a:lnTo>
                  <a:close/>
                </a:path>
                <a:path w="722629" h="323850">
                  <a:moveTo>
                    <a:pt x="288874" y="198247"/>
                  </a:moveTo>
                  <a:lnTo>
                    <a:pt x="288658" y="197802"/>
                  </a:lnTo>
                  <a:lnTo>
                    <a:pt x="288353" y="197739"/>
                  </a:lnTo>
                  <a:lnTo>
                    <a:pt x="288874" y="198247"/>
                  </a:lnTo>
                  <a:close/>
                </a:path>
                <a:path w="722629" h="323850">
                  <a:moveTo>
                    <a:pt x="296100" y="227711"/>
                  </a:moveTo>
                  <a:lnTo>
                    <a:pt x="295440" y="224828"/>
                  </a:lnTo>
                  <a:lnTo>
                    <a:pt x="294767" y="221488"/>
                  </a:lnTo>
                  <a:lnTo>
                    <a:pt x="293103" y="220154"/>
                  </a:lnTo>
                  <a:lnTo>
                    <a:pt x="290995" y="220154"/>
                  </a:lnTo>
                  <a:lnTo>
                    <a:pt x="286550" y="220040"/>
                  </a:lnTo>
                  <a:lnTo>
                    <a:pt x="280428" y="225933"/>
                  </a:lnTo>
                  <a:lnTo>
                    <a:pt x="279209" y="230606"/>
                  </a:lnTo>
                  <a:lnTo>
                    <a:pt x="278650" y="232384"/>
                  </a:lnTo>
                  <a:lnTo>
                    <a:pt x="279095" y="233832"/>
                  </a:lnTo>
                  <a:lnTo>
                    <a:pt x="282206" y="237274"/>
                  </a:lnTo>
                  <a:lnTo>
                    <a:pt x="284988" y="237718"/>
                  </a:lnTo>
                  <a:lnTo>
                    <a:pt x="289433" y="236385"/>
                  </a:lnTo>
                  <a:lnTo>
                    <a:pt x="291325" y="235165"/>
                  </a:lnTo>
                  <a:lnTo>
                    <a:pt x="294881" y="231051"/>
                  </a:lnTo>
                  <a:lnTo>
                    <a:pt x="296100" y="227711"/>
                  </a:lnTo>
                  <a:close/>
                </a:path>
                <a:path w="722629" h="323850">
                  <a:moveTo>
                    <a:pt x="297764" y="153327"/>
                  </a:moveTo>
                  <a:lnTo>
                    <a:pt x="297662" y="152882"/>
                  </a:lnTo>
                  <a:lnTo>
                    <a:pt x="297434" y="152336"/>
                  </a:lnTo>
                  <a:lnTo>
                    <a:pt x="297764" y="153327"/>
                  </a:lnTo>
                  <a:close/>
                </a:path>
                <a:path w="722629" h="323850">
                  <a:moveTo>
                    <a:pt x="298323" y="158000"/>
                  </a:moveTo>
                  <a:lnTo>
                    <a:pt x="298208" y="155105"/>
                  </a:lnTo>
                  <a:lnTo>
                    <a:pt x="297434" y="152336"/>
                  </a:lnTo>
                  <a:lnTo>
                    <a:pt x="297434" y="152107"/>
                  </a:lnTo>
                  <a:lnTo>
                    <a:pt x="297319" y="151892"/>
                  </a:lnTo>
                  <a:lnTo>
                    <a:pt x="297103" y="151104"/>
                  </a:lnTo>
                  <a:lnTo>
                    <a:pt x="296938" y="150723"/>
                  </a:lnTo>
                  <a:lnTo>
                    <a:pt x="296875" y="150545"/>
                  </a:lnTo>
                  <a:lnTo>
                    <a:pt x="295440" y="145999"/>
                  </a:lnTo>
                  <a:lnTo>
                    <a:pt x="288658" y="147218"/>
                  </a:lnTo>
                  <a:lnTo>
                    <a:pt x="286321" y="151993"/>
                  </a:lnTo>
                  <a:lnTo>
                    <a:pt x="285318" y="154444"/>
                  </a:lnTo>
                  <a:lnTo>
                    <a:pt x="284772" y="157441"/>
                  </a:lnTo>
                  <a:lnTo>
                    <a:pt x="288772" y="161886"/>
                  </a:lnTo>
                  <a:lnTo>
                    <a:pt x="293217" y="161112"/>
                  </a:lnTo>
                  <a:lnTo>
                    <a:pt x="295541" y="159664"/>
                  </a:lnTo>
                  <a:lnTo>
                    <a:pt x="298323" y="158000"/>
                  </a:lnTo>
                  <a:close/>
                </a:path>
                <a:path w="722629" h="323850">
                  <a:moveTo>
                    <a:pt x="305917" y="191008"/>
                  </a:moveTo>
                  <a:lnTo>
                    <a:pt x="304317" y="185686"/>
                  </a:lnTo>
                  <a:lnTo>
                    <a:pt x="301548" y="183134"/>
                  </a:lnTo>
                  <a:lnTo>
                    <a:pt x="295656" y="185470"/>
                  </a:lnTo>
                  <a:lnTo>
                    <a:pt x="291655" y="189026"/>
                  </a:lnTo>
                  <a:lnTo>
                    <a:pt x="289991" y="190360"/>
                  </a:lnTo>
                  <a:lnTo>
                    <a:pt x="288772" y="191909"/>
                  </a:lnTo>
                  <a:lnTo>
                    <a:pt x="288213" y="193586"/>
                  </a:lnTo>
                  <a:lnTo>
                    <a:pt x="287655" y="194805"/>
                  </a:lnTo>
                  <a:lnTo>
                    <a:pt x="287540" y="196024"/>
                  </a:lnTo>
                  <a:lnTo>
                    <a:pt x="287985" y="197142"/>
                  </a:lnTo>
                  <a:lnTo>
                    <a:pt x="288544" y="197586"/>
                  </a:lnTo>
                  <a:lnTo>
                    <a:pt x="288658" y="197802"/>
                  </a:lnTo>
                  <a:lnTo>
                    <a:pt x="295617" y="199428"/>
                  </a:lnTo>
                  <a:lnTo>
                    <a:pt x="302196" y="196380"/>
                  </a:lnTo>
                  <a:lnTo>
                    <a:pt x="305917" y="191008"/>
                  </a:lnTo>
                  <a:close/>
                </a:path>
                <a:path w="722629" h="323850">
                  <a:moveTo>
                    <a:pt x="318312" y="29464"/>
                  </a:moveTo>
                  <a:lnTo>
                    <a:pt x="317106" y="21018"/>
                  </a:lnTo>
                  <a:lnTo>
                    <a:pt x="312661" y="17792"/>
                  </a:lnTo>
                  <a:lnTo>
                    <a:pt x="310438" y="16903"/>
                  </a:lnTo>
                  <a:lnTo>
                    <a:pt x="308991" y="17576"/>
                  </a:lnTo>
                  <a:lnTo>
                    <a:pt x="306654" y="18796"/>
                  </a:lnTo>
                  <a:lnTo>
                    <a:pt x="306654" y="22682"/>
                  </a:lnTo>
                  <a:lnTo>
                    <a:pt x="306438" y="24803"/>
                  </a:lnTo>
                  <a:lnTo>
                    <a:pt x="306209" y="27584"/>
                  </a:lnTo>
                  <a:lnTo>
                    <a:pt x="309994" y="29464"/>
                  </a:lnTo>
                  <a:lnTo>
                    <a:pt x="318312" y="29464"/>
                  </a:lnTo>
                  <a:close/>
                </a:path>
                <a:path w="722629" h="323850">
                  <a:moveTo>
                    <a:pt x="322541" y="132765"/>
                  </a:moveTo>
                  <a:lnTo>
                    <a:pt x="321881" y="129540"/>
                  </a:lnTo>
                  <a:lnTo>
                    <a:pt x="321881" y="128536"/>
                  </a:lnTo>
                  <a:lnTo>
                    <a:pt x="321983" y="126873"/>
                  </a:lnTo>
                  <a:lnTo>
                    <a:pt x="322326" y="125310"/>
                  </a:lnTo>
                  <a:lnTo>
                    <a:pt x="321652" y="123647"/>
                  </a:lnTo>
                  <a:lnTo>
                    <a:pt x="320548" y="120535"/>
                  </a:lnTo>
                  <a:lnTo>
                    <a:pt x="316103" y="118529"/>
                  </a:lnTo>
                  <a:lnTo>
                    <a:pt x="312991" y="118084"/>
                  </a:lnTo>
                  <a:lnTo>
                    <a:pt x="306882" y="117309"/>
                  </a:lnTo>
                  <a:lnTo>
                    <a:pt x="303542" y="123761"/>
                  </a:lnTo>
                  <a:lnTo>
                    <a:pt x="305765" y="128422"/>
                  </a:lnTo>
                  <a:lnTo>
                    <a:pt x="306209" y="129425"/>
                  </a:lnTo>
                  <a:lnTo>
                    <a:pt x="306882" y="130314"/>
                  </a:lnTo>
                  <a:lnTo>
                    <a:pt x="307873" y="131089"/>
                  </a:lnTo>
                  <a:lnTo>
                    <a:pt x="309880" y="132537"/>
                  </a:lnTo>
                  <a:lnTo>
                    <a:pt x="320433" y="136880"/>
                  </a:lnTo>
                  <a:lnTo>
                    <a:pt x="322541" y="132765"/>
                  </a:lnTo>
                  <a:close/>
                </a:path>
                <a:path w="722629" h="323850">
                  <a:moveTo>
                    <a:pt x="324548" y="165900"/>
                  </a:moveTo>
                  <a:lnTo>
                    <a:pt x="323215" y="166344"/>
                  </a:lnTo>
                  <a:lnTo>
                    <a:pt x="320649" y="167779"/>
                  </a:lnTo>
                  <a:lnTo>
                    <a:pt x="324548" y="165900"/>
                  </a:lnTo>
                  <a:close/>
                </a:path>
                <a:path w="722629" h="323850">
                  <a:moveTo>
                    <a:pt x="324993" y="64274"/>
                  </a:moveTo>
                  <a:lnTo>
                    <a:pt x="324548" y="61607"/>
                  </a:lnTo>
                  <a:lnTo>
                    <a:pt x="324319" y="60718"/>
                  </a:lnTo>
                  <a:lnTo>
                    <a:pt x="324205" y="60159"/>
                  </a:lnTo>
                  <a:lnTo>
                    <a:pt x="321500" y="56578"/>
                  </a:lnTo>
                  <a:lnTo>
                    <a:pt x="318516" y="58000"/>
                  </a:lnTo>
                  <a:lnTo>
                    <a:pt x="316242" y="62115"/>
                  </a:lnTo>
                  <a:lnTo>
                    <a:pt x="315658" y="66611"/>
                  </a:lnTo>
                  <a:lnTo>
                    <a:pt x="316103" y="69494"/>
                  </a:lnTo>
                  <a:lnTo>
                    <a:pt x="319659" y="69278"/>
                  </a:lnTo>
                  <a:lnTo>
                    <a:pt x="321652" y="68275"/>
                  </a:lnTo>
                  <a:lnTo>
                    <a:pt x="324434" y="66827"/>
                  </a:lnTo>
                  <a:lnTo>
                    <a:pt x="324993" y="64274"/>
                  </a:lnTo>
                  <a:close/>
                </a:path>
                <a:path w="722629" h="323850">
                  <a:moveTo>
                    <a:pt x="334772" y="197802"/>
                  </a:moveTo>
                  <a:lnTo>
                    <a:pt x="331660" y="195364"/>
                  </a:lnTo>
                  <a:lnTo>
                    <a:pt x="330987" y="195135"/>
                  </a:lnTo>
                  <a:lnTo>
                    <a:pt x="330428" y="195135"/>
                  </a:lnTo>
                  <a:lnTo>
                    <a:pt x="327545" y="195021"/>
                  </a:lnTo>
                  <a:lnTo>
                    <a:pt x="323659" y="198691"/>
                  </a:lnTo>
                  <a:lnTo>
                    <a:pt x="320649" y="202704"/>
                  </a:lnTo>
                  <a:lnTo>
                    <a:pt x="318770" y="210591"/>
                  </a:lnTo>
                  <a:lnTo>
                    <a:pt x="322326" y="212255"/>
                  </a:lnTo>
                  <a:lnTo>
                    <a:pt x="327215" y="214376"/>
                  </a:lnTo>
                  <a:lnTo>
                    <a:pt x="329438" y="214045"/>
                  </a:lnTo>
                  <a:lnTo>
                    <a:pt x="330771" y="209257"/>
                  </a:lnTo>
                  <a:lnTo>
                    <a:pt x="331546" y="206590"/>
                  </a:lnTo>
                  <a:lnTo>
                    <a:pt x="334772" y="197802"/>
                  </a:lnTo>
                  <a:close/>
                </a:path>
                <a:path w="722629" h="323850">
                  <a:moveTo>
                    <a:pt x="335991" y="159334"/>
                  </a:moveTo>
                  <a:lnTo>
                    <a:pt x="330428" y="152781"/>
                  </a:lnTo>
                  <a:lnTo>
                    <a:pt x="324561" y="152692"/>
                  </a:lnTo>
                  <a:lnTo>
                    <a:pt x="319239" y="159512"/>
                  </a:lnTo>
                  <a:lnTo>
                    <a:pt x="317715" y="166357"/>
                  </a:lnTo>
                  <a:lnTo>
                    <a:pt x="323215" y="166344"/>
                  </a:lnTo>
                  <a:lnTo>
                    <a:pt x="328549" y="164338"/>
                  </a:lnTo>
                  <a:lnTo>
                    <a:pt x="335991" y="159334"/>
                  </a:lnTo>
                  <a:close/>
                </a:path>
                <a:path w="722629" h="323850">
                  <a:moveTo>
                    <a:pt x="350659" y="149364"/>
                  </a:moveTo>
                  <a:lnTo>
                    <a:pt x="349542" y="148551"/>
                  </a:lnTo>
                  <a:lnTo>
                    <a:pt x="350659" y="151003"/>
                  </a:lnTo>
                  <a:lnTo>
                    <a:pt x="350659" y="149364"/>
                  </a:lnTo>
                  <a:close/>
                </a:path>
                <a:path w="722629" h="323850">
                  <a:moveTo>
                    <a:pt x="362432" y="147993"/>
                  </a:moveTo>
                  <a:lnTo>
                    <a:pt x="361543" y="142544"/>
                  </a:lnTo>
                  <a:lnTo>
                    <a:pt x="356781" y="138112"/>
                  </a:lnTo>
                  <a:lnTo>
                    <a:pt x="352933" y="140677"/>
                  </a:lnTo>
                  <a:lnTo>
                    <a:pt x="350672" y="146304"/>
                  </a:lnTo>
                  <a:lnTo>
                    <a:pt x="350659" y="149364"/>
                  </a:lnTo>
                  <a:lnTo>
                    <a:pt x="353504" y="151447"/>
                  </a:lnTo>
                  <a:lnTo>
                    <a:pt x="353060" y="151447"/>
                  </a:lnTo>
                  <a:lnTo>
                    <a:pt x="350659" y="151003"/>
                  </a:lnTo>
                  <a:lnTo>
                    <a:pt x="351548" y="151447"/>
                  </a:lnTo>
                  <a:lnTo>
                    <a:pt x="352094" y="151447"/>
                  </a:lnTo>
                  <a:lnTo>
                    <a:pt x="352767" y="151777"/>
                  </a:lnTo>
                  <a:lnTo>
                    <a:pt x="355765" y="152882"/>
                  </a:lnTo>
                  <a:lnTo>
                    <a:pt x="358101" y="153225"/>
                  </a:lnTo>
                  <a:lnTo>
                    <a:pt x="359549" y="152336"/>
                  </a:lnTo>
                  <a:lnTo>
                    <a:pt x="361962" y="151003"/>
                  </a:lnTo>
                  <a:lnTo>
                    <a:pt x="361784" y="151003"/>
                  </a:lnTo>
                  <a:lnTo>
                    <a:pt x="362432" y="147993"/>
                  </a:lnTo>
                  <a:close/>
                </a:path>
                <a:path w="722629" h="323850">
                  <a:moveTo>
                    <a:pt x="366560" y="8013"/>
                  </a:moveTo>
                  <a:lnTo>
                    <a:pt x="366433" y="3238"/>
                  </a:lnTo>
                  <a:lnTo>
                    <a:pt x="361543" y="1562"/>
                  </a:lnTo>
                  <a:lnTo>
                    <a:pt x="357873" y="1892"/>
                  </a:lnTo>
                  <a:lnTo>
                    <a:pt x="353771" y="4902"/>
                  </a:lnTo>
                  <a:lnTo>
                    <a:pt x="351205" y="12014"/>
                  </a:lnTo>
                  <a:lnTo>
                    <a:pt x="354761" y="14909"/>
                  </a:lnTo>
                  <a:lnTo>
                    <a:pt x="358317" y="15125"/>
                  </a:lnTo>
                  <a:lnTo>
                    <a:pt x="363372" y="12941"/>
                  </a:lnTo>
                  <a:lnTo>
                    <a:pt x="366560" y="8013"/>
                  </a:lnTo>
                  <a:close/>
                </a:path>
                <a:path w="722629" h="323850">
                  <a:moveTo>
                    <a:pt x="367068" y="178752"/>
                  </a:moveTo>
                  <a:lnTo>
                    <a:pt x="357327" y="176682"/>
                  </a:lnTo>
                  <a:lnTo>
                    <a:pt x="353098" y="179679"/>
                  </a:lnTo>
                  <a:lnTo>
                    <a:pt x="352094" y="183680"/>
                  </a:lnTo>
                  <a:lnTo>
                    <a:pt x="353872" y="187528"/>
                  </a:lnTo>
                  <a:lnTo>
                    <a:pt x="354317" y="188798"/>
                  </a:lnTo>
                  <a:lnTo>
                    <a:pt x="360870" y="194221"/>
                  </a:lnTo>
                  <a:lnTo>
                    <a:pt x="366674" y="187718"/>
                  </a:lnTo>
                  <a:lnTo>
                    <a:pt x="367068" y="178752"/>
                  </a:lnTo>
                  <a:close/>
                </a:path>
                <a:path w="722629" h="323850">
                  <a:moveTo>
                    <a:pt x="367982" y="62941"/>
                  </a:moveTo>
                  <a:lnTo>
                    <a:pt x="355206" y="52705"/>
                  </a:lnTo>
                  <a:lnTo>
                    <a:pt x="357987" y="59829"/>
                  </a:lnTo>
                  <a:lnTo>
                    <a:pt x="358762" y="62052"/>
                  </a:lnTo>
                  <a:lnTo>
                    <a:pt x="359994" y="65722"/>
                  </a:lnTo>
                  <a:lnTo>
                    <a:pt x="364096" y="70167"/>
                  </a:lnTo>
                  <a:lnTo>
                    <a:pt x="366991" y="64935"/>
                  </a:lnTo>
                  <a:lnTo>
                    <a:pt x="367982" y="62941"/>
                  </a:lnTo>
                  <a:close/>
                </a:path>
                <a:path w="722629" h="323850">
                  <a:moveTo>
                    <a:pt x="409981" y="156895"/>
                  </a:moveTo>
                  <a:lnTo>
                    <a:pt x="407758" y="156667"/>
                  </a:lnTo>
                  <a:lnTo>
                    <a:pt x="404431" y="159893"/>
                  </a:lnTo>
                  <a:lnTo>
                    <a:pt x="401993" y="162344"/>
                  </a:lnTo>
                  <a:lnTo>
                    <a:pt x="396659" y="169011"/>
                  </a:lnTo>
                  <a:lnTo>
                    <a:pt x="396875" y="172339"/>
                  </a:lnTo>
                  <a:lnTo>
                    <a:pt x="396875" y="172897"/>
                  </a:lnTo>
                  <a:lnTo>
                    <a:pt x="396989" y="173342"/>
                  </a:lnTo>
                  <a:lnTo>
                    <a:pt x="397319" y="173685"/>
                  </a:lnTo>
                  <a:lnTo>
                    <a:pt x="398881" y="175564"/>
                  </a:lnTo>
                  <a:lnTo>
                    <a:pt x="403656" y="174675"/>
                  </a:lnTo>
                  <a:lnTo>
                    <a:pt x="404545" y="172567"/>
                  </a:lnTo>
                  <a:lnTo>
                    <a:pt x="404990" y="171792"/>
                  </a:lnTo>
                  <a:lnTo>
                    <a:pt x="404545" y="169900"/>
                  </a:lnTo>
                  <a:lnTo>
                    <a:pt x="405320" y="166446"/>
                  </a:lnTo>
                  <a:lnTo>
                    <a:pt x="406438" y="163893"/>
                  </a:lnTo>
                  <a:lnTo>
                    <a:pt x="409981" y="156895"/>
                  </a:lnTo>
                  <a:close/>
                </a:path>
                <a:path w="722629" h="323850">
                  <a:moveTo>
                    <a:pt x="423214" y="76390"/>
                  </a:moveTo>
                  <a:lnTo>
                    <a:pt x="422871" y="74053"/>
                  </a:lnTo>
                  <a:lnTo>
                    <a:pt x="422427" y="69278"/>
                  </a:lnTo>
                  <a:lnTo>
                    <a:pt x="420433" y="68719"/>
                  </a:lnTo>
                  <a:lnTo>
                    <a:pt x="416648" y="72390"/>
                  </a:lnTo>
                  <a:lnTo>
                    <a:pt x="414210" y="75946"/>
                  </a:lnTo>
                  <a:lnTo>
                    <a:pt x="414655" y="79946"/>
                  </a:lnTo>
                  <a:lnTo>
                    <a:pt x="414870" y="84061"/>
                  </a:lnTo>
                  <a:lnTo>
                    <a:pt x="414870" y="85394"/>
                  </a:lnTo>
                  <a:lnTo>
                    <a:pt x="414985" y="86067"/>
                  </a:lnTo>
                  <a:lnTo>
                    <a:pt x="414985" y="87058"/>
                  </a:lnTo>
                  <a:lnTo>
                    <a:pt x="415213" y="88061"/>
                  </a:lnTo>
                  <a:lnTo>
                    <a:pt x="415759" y="88849"/>
                  </a:lnTo>
                  <a:lnTo>
                    <a:pt x="417093" y="90957"/>
                  </a:lnTo>
                  <a:lnTo>
                    <a:pt x="417880" y="88849"/>
                  </a:lnTo>
                  <a:lnTo>
                    <a:pt x="418541" y="87401"/>
                  </a:lnTo>
                  <a:lnTo>
                    <a:pt x="419315" y="85839"/>
                  </a:lnTo>
                  <a:lnTo>
                    <a:pt x="420103" y="84061"/>
                  </a:lnTo>
                  <a:lnTo>
                    <a:pt x="420649" y="82283"/>
                  </a:lnTo>
                  <a:lnTo>
                    <a:pt x="421436" y="80175"/>
                  </a:lnTo>
                  <a:lnTo>
                    <a:pt x="423214" y="76390"/>
                  </a:lnTo>
                  <a:close/>
                </a:path>
                <a:path w="722629" h="323850">
                  <a:moveTo>
                    <a:pt x="459651" y="19799"/>
                  </a:moveTo>
                  <a:lnTo>
                    <a:pt x="454647" y="16903"/>
                  </a:lnTo>
                  <a:lnTo>
                    <a:pt x="451650" y="15125"/>
                  </a:lnTo>
                  <a:lnTo>
                    <a:pt x="448538" y="21577"/>
                  </a:lnTo>
                  <a:lnTo>
                    <a:pt x="447992" y="23914"/>
                  </a:lnTo>
                  <a:lnTo>
                    <a:pt x="447548" y="25349"/>
                  </a:lnTo>
                  <a:lnTo>
                    <a:pt x="446989" y="28244"/>
                  </a:lnTo>
                  <a:lnTo>
                    <a:pt x="447878" y="31140"/>
                  </a:lnTo>
                  <a:lnTo>
                    <a:pt x="448652" y="31915"/>
                  </a:lnTo>
                  <a:lnTo>
                    <a:pt x="450202" y="31356"/>
                  </a:lnTo>
                  <a:lnTo>
                    <a:pt x="454317" y="30137"/>
                  </a:lnTo>
                  <a:lnTo>
                    <a:pt x="459651" y="19799"/>
                  </a:lnTo>
                  <a:close/>
                </a:path>
                <a:path w="722629" h="323850">
                  <a:moveTo>
                    <a:pt x="659206" y="323672"/>
                  </a:moveTo>
                  <a:lnTo>
                    <a:pt x="658876" y="323443"/>
                  </a:lnTo>
                  <a:lnTo>
                    <a:pt x="657987" y="323672"/>
                  </a:lnTo>
                  <a:lnTo>
                    <a:pt x="659206" y="323672"/>
                  </a:lnTo>
                  <a:close/>
                </a:path>
                <a:path w="722629" h="323850">
                  <a:moveTo>
                    <a:pt x="692975" y="1333"/>
                  </a:moveTo>
                  <a:lnTo>
                    <a:pt x="692531" y="0"/>
                  </a:lnTo>
                  <a:lnTo>
                    <a:pt x="687984" y="0"/>
                  </a:lnTo>
                  <a:lnTo>
                    <a:pt x="686866" y="673"/>
                  </a:lnTo>
                  <a:lnTo>
                    <a:pt x="685876" y="1676"/>
                  </a:lnTo>
                  <a:lnTo>
                    <a:pt x="685761" y="2451"/>
                  </a:lnTo>
                  <a:lnTo>
                    <a:pt x="685761" y="2895"/>
                  </a:lnTo>
                  <a:lnTo>
                    <a:pt x="685647" y="4559"/>
                  </a:lnTo>
                  <a:lnTo>
                    <a:pt x="686422" y="8013"/>
                  </a:lnTo>
                  <a:lnTo>
                    <a:pt x="687755" y="8559"/>
                  </a:lnTo>
                  <a:lnTo>
                    <a:pt x="689648" y="9461"/>
                  </a:lnTo>
                  <a:lnTo>
                    <a:pt x="690981" y="5791"/>
                  </a:lnTo>
                  <a:lnTo>
                    <a:pt x="691642" y="4559"/>
                  </a:lnTo>
                  <a:lnTo>
                    <a:pt x="692086" y="3568"/>
                  </a:lnTo>
                  <a:lnTo>
                    <a:pt x="692975" y="1333"/>
                  </a:lnTo>
                  <a:close/>
                </a:path>
                <a:path w="722629" h="323850">
                  <a:moveTo>
                    <a:pt x="708431" y="323672"/>
                  </a:moveTo>
                  <a:lnTo>
                    <a:pt x="706983" y="320776"/>
                  </a:lnTo>
                  <a:lnTo>
                    <a:pt x="704875" y="320332"/>
                  </a:lnTo>
                  <a:lnTo>
                    <a:pt x="702094" y="322453"/>
                  </a:lnTo>
                  <a:lnTo>
                    <a:pt x="701865" y="322554"/>
                  </a:lnTo>
                  <a:lnTo>
                    <a:pt x="701421" y="322999"/>
                  </a:lnTo>
                  <a:lnTo>
                    <a:pt x="701319" y="323227"/>
                  </a:lnTo>
                  <a:lnTo>
                    <a:pt x="701090" y="323342"/>
                  </a:lnTo>
                  <a:lnTo>
                    <a:pt x="700874" y="323672"/>
                  </a:lnTo>
                  <a:lnTo>
                    <a:pt x="708431" y="323672"/>
                  </a:lnTo>
                  <a:close/>
                </a:path>
                <a:path w="722629" h="323850">
                  <a:moveTo>
                    <a:pt x="717143" y="169291"/>
                  </a:moveTo>
                  <a:lnTo>
                    <a:pt x="716864" y="169227"/>
                  </a:lnTo>
                  <a:lnTo>
                    <a:pt x="717143" y="169291"/>
                  </a:lnTo>
                  <a:close/>
                </a:path>
                <a:path w="722629" h="323850">
                  <a:moveTo>
                    <a:pt x="722045" y="172427"/>
                  </a:moveTo>
                  <a:lnTo>
                    <a:pt x="717207" y="169341"/>
                  </a:lnTo>
                  <a:lnTo>
                    <a:pt x="716864" y="169227"/>
                  </a:lnTo>
                  <a:lnTo>
                    <a:pt x="715784" y="169151"/>
                  </a:lnTo>
                  <a:lnTo>
                    <a:pt x="716648" y="169227"/>
                  </a:lnTo>
                  <a:lnTo>
                    <a:pt x="712203" y="168897"/>
                  </a:lnTo>
                  <a:lnTo>
                    <a:pt x="707097" y="172237"/>
                  </a:lnTo>
                  <a:lnTo>
                    <a:pt x="707199" y="174675"/>
                  </a:lnTo>
                  <a:lnTo>
                    <a:pt x="711111" y="178104"/>
                  </a:lnTo>
                  <a:lnTo>
                    <a:pt x="718032" y="176352"/>
                  </a:lnTo>
                  <a:lnTo>
                    <a:pt x="722045" y="172427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928631" y="18673038"/>
              <a:ext cx="799465" cy="323850"/>
            </a:xfrm>
            <a:custGeom>
              <a:avLst/>
              <a:gdLst/>
              <a:ahLst/>
              <a:cxnLst/>
              <a:rect l="l" t="t" r="r" b="b"/>
              <a:pathLst>
                <a:path w="799465" h="323850">
                  <a:moveTo>
                    <a:pt x="13119" y="103403"/>
                  </a:moveTo>
                  <a:lnTo>
                    <a:pt x="12890" y="100850"/>
                  </a:lnTo>
                  <a:lnTo>
                    <a:pt x="10553" y="99517"/>
                  </a:lnTo>
                  <a:lnTo>
                    <a:pt x="9563" y="99072"/>
                  </a:lnTo>
                  <a:lnTo>
                    <a:pt x="7442" y="99072"/>
                  </a:lnTo>
                  <a:lnTo>
                    <a:pt x="0" y="104851"/>
                  </a:lnTo>
                  <a:lnTo>
                    <a:pt x="4673" y="105968"/>
                  </a:lnTo>
                  <a:lnTo>
                    <a:pt x="6337" y="106629"/>
                  </a:lnTo>
                  <a:lnTo>
                    <a:pt x="7556" y="107302"/>
                  </a:lnTo>
                  <a:lnTo>
                    <a:pt x="12560" y="108750"/>
                  </a:lnTo>
                  <a:lnTo>
                    <a:pt x="12890" y="105740"/>
                  </a:lnTo>
                  <a:lnTo>
                    <a:pt x="13119" y="103403"/>
                  </a:lnTo>
                  <a:close/>
                </a:path>
                <a:path w="799465" h="323850">
                  <a:moveTo>
                    <a:pt x="37668" y="65049"/>
                  </a:moveTo>
                  <a:lnTo>
                    <a:pt x="36004" y="65608"/>
                  </a:lnTo>
                  <a:lnTo>
                    <a:pt x="36779" y="65379"/>
                  </a:lnTo>
                  <a:lnTo>
                    <a:pt x="37668" y="65049"/>
                  </a:lnTo>
                  <a:close/>
                </a:path>
                <a:path w="799465" h="323850">
                  <a:moveTo>
                    <a:pt x="38442" y="64820"/>
                  </a:moveTo>
                  <a:lnTo>
                    <a:pt x="38227" y="64820"/>
                  </a:lnTo>
                  <a:lnTo>
                    <a:pt x="38011" y="64935"/>
                  </a:lnTo>
                  <a:lnTo>
                    <a:pt x="38442" y="64820"/>
                  </a:lnTo>
                  <a:close/>
                </a:path>
                <a:path w="799465" h="323850">
                  <a:moveTo>
                    <a:pt x="39001" y="64604"/>
                  </a:moveTo>
                  <a:lnTo>
                    <a:pt x="38442" y="64820"/>
                  </a:lnTo>
                  <a:lnTo>
                    <a:pt x="39001" y="64604"/>
                  </a:lnTo>
                  <a:close/>
                </a:path>
                <a:path w="799465" h="323850">
                  <a:moveTo>
                    <a:pt x="41452" y="137210"/>
                  </a:moveTo>
                  <a:lnTo>
                    <a:pt x="30670" y="132867"/>
                  </a:lnTo>
                  <a:lnTo>
                    <a:pt x="27000" y="133426"/>
                  </a:lnTo>
                  <a:lnTo>
                    <a:pt x="23672" y="133870"/>
                  </a:lnTo>
                  <a:lnTo>
                    <a:pt x="22669" y="137325"/>
                  </a:lnTo>
                  <a:lnTo>
                    <a:pt x="24003" y="140106"/>
                  </a:lnTo>
                  <a:lnTo>
                    <a:pt x="23787" y="139433"/>
                  </a:lnTo>
                  <a:lnTo>
                    <a:pt x="24117" y="140322"/>
                  </a:lnTo>
                  <a:lnTo>
                    <a:pt x="25895" y="144881"/>
                  </a:lnTo>
                  <a:lnTo>
                    <a:pt x="34340" y="144881"/>
                  </a:lnTo>
                  <a:lnTo>
                    <a:pt x="41452" y="137210"/>
                  </a:lnTo>
                  <a:close/>
                </a:path>
                <a:path w="799465" h="323850">
                  <a:moveTo>
                    <a:pt x="45669" y="67602"/>
                  </a:moveTo>
                  <a:lnTo>
                    <a:pt x="44335" y="64604"/>
                  </a:lnTo>
                  <a:lnTo>
                    <a:pt x="41668" y="63715"/>
                  </a:lnTo>
                  <a:lnTo>
                    <a:pt x="38442" y="64820"/>
                  </a:lnTo>
                  <a:lnTo>
                    <a:pt x="37782" y="65049"/>
                  </a:lnTo>
                  <a:lnTo>
                    <a:pt x="32092" y="70078"/>
                  </a:lnTo>
                  <a:lnTo>
                    <a:pt x="37122" y="74168"/>
                  </a:lnTo>
                  <a:lnTo>
                    <a:pt x="44437" y="74333"/>
                  </a:lnTo>
                  <a:lnTo>
                    <a:pt x="44462" y="74168"/>
                  </a:lnTo>
                  <a:lnTo>
                    <a:pt x="45669" y="67602"/>
                  </a:lnTo>
                  <a:close/>
                </a:path>
                <a:path w="799465" h="323850">
                  <a:moveTo>
                    <a:pt x="82118" y="80619"/>
                  </a:moveTo>
                  <a:lnTo>
                    <a:pt x="81000" y="77279"/>
                  </a:lnTo>
                  <a:lnTo>
                    <a:pt x="76390" y="72351"/>
                  </a:lnTo>
                  <a:lnTo>
                    <a:pt x="72555" y="77393"/>
                  </a:lnTo>
                  <a:lnTo>
                    <a:pt x="71970" y="84594"/>
                  </a:lnTo>
                  <a:lnTo>
                    <a:pt x="77050" y="86156"/>
                  </a:lnTo>
                  <a:lnTo>
                    <a:pt x="76441" y="86398"/>
                  </a:lnTo>
                  <a:lnTo>
                    <a:pt x="77114" y="86169"/>
                  </a:lnTo>
                  <a:lnTo>
                    <a:pt x="80670" y="84734"/>
                  </a:lnTo>
                  <a:lnTo>
                    <a:pt x="82118" y="80619"/>
                  </a:lnTo>
                  <a:close/>
                </a:path>
                <a:path w="799465" h="323850">
                  <a:moveTo>
                    <a:pt x="98996" y="279755"/>
                  </a:moveTo>
                  <a:lnTo>
                    <a:pt x="96723" y="278523"/>
                  </a:lnTo>
                  <a:lnTo>
                    <a:pt x="95681" y="277977"/>
                  </a:lnTo>
                  <a:lnTo>
                    <a:pt x="88442" y="277977"/>
                  </a:lnTo>
                  <a:lnTo>
                    <a:pt x="86004" y="278523"/>
                  </a:lnTo>
                  <a:lnTo>
                    <a:pt x="83896" y="277977"/>
                  </a:lnTo>
                  <a:lnTo>
                    <a:pt x="82562" y="277533"/>
                  </a:lnTo>
                  <a:lnTo>
                    <a:pt x="82435" y="276860"/>
                  </a:lnTo>
                  <a:lnTo>
                    <a:pt x="82334" y="276301"/>
                  </a:lnTo>
                  <a:lnTo>
                    <a:pt x="80784" y="276644"/>
                  </a:lnTo>
                  <a:lnTo>
                    <a:pt x="79451" y="276860"/>
                  </a:lnTo>
                  <a:lnTo>
                    <a:pt x="77673" y="278752"/>
                  </a:lnTo>
                  <a:lnTo>
                    <a:pt x="77558" y="280085"/>
                  </a:lnTo>
                  <a:lnTo>
                    <a:pt x="77330" y="282308"/>
                  </a:lnTo>
                  <a:lnTo>
                    <a:pt x="79222" y="284200"/>
                  </a:lnTo>
                  <a:lnTo>
                    <a:pt x="84785" y="287985"/>
                  </a:lnTo>
                  <a:lnTo>
                    <a:pt x="91440" y="288759"/>
                  </a:lnTo>
                  <a:lnTo>
                    <a:pt x="94894" y="284759"/>
                  </a:lnTo>
                  <a:lnTo>
                    <a:pt x="98996" y="279755"/>
                  </a:lnTo>
                  <a:close/>
                </a:path>
                <a:path w="799465" h="323850">
                  <a:moveTo>
                    <a:pt x="105562" y="199034"/>
                  </a:moveTo>
                  <a:lnTo>
                    <a:pt x="105448" y="192697"/>
                  </a:lnTo>
                  <a:lnTo>
                    <a:pt x="96888" y="193916"/>
                  </a:lnTo>
                  <a:lnTo>
                    <a:pt x="93662" y="194475"/>
                  </a:lnTo>
                  <a:lnTo>
                    <a:pt x="90551" y="195021"/>
                  </a:lnTo>
                  <a:lnTo>
                    <a:pt x="81673" y="196138"/>
                  </a:lnTo>
                  <a:lnTo>
                    <a:pt x="85559" y="204482"/>
                  </a:lnTo>
                  <a:lnTo>
                    <a:pt x="93002" y="205917"/>
                  </a:lnTo>
                  <a:lnTo>
                    <a:pt x="94894" y="202704"/>
                  </a:lnTo>
                  <a:lnTo>
                    <a:pt x="95669" y="201142"/>
                  </a:lnTo>
                  <a:lnTo>
                    <a:pt x="97116" y="201028"/>
                  </a:lnTo>
                  <a:lnTo>
                    <a:pt x="98780" y="207479"/>
                  </a:lnTo>
                  <a:lnTo>
                    <a:pt x="102108" y="205917"/>
                  </a:lnTo>
                  <a:lnTo>
                    <a:pt x="104114" y="202260"/>
                  </a:lnTo>
                  <a:lnTo>
                    <a:pt x="105003" y="200469"/>
                  </a:lnTo>
                  <a:lnTo>
                    <a:pt x="105562" y="199034"/>
                  </a:lnTo>
                  <a:close/>
                </a:path>
                <a:path w="799465" h="323850">
                  <a:moveTo>
                    <a:pt x="118884" y="25577"/>
                  </a:moveTo>
                  <a:lnTo>
                    <a:pt x="115112" y="21018"/>
                  </a:lnTo>
                  <a:lnTo>
                    <a:pt x="111556" y="18021"/>
                  </a:lnTo>
                  <a:lnTo>
                    <a:pt x="108889" y="16687"/>
                  </a:lnTo>
                  <a:lnTo>
                    <a:pt x="106222" y="17907"/>
                  </a:lnTo>
                  <a:lnTo>
                    <a:pt x="104673" y="20574"/>
                  </a:lnTo>
                  <a:lnTo>
                    <a:pt x="101561" y="25577"/>
                  </a:lnTo>
                  <a:lnTo>
                    <a:pt x="106997" y="28689"/>
                  </a:lnTo>
                  <a:lnTo>
                    <a:pt x="111556" y="27800"/>
                  </a:lnTo>
                  <a:lnTo>
                    <a:pt x="111772" y="27800"/>
                  </a:lnTo>
                  <a:lnTo>
                    <a:pt x="112115" y="27686"/>
                  </a:lnTo>
                  <a:lnTo>
                    <a:pt x="112445" y="27686"/>
                  </a:lnTo>
                  <a:lnTo>
                    <a:pt x="118884" y="25577"/>
                  </a:lnTo>
                  <a:close/>
                </a:path>
                <a:path w="799465" h="323850">
                  <a:moveTo>
                    <a:pt x="124561" y="63042"/>
                  </a:moveTo>
                  <a:lnTo>
                    <a:pt x="123888" y="59042"/>
                  </a:lnTo>
                  <a:lnTo>
                    <a:pt x="121221" y="55486"/>
                  </a:lnTo>
                  <a:lnTo>
                    <a:pt x="118783" y="52044"/>
                  </a:lnTo>
                  <a:lnTo>
                    <a:pt x="114439" y="49034"/>
                  </a:lnTo>
                  <a:lnTo>
                    <a:pt x="110667" y="49822"/>
                  </a:lnTo>
                  <a:lnTo>
                    <a:pt x="107784" y="50596"/>
                  </a:lnTo>
                  <a:lnTo>
                    <a:pt x="105333" y="52146"/>
                  </a:lnTo>
                  <a:lnTo>
                    <a:pt x="106553" y="55156"/>
                  </a:lnTo>
                  <a:lnTo>
                    <a:pt x="108229" y="59156"/>
                  </a:lnTo>
                  <a:lnTo>
                    <a:pt x="116446" y="64046"/>
                  </a:lnTo>
                  <a:lnTo>
                    <a:pt x="120777" y="63487"/>
                  </a:lnTo>
                  <a:lnTo>
                    <a:pt x="124561" y="63042"/>
                  </a:lnTo>
                  <a:close/>
                </a:path>
                <a:path w="799465" h="323850">
                  <a:moveTo>
                    <a:pt x="144449" y="98183"/>
                  </a:moveTo>
                  <a:lnTo>
                    <a:pt x="142671" y="89128"/>
                  </a:lnTo>
                  <a:lnTo>
                    <a:pt x="137401" y="86804"/>
                  </a:lnTo>
                  <a:lnTo>
                    <a:pt x="132321" y="87579"/>
                  </a:lnTo>
                  <a:lnTo>
                    <a:pt x="132003" y="92405"/>
                  </a:lnTo>
                  <a:lnTo>
                    <a:pt x="132664" y="93738"/>
                  </a:lnTo>
                  <a:lnTo>
                    <a:pt x="129997" y="98399"/>
                  </a:lnTo>
                  <a:lnTo>
                    <a:pt x="129552" y="99847"/>
                  </a:lnTo>
                  <a:lnTo>
                    <a:pt x="128663" y="101854"/>
                  </a:lnTo>
                  <a:lnTo>
                    <a:pt x="127889" y="103403"/>
                  </a:lnTo>
                  <a:lnTo>
                    <a:pt x="128117" y="106083"/>
                  </a:lnTo>
                  <a:lnTo>
                    <a:pt x="128663" y="107188"/>
                  </a:lnTo>
                  <a:lnTo>
                    <a:pt x="133883" y="111975"/>
                  </a:lnTo>
                  <a:lnTo>
                    <a:pt x="138226" y="110083"/>
                  </a:lnTo>
                  <a:lnTo>
                    <a:pt x="141109" y="106629"/>
                  </a:lnTo>
                  <a:lnTo>
                    <a:pt x="144335" y="102958"/>
                  </a:lnTo>
                  <a:lnTo>
                    <a:pt x="144449" y="98183"/>
                  </a:lnTo>
                  <a:close/>
                </a:path>
                <a:path w="799465" h="323850">
                  <a:moveTo>
                    <a:pt x="169329" y="263740"/>
                  </a:moveTo>
                  <a:lnTo>
                    <a:pt x="169303" y="263512"/>
                  </a:lnTo>
                  <a:lnTo>
                    <a:pt x="168440" y="257403"/>
                  </a:lnTo>
                  <a:lnTo>
                    <a:pt x="165328" y="253288"/>
                  </a:lnTo>
                  <a:lnTo>
                    <a:pt x="164553" y="252285"/>
                  </a:lnTo>
                  <a:lnTo>
                    <a:pt x="164439" y="252069"/>
                  </a:lnTo>
                  <a:lnTo>
                    <a:pt x="163728" y="250621"/>
                  </a:lnTo>
                  <a:lnTo>
                    <a:pt x="162217" y="250621"/>
                  </a:lnTo>
                  <a:lnTo>
                    <a:pt x="160883" y="250393"/>
                  </a:lnTo>
                  <a:lnTo>
                    <a:pt x="159550" y="251396"/>
                  </a:lnTo>
                  <a:lnTo>
                    <a:pt x="159893" y="251396"/>
                  </a:lnTo>
                  <a:lnTo>
                    <a:pt x="157302" y="251688"/>
                  </a:lnTo>
                  <a:lnTo>
                    <a:pt x="155549" y="251841"/>
                  </a:lnTo>
                  <a:lnTo>
                    <a:pt x="156502" y="251777"/>
                  </a:lnTo>
                  <a:lnTo>
                    <a:pt x="153885" y="252069"/>
                  </a:lnTo>
                  <a:lnTo>
                    <a:pt x="151218" y="254622"/>
                  </a:lnTo>
                  <a:lnTo>
                    <a:pt x="150228" y="258406"/>
                  </a:lnTo>
                  <a:lnTo>
                    <a:pt x="149783" y="260184"/>
                  </a:lnTo>
                  <a:lnTo>
                    <a:pt x="151117" y="262407"/>
                  </a:lnTo>
                  <a:lnTo>
                    <a:pt x="152450" y="263512"/>
                  </a:lnTo>
                  <a:lnTo>
                    <a:pt x="155117" y="265404"/>
                  </a:lnTo>
                  <a:lnTo>
                    <a:pt x="160337" y="268071"/>
                  </a:lnTo>
                  <a:lnTo>
                    <a:pt x="163664" y="266407"/>
                  </a:lnTo>
                  <a:lnTo>
                    <a:pt x="169329" y="263740"/>
                  </a:lnTo>
                  <a:close/>
                </a:path>
                <a:path w="799465" h="323850">
                  <a:moveTo>
                    <a:pt x="191668" y="89395"/>
                  </a:moveTo>
                  <a:lnTo>
                    <a:pt x="190106" y="85623"/>
                  </a:lnTo>
                  <a:lnTo>
                    <a:pt x="188671" y="81953"/>
                  </a:lnTo>
                  <a:lnTo>
                    <a:pt x="182003" y="77609"/>
                  </a:lnTo>
                  <a:lnTo>
                    <a:pt x="186448" y="67716"/>
                  </a:lnTo>
                  <a:lnTo>
                    <a:pt x="179781" y="68160"/>
                  </a:lnTo>
                  <a:lnTo>
                    <a:pt x="174371" y="71399"/>
                  </a:lnTo>
                  <a:lnTo>
                    <a:pt x="173647" y="78587"/>
                  </a:lnTo>
                  <a:lnTo>
                    <a:pt x="175666" y="86144"/>
                  </a:lnTo>
                  <a:lnTo>
                    <a:pt x="178447" y="90512"/>
                  </a:lnTo>
                  <a:lnTo>
                    <a:pt x="180327" y="91617"/>
                  </a:lnTo>
                  <a:lnTo>
                    <a:pt x="183438" y="92062"/>
                  </a:lnTo>
                  <a:lnTo>
                    <a:pt x="186004" y="91732"/>
                  </a:lnTo>
                  <a:lnTo>
                    <a:pt x="189217" y="91287"/>
                  </a:lnTo>
                  <a:lnTo>
                    <a:pt x="191668" y="89395"/>
                  </a:lnTo>
                  <a:close/>
                </a:path>
                <a:path w="799465" h="323850">
                  <a:moveTo>
                    <a:pt x="216217" y="143319"/>
                  </a:moveTo>
                  <a:lnTo>
                    <a:pt x="216103" y="140881"/>
                  </a:lnTo>
                  <a:lnTo>
                    <a:pt x="215887" y="137096"/>
                  </a:lnTo>
                  <a:lnTo>
                    <a:pt x="215785" y="136766"/>
                  </a:lnTo>
                  <a:lnTo>
                    <a:pt x="213779" y="129870"/>
                  </a:lnTo>
                  <a:lnTo>
                    <a:pt x="214490" y="132092"/>
                  </a:lnTo>
                  <a:lnTo>
                    <a:pt x="213918" y="129870"/>
                  </a:lnTo>
                  <a:lnTo>
                    <a:pt x="211670" y="121081"/>
                  </a:lnTo>
                  <a:lnTo>
                    <a:pt x="206883" y="126974"/>
                  </a:lnTo>
                  <a:lnTo>
                    <a:pt x="205105" y="129311"/>
                  </a:lnTo>
                  <a:lnTo>
                    <a:pt x="205155" y="129870"/>
                  </a:lnTo>
                  <a:lnTo>
                    <a:pt x="205333" y="132092"/>
                  </a:lnTo>
                  <a:lnTo>
                    <a:pt x="204444" y="134658"/>
                  </a:lnTo>
                  <a:lnTo>
                    <a:pt x="203441" y="138214"/>
                  </a:lnTo>
                  <a:lnTo>
                    <a:pt x="199440" y="142659"/>
                  </a:lnTo>
                  <a:lnTo>
                    <a:pt x="200215" y="146545"/>
                  </a:lnTo>
                  <a:lnTo>
                    <a:pt x="200660" y="148666"/>
                  </a:lnTo>
                  <a:lnTo>
                    <a:pt x="201993" y="150558"/>
                  </a:lnTo>
                  <a:lnTo>
                    <a:pt x="204330" y="149110"/>
                  </a:lnTo>
                  <a:lnTo>
                    <a:pt x="205892" y="147993"/>
                  </a:lnTo>
                  <a:lnTo>
                    <a:pt x="205447" y="145770"/>
                  </a:lnTo>
                  <a:lnTo>
                    <a:pt x="206552" y="144437"/>
                  </a:lnTo>
                  <a:lnTo>
                    <a:pt x="209664" y="140881"/>
                  </a:lnTo>
                  <a:lnTo>
                    <a:pt x="216217" y="143319"/>
                  </a:lnTo>
                  <a:close/>
                </a:path>
                <a:path w="799465" h="323850">
                  <a:moveTo>
                    <a:pt x="238226" y="27584"/>
                  </a:moveTo>
                  <a:lnTo>
                    <a:pt x="236893" y="21348"/>
                  </a:lnTo>
                  <a:lnTo>
                    <a:pt x="233997" y="15684"/>
                  </a:lnTo>
                  <a:lnTo>
                    <a:pt x="232664" y="13017"/>
                  </a:lnTo>
                  <a:lnTo>
                    <a:pt x="230555" y="13462"/>
                  </a:lnTo>
                  <a:lnTo>
                    <a:pt x="227114" y="14008"/>
                  </a:lnTo>
                  <a:lnTo>
                    <a:pt x="225666" y="18796"/>
                  </a:lnTo>
                  <a:lnTo>
                    <a:pt x="224663" y="21691"/>
                  </a:lnTo>
                  <a:lnTo>
                    <a:pt x="223774" y="24358"/>
                  </a:lnTo>
                  <a:lnTo>
                    <a:pt x="221107" y="28473"/>
                  </a:lnTo>
                  <a:lnTo>
                    <a:pt x="221780" y="31356"/>
                  </a:lnTo>
                  <a:lnTo>
                    <a:pt x="223215" y="37249"/>
                  </a:lnTo>
                  <a:lnTo>
                    <a:pt x="233997" y="37477"/>
                  </a:lnTo>
                  <a:lnTo>
                    <a:pt x="234099" y="37249"/>
                  </a:lnTo>
                  <a:lnTo>
                    <a:pt x="236220" y="32359"/>
                  </a:lnTo>
                  <a:lnTo>
                    <a:pt x="238226" y="27584"/>
                  </a:lnTo>
                  <a:close/>
                </a:path>
                <a:path w="799465" h="323850">
                  <a:moveTo>
                    <a:pt x="244995" y="74942"/>
                  </a:moveTo>
                  <a:lnTo>
                    <a:pt x="244551" y="71615"/>
                  </a:lnTo>
                  <a:lnTo>
                    <a:pt x="243547" y="68160"/>
                  </a:lnTo>
                  <a:lnTo>
                    <a:pt x="243776" y="68935"/>
                  </a:lnTo>
                  <a:lnTo>
                    <a:pt x="244106" y="69824"/>
                  </a:lnTo>
                  <a:lnTo>
                    <a:pt x="243547" y="67716"/>
                  </a:lnTo>
                  <a:lnTo>
                    <a:pt x="243547" y="67945"/>
                  </a:lnTo>
                  <a:lnTo>
                    <a:pt x="243446" y="67716"/>
                  </a:lnTo>
                  <a:lnTo>
                    <a:pt x="243446" y="67500"/>
                  </a:lnTo>
                  <a:lnTo>
                    <a:pt x="242658" y="64935"/>
                  </a:lnTo>
                  <a:lnTo>
                    <a:pt x="239560" y="60490"/>
                  </a:lnTo>
                  <a:lnTo>
                    <a:pt x="236550" y="60604"/>
                  </a:lnTo>
                  <a:lnTo>
                    <a:pt x="235216" y="60718"/>
                  </a:lnTo>
                  <a:lnTo>
                    <a:pt x="232003" y="62496"/>
                  </a:lnTo>
                  <a:lnTo>
                    <a:pt x="231775" y="63931"/>
                  </a:lnTo>
                  <a:lnTo>
                    <a:pt x="231660" y="65379"/>
                  </a:lnTo>
                  <a:lnTo>
                    <a:pt x="233222" y="65938"/>
                  </a:lnTo>
                  <a:lnTo>
                    <a:pt x="237782" y="71615"/>
                  </a:lnTo>
                  <a:lnTo>
                    <a:pt x="233667" y="75057"/>
                  </a:lnTo>
                  <a:lnTo>
                    <a:pt x="235889" y="79832"/>
                  </a:lnTo>
                  <a:lnTo>
                    <a:pt x="237109" y="82613"/>
                  </a:lnTo>
                  <a:lnTo>
                    <a:pt x="243332" y="88061"/>
                  </a:lnTo>
                  <a:lnTo>
                    <a:pt x="244551" y="78841"/>
                  </a:lnTo>
                  <a:lnTo>
                    <a:pt x="244995" y="74942"/>
                  </a:lnTo>
                  <a:close/>
                </a:path>
                <a:path w="799465" h="323850">
                  <a:moveTo>
                    <a:pt x="257441" y="293878"/>
                  </a:moveTo>
                  <a:lnTo>
                    <a:pt x="255333" y="292976"/>
                  </a:lnTo>
                  <a:lnTo>
                    <a:pt x="254114" y="291642"/>
                  </a:lnTo>
                  <a:lnTo>
                    <a:pt x="251993" y="293204"/>
                  </a:lnTo>
                  <a:lnTo>
                    <a:pt x="251777" y="293319"/>
                  </a:lnTo>
                  <a:lnTo>
                    <a:pt x="251548" y="293763"/>
                  </a:lnTo>
                  <a:lnTo>
                    <a:pt x="250329" y="294868"/>
                  </a:lnTo>
                  <a:lnTo>
                    <a:pt x="249770" y="296875"/>
                  </a:lnTo>
                  <a:lnTo>
                    <a:pt x="253326" y="301650"/>
                  </a:lnTo>
                  <a:lnTo>
                    <a:pt x="256222" y="295986"/>
                  </a:lnTo>
                  <a:lnTo>
                    <a:pt x="257441" y="293878"/>
                  </a:lnTo>
                  <a:close/>
                </a:path>
                <a:path w="799465" h="323850">
                  <a:moveTo>
                    <a:pt x="282219" y="3340"/>
                  </a:moveTo>
                  <a:lnTo>
                    <a:pt x="281216" y="0"/>
                  </a:lnTo>
                  <a:lnTo>
                    <a:pt x="271881" y="0"/>
                  </a:lnTo>
                  <a:lnTo>
                    <a:pt x="271665" y="787"/>
                  </a:lnTo>
                  <a:lnTo>
                    <a:pt x="271665" y="1562"/>
                  </a:lnTo>
                  <a:lnTo>
                    <a:pt x="271551" y="2120"/>
                  </a:lnTo>
                  <a:lnTo>
                    <a:pt x="271106" y="4902"/>
                  </a:lnTo>
                  <a:lnTo>
                    <a:pt x="274777" y="7010"/>
                  </a:lnTo>
                  <a:lnTo>
                    <a:pt x="277329" y="7226"/>
                  </a:lnTo>
                  <a:lnTo>
                    <a:pt x="281330" y="7569"/>
                  </a:lnTo>
                  <a:lnTo>
                    <a:pt x="282219" y="3340"/>
                  </a:lnTo>
                  <a:close/>
                </a:path>
                <a:path w="799465" h="323850">
                  <a:moveTo>
                    <a:pt x="308991" y="312661"/>
                  </a:moveTo>
                  <a:lnTo>
                    <a:pt x="305663" y="308432"/>
                  </a:lnTo>
                  <a:lnTo>
                    <a:pt x="303326" y="307327"/>
                  </a:lnTo>
                  <a:lnTo>
                    <a:pt x="300215" y="305765"/>
                  </a:lnTo>
                  <a:lnTo>
                    <a:pt x="297103" y="309549"/>
                  </a:lnTo>
                  <a:lnTo>
                    <a:pt x="297662" y="312547"/>
                  </a:lnTo>
                  <a:lnTo>
                    <a:pt x="301002" y="313550"/>
                  </a:lnTo>
                  <a:lnTo>
                    <a:pt x="303669" y="315214"/>
                  </a:lnTo>
                  <a:lnTo>
                    <a:pt x="302882" y="316560"/>
                  </a:lnTo>
                  <a:lnTo>
                    <a:pt x="304444" y="316776"/>
                  </a:lnTo>
                  <a:lnTo>
                    <a:pt x="306108" y="316445"/>
                  </a:lnTo>
                  <a:lnTo>
                    <a:pt x="306997" y="315214"/>
                  </a:lnTo>
                  <a:lnTo>
                    <a:pt x="308991" y="312661"/>
                  </a:lnTo>
                  <a:close/>
                </a:path>
                <a:path w="799465" h="323850">
                  <a:moveTo>
                    <a:pt x="366547" y="140436"/>
                  </a:moveTo>
                  <a:lnTo>
                    <a:pt x="352552" y="154774"/>
                  </a:lnTo>
                  <a:lnTo>
                    <a:pt x="352437" y="155003"/>
                  </a:lnTo>
                  <a:lnTo>
                    <a:pt x="352437" y="155448"/>
                  </a:lnTo>
                  <a:lnTo>
                    <a:pt x="352552" y="155892"/>
                  </a:lnTo>
                  <a:lnTo>
                    <a:pt x="352767" y="156222"/>
                  </a:lnTo>
                  <a:lnTo>
                    <a:pt x="352767" y="156451"/>
                  </a:lnTo>
                  <a:lnTo>
                    <a:pt x="354330" y="158445"/>
                  </a:lnTo>
                  <a:lnTo>
                    <a:pt x="359105" y="157784"/>
                  </a:lnTo>
                  <a:lnTo>
                    <a:pt x="360222" y="155778"/>
                  </a:lnTo>
                  <a:lnTo>
                    <a:pt x="360553" y="155003"/>
                  </a:lnTo>
                  <a:lnTo>
                    <a:pt x="360324" y="152996"/>
                  </a:lnTo>
                  <a:lnTo>
                    <a:pt x="361213" y="149656"/>
                  </a:lnTo>
                  <a:lnTo>
                    <a:pt x="362546" y="147218"/>
                  </a:lnTo>
                  <a:lnTo>
                    <a:pt x="363880" y="144995"/>
                  </a:lnTo>
                  <a:lnTo>
                    <a:pt x="366547" y="140436"/>
                  </a:lnTo>
                  <a:close/>
                </a:path>
                <a:path w="799465" h="323850">
                  <a:moveTo>
                    <a:pt x="384886" y="60934"/>
                  </a:moveTo>
                  <a:lnTo>
                    <a:pt x="384657" y="58597"/>
                  </a:lnTo>
                  <a:lnTo>
                    <a:pt x="384556" y="53822"/>
                  </a:lnTo>
                  <a:lnTo>
                    <a:pt x="382435" y="53035"/>
                  </a:lnTo>
                  <a:lnTo>
                    <a:pt x="378548" y="56489"/>
                  </a:lnTo>
                  <a:lnTo>
                    <a:pt x="375767" y="59931"/>
                  </a:lnTo>
                  <a:lnTo>
                    <a:pt x="375996" y="63931"/>
                  </a:lnTo>
                  <a:lnTo>
                    <a:pt x="375996" y="71056"/>
                  </a:lnTo>
                  <a:lnTo>
                    <a:pt x="376110" y="72059"/>
                  </a:lnTo>
                  <a:lnTo>
                    <a:pt x="376555" y="72948"/>
                  </a:lnTo>
                  <a:lnTo>
                    <a:pt x="377888" y="75171"/>
                  </a:lnTo>
                  <a:lnTo>
                    <a:pt x="378663" y="73050"/>
                  </a:lnTo>
                  <a:lnTo>
                    <a:pt x="379437" y="71615"/>
                  </a:lnTo>
                  <a:lnTo>
                    <a:pt x="380441" y="70053"/>
                  </a:lnTo>
                  <a:lnTo>
                    <a:pt x="381215" y="68389"/>
                  </a:lnTo>
                  <a:lnTo>
                    <a:pt x="382778" y="64604"/>
                  </a:lnTo>
                  <a:lnTo>
                    <a:pt x="384886" y="60934"/>
                  </a:lnTo>
                  <a:close/>
                </a:path>
                <a:path w="799465" h="323850">
                  <a:moveTo>
                    <a:pt x="415988" y="257289"/>
                  </a:moveTo>
                  <a:lnTo>
                    <a:pt x="412889" y="256400"/>
                  </a:lnTo>
                  <a:lnTo>
                    <a:pt x="412889" y="250507"/>
                  </a:lnTo>
                  <a:lnTo>
                    <a:pt x="411772" y="244614"/>
                  </a:lnTo>
                  <a:lnTo>
                    <a:pt x="408774" y="243166"/>
                  </a:lnTo>
                  <a:lnTo>
                    <a:pt x="405879" y="241719"/>
                  </a:lnTo>
                  <a:lnTo>
                    <a:pt x="401993" y="244170"/>
                  </a:lnTo>
                  <a:lnTo>
                    <a:pt x="400215" y="246507"/>
                  </a:lnTo>
                  <a:lnTo>
                    <a:pt x="397433" y="250507"/>
                  </a:lnTo>
                  <a:lnTo>
                    <a:pt x="398221" y="254736"/>
                  </a:lnTo>
                  <a:lnTo>
                    <a:pt x="400100" y="262077"/>
                  </a:lnTo>
                  <a:lnTo>
                    <a:pt x="401332" y="264744"/>
                  </a:lnTo>
                  <a:lnTo>
                    <a:pt x="405663" y="264185"/>
                  </a:lnTo>
                  <a:lnTo>
                    <a:pt x="406768" y="263956"/>
                  </a:lnTo>
                  <a:lnTo>
                    <a:pt x="409994" y="262851"/>
                  </a:lnTo>
                  <a:lnTo>
                    <a:pt x="412216" y="261734"/>
                  </a:lnTo>
                  <a:lnTo>
                    <a:pt x="413435" y="260184"/>
                  </a:lnTo>
                  <a:lnTo>
                    <a:pt x="415988" y="257289"/>
                  </a:lnTo>
                  <a:close/>
                </a:path>
                <a:path w="799465" h="323850">
                  <a:moveTo>
                    <a:pt x="422325" y="5118"/>
                  </a:moveTo>
                  <a:lnTo>
                    <a:pt x="419989" y="3454"/>
                  </a:lnTo>
                  <a:lnTo>
                    <a:pt x="417995" y="2120"/>
                  </a:lnTo>
                  <a:lnTo>
                    <a:pt x="415886" y="4559"/>
                  </a:lnTo>
                  <a:lnTo>
                    <a:pt x="414439" y="7010"/>
                  </a:lnTo>
                  <a:lnTo>
                    <a:pt x="413664" y="8115"/>
                  </a:lnTo>
                  <a:lnTo>
                    <a:pt x="412991" y="9347"/>
                  </a:lnTo>
                  <a:lnTo>
                    <a:pt x="412330" y="11569"/>
                  </a:lnTo>
                  <a:lnTo>
                    <a:pt x="411657" y="14465"/>
                  </a:lnTo>
                  <a:lnTo>
                    <a:pt x="412000" y="16129"/>
                  </a:lnTo>
                  <a:lnTo>
                    <a:pt x="412330" y="17348"/>
                  </a:lnTo>
                  <a:lnTo>
                    <a:pt x="412991" y="18122"/>
                  </a:lnTo>
                  <a:lnTo>
                    <a:pt x="414553" y="17678"/>
                  </a:lnTo>
                  <a:lnTo>
                    <a:pt x="416661" y="17233"/>
                  </a:lnTo>
                  <a:lnTo>
                    <a:pt x="419214" y="14465"/>
                  </a:lnTo>
                  <a:lnTo>
                    <a:pt x="420662" y="11341"/>
                  </a:lnTo>
                  <a:lnTo>
                    <a:pt x="422109" y="8343"/>
                  </a:lnTo>
                  <a:lnTo>
                    <a:pt x="422325" y="5118"/>
                  </a:lnTo>
                  <a:close/>
                </a:path>
                <a:path w="799465" h="323850">
                  <a:moveTo>
                    <a:pt x="490664" y="268516"/>
                  </a:moveTo>
                  <a:lnTo>
                    <a:pt x="490435" y="266192"/>
                  </a:lnTo>
                  <a:lnTo>
                    <a:pt x="490321" y="267081"/>
                  </a:lnTo>
                  <a:lnTo>
                    <a:pt x="490664" y="268516"/>
                  </a:lnTo>
                  <a:close/>
                </a:path>
                <a:path w="799465" h="323850">
                  <a:moveTo>
                    <a:pt x="501878" y="281089"/>
                  </a:moveTo>
                  <a:lnTo>
                    <a:pt x="500989" y="275526"/>
                  </a:lnTo>
                  <a:lnTo>
                    <a:pt x="500443" y="270852"/>
                  </a:lnTo>
                  <a:lnTo>
                    <a:pt x="498106" y="268414"/>
                  </a:lnTo>
                  <a:lnTo>
                    <a:pt x="494220" y="266636"/>
                  </a:lnTo>
                  <a:lnTo>
                    <a:pt x="493331" y="267970"/>
                  </a:lnTo>
                  <a:lnTo>
                    <a:pt x="493102" y="268185"/>
                  </a:lnTo>
                  <a:lnTo>
                    <a:pt x="491553" y="270408"/>
                  </a:lnTo>
                  <a:lnTo>
                    <a:pt x="491109" y="270408"/>
                  </a:lnTo>
                  <a:lnTo>
                    <a:pt x="490321" y="267081"/>
                  </a:lnTo>
                  <a:lnTo>
                    <a:pt x="490220" y="266738"/>
                  </a:lnTo>
                  <a:lnTo>
                    <a:pt x="490435" y="265633"/>
                  </a:lnTo>
                  <a:lnTo>
                    <a:pt x="484212" y="265518"/>
                  </a:lnTo>
                  <a:lnTo>
                    <a:pt x="486105" y="277749"/>
                  </a:lnTo>
                  <a:lnTo>
                    <a:pt x="485775" y="280085"/>
                  </a:lnTo>
                  <a:lnTo>
                    <a:pt x="483438" y="278168"/>
                  </a:lnTo>
                  <a:lnTo>
                    <a:pt x="478383" y="276834"/>
                  </a:lnTo>
                  <a:lnTo>
                    <a:pt x="474243" y="278206"/>
                  </a:lnTo>
                  <a:lnTo>
                    <a:pt x="474662" y="284416"/>
                  </a:lnTo>
                  <a:lnTo>
                    <a:pt x="474878" y="284645"/>
                  </a:lnTo>
                  <a:lnTo>
                    <a:pt x="475881" y="286423"/>
                  </a:lnTo>
                  <a:lnTo>
                    <a:pt x="474878" y="285089"/>
                  </a:lnTo>
                  <a:lnTo>
                    <a:pt x="475767" y="286981"/>
                  </a:lnTo>
                  <a:lnTo>
                    <a:pt x="478993" y="291198"/>
                  </a:lnTo>
                  <a:lnTo>
                    <a:pt x="481660" y="290982"/>
                  </a:lnTo>
                  <a:lnTo>
                    <a:pt x="483654" y="290868"/>
                  </a:lnTo>
                  <a:lnTo>
                    <a:pt x="484886" y="288429"/>
                  </a:lnTo>
                  <a:lnTo>
                    <a:pt x="485990" y="286981"/>
                  </a:lnTo>
                  <a:lnTo>
                    <a:pt x="487768" y="284530"/>
                  </a:lnTo>
                  <a:lnTo>
                    <a:pt x="489432" y="282422"/>
                  </a:lnTo>
                  <a:lnTo>
                    <a:pt x="492442" y="281419"/>
                  </a:lnTo>
                  <a:lnTo>
                    <a:pt x="496443" y="279971"/>
                  </a:lnTo>
                  <a:lnTo>
                    <a:pt x="501878" y="281089"/>
                  </a:lnTo>
                  <a:close/>
                </a:path>
                <a:path w="799465" h="323850">
                  <a:moveTo>
                    <a:pt x="509879" y="323672"/>
                  </a:moveTo>
                  <a:lnTo>
                    <a:pt x="507326" y="317550"/>
                  </a:lnTo>
                  <a:lnTo>
                    <a:pt x="503326" y="312547"/>
                  </a:lnTo>
                  <a:lnTo>
                    <a:pt x="499325" y="323672"/>
                  </a:lnTo>
                  <a:lnTo>
                    <a:pt x="499656" y="323113"/>
                  </a:lnTo>
                  <a:lnTo>
                    <a:pt x="499656" y="323672"/>
                  </a:lnTo>
                  <a:lnTo>
                    <a:pt x="509879" y="323672"/>
                  </a:lnTo>
                  <a:close/>
                </a:path>
                <a:path w="799465" h="323850">
                  <a:moveTo>
                    <a:pt x="534441" y="290093"/>
                  </a:moveTo>
                  <a:lnTo>
                    <a:pt x="533654" y="286194"/>
                  </a:lnTo>
                  <a:lnTo>
                    <a:pt x="533107" y="282092"/>
                  </a:lnTo>
                  <a:lnTo>
                    <a:pt x="531101" y="281305"/>
                  </a:lnTo>
                  <a:lnTo>
                    <a:pt x="527545" y="283756"/>
                  </a:lnTo>
                  <a:lnTo>
                    <a:pt x="524103" y="287540"/>
                  </a:lnTo>
                  <a:lnTo>
                    <a:pt x="522554" y="292315"/>
                  </a:lnTo>
                  <a:lnTo>
                    <a:pt x="521766" y="297091"/>
                  </a:lnTo>
                  <a:lnTo>
                    <a:pt x="520992" y="300659"/>
                  </a:lnTo>
                  <a:lnTo>
                    <a:pt x="522439" y="303212"/>
                  </a:lnTo>
                  <a:lnTo>
                    <a:pt x="527989" y="301764"/>
                  </a:lnTo>
                  <a:lnTo>
                    <a:pt x="530326" y="301104"/>
                  </a:lnTo>
                  <a:lnTo>
                    <a:pt x="530771" y="300761"/>
                  </a:lnTo>
                  <a:lnTo>
                    <a:pt x="531660" y="293204"/>
                  </a:lnTo>
                  <a:lnTo>
                    <a:pt x="534441" y="290093"/>
                  </a:lnTo>
                  <a:close/>
                </a:path>
                <a:path w="799465" h="323850">
                  <a:moveTo>
                    <a:pt x="547878" y="262623"/>
                  </a:moveTo>
                  <a:lnTo>
                    <a:pt x="544550" y="260070"/>
                  </a:lnTo>
                  <a:lnTo>
                    <a:pt x="541439" y="257073"/>
                  </a:lnTo>
                  <a:lnTo>
                    <a:pt x="538099" y="254622"/>
                  </a:lnTo>
                  <a:lnTo>
                    <a:pt x="535546" y="252958"/>
                  </a:lnTo>
                  <a:lnTo>
                    <a:pt x="528320" y="257962"/>
                  </a:lnTo>
                  <a:lnTo>
                    <a:pt x="528662" y="259410"/>
                  </a:lnTo>
                  <a:lnTo>
                    <a:pt x="528840" y="260121"/>
                  </a:lnTo>
                  <a:lnTo>
                    <a:pt x="529107" y="261188"/>
                  </a:lnTo>
                  <a:lnTo>
                    <a:pt x="529209" y="261518"/>
                  </a:lnTo>
                  <a:lnTo>
                    <a:pt x="529120" y="261226"/>
                  </a:lnTo>
                  <a:lnTo>
                    <a:pt x="535571" y="269227"/>
                  </a:lnTo>
                  <a:lnTo>
                    <a:pt x="542239" y="269328"/>
                  </a:lnTo>
                  <a:lnTo>
                    <a:pt x="547039" y="265722"/>
                  </a:lnTo>
                  <a:lnTo>
                    <a:pt x="547878" y="262623"/>
                  </a:lnTo>
                  <a:close/>
                </a:path>
                <a:path w="799465" h="323850">
                  <a:moveTo>
                    <a:pt x="576541" y="90728"/>
                  </a:moveTo>
                  <a:lnTo>
                    <a:pt x="571881" y="89839"/>
                  </a:lnTo>
                  <a:lnTo>
                    <a:pt x="570318" y="89623"/>
                  </a:lnTo>
                  <a:lnTo>
                    <a:pt x="565442" y="92506"/>
                  </a:lnTo>
                  <a:lnTo>
                    <a:pt x="563321" y="93840"/>
                  </a:lnTo>
                  <a:lnTo>
                    <a:pt x="561771" y="94627"/>
                  </a:lnTo>
                  <a:lnTo>
                    <a:pt x="558876" y="97739"/>
                  </a:lnTo>
                  <a:lnTo>
                    <a:pt x="565988" y="102628"/>
                  </a:lnTo>
                  <a:lnTo>
                    <a:pt x="567436" y="100850"/>
                  </a:lnTo>
                  <a:lnTo>
                    <a:pt x="571436" y="95732"/>
                  </a:lnTo>
                  <a:lnTo>
                    <a:pt x="576541" y="90728"/>
                  </a:lnTo>
                  <a:close/>
                </a:path>
                <a:path w="799465" h="323850">
                  <a:moveTo>
                    <a:pt x="576770" y="284200"/>
                  </a:moveTo>
                  <a:lnTo>
                    <a:pt x="572541" y="280746"/>
                  </a:lnTo>
                  <a:lnTo>
                    <a:pt x="570547" y="279196"/>
                  </a:lnTo>
                  <a:lnTo>
                    <a:pt x="568655" y="278968"/>
                  </a:lnTo>
                  <a:lnTo>
                    <a:pt x="566991" y="279641"/>
                  </a:lnTo>
                  <a:lnTo>
                    <a:pt x="562876" y="281305"/>
                  </a:lnTo>
                  <a:lnTo>
                    <a:pt x="559993" y="287870"/>
                  </a:lnTo>
                  <a:lnTo>
                    <a:pt x="560108" y="291985"/>
                  </a:lnTo>
                  <a:lnTo>
                    <a:pt x="561987" y="300774"/>
                  </a:lnTo>
                  <a:lnTo>
                    <a:pt x="565416" y="300634"/>
                  </a:lnTo>
                  <a:lnTo>
                    <a:pt x="568833" y="296557"/>
                  </a:lnTo>
                  <a:lnTo>
                    <a:pt x="572884" y="289763"/>
                  </a:lnTo>
                  <a:lnTo>
                    <a:pt x="576770" y="284200"/>
                  </a:lnTo>
                  <a:close/>
                </a:path>
                <a:path w="799465" h="323850">
                  <a:moveTo>
                    <a:pt x="582739" y="234238"/>
                  </a:moveTo>
                  <a:lnTo>
                    <a:pt x="569480" y="219214"/>
                  </a:lnTo>
                  <a:lnTo>
                    <a:pt x="567105" y="226275"/>
                  </a:lnTo>
                  <a:lnTo>
                    <a:pt x="566991" y="230492"/>
                  </a:lnTo>
                  <a:lnTo>
                    <a:pt x="570445" y="233997"/>
                  </a:lnTo>
                  <a:lnTo>
                    <a:pt x="577240" y="235546"/>
                  </a:lnTo>
                  <a:lnTo>
                    <a:pt x="582739" y="234238"/>
                  </a:lnTo>
                  <a:close/>
                </a:path>
                <a:path w="799465" h="323850">
                  <a:moveTo>
                    <a:pt x="604405" y="261848"/>
                  </a:moveTo>
                  <a:lnTo>
                    <a:pt x="603770" y="254508"/>
                  </a:lnTo>
                  <a:lnTo>
                    <a:pt x="604177" y="258851"/>
                  </a:lnTo>
                  <a:lnTo>
                    <a:pt x="604075" y="254508"/>
                  </a:lnTo>
                  <a:lnTo>
                    <a:pt x="603999" y="251726"/>
                  </a:lnTo>
                  <a:lnTo>
                    <a:pt x="603885" y="246951"/>
                  </a:lnTo>
                  <a:lnTo>
                    <a:pt x="598551" y="249504"/>
                  </a:lnTo>
                  <a:lnTo>
                    <a:pt x="594106" y="251726"/>
                  </a:lnTo>
                  <a:lnTo>
                    <a:pt x="594106" y="258851"/>
                  </a:lnTo>
                  <a:lnTo>
                    <a:pt x="591718" y="261848"/>
                  </a:lnTo>
                  <a:lnTo>
                    <a:pt x="590435" y="263626"/>
                  </a:lnTo>
                  <a:lnTo>
                    <a:pt x="583107" y="269074"/>
                  </a:lnTo>
                  <a:lnTo>
                    <a:pt x="587883" y="271411"/>
                  </a:lnTo>
                  <a:lnTo>
                    <a:pt x="590550" y="272745"/>
                  </a:lnTo>
                  <a:lnTo>
                    <a:pt x="594550" y="267081"/>
                  </a:lnTo>
                  <a:lnTo>
                    <a:pt x="597433" y="266407"/>
                  </a:lnTo>
                  <a:lnTo>
                    <a:pt x="600989" y="265747"/>
                  </a:lnTo>
                  <a:lnTo>
                    <a:pt x="603770" y="266192"/>
                  </a:lnTo>
                  <a:lnTo>
                    <a:pt x="603834" y="265747"/>
                  </a:lnTo>
                  <a:lnTo>
                    <a:pt x="604164" y="263626"/>
                  </a:lnTo>
                  <a:lnTo>
                    <a:pt x="604405" y="261848"/>
                  </a:lnTo>
                  <a:close/>
                </a:path>
                <a:path w="799465" h="323850">
                  <a:moveTo>
                    <a:pt x="611492" y="100558"/>
                  </a:moveTo>
                  <a:lnTo>
                    <a:pt x="606767" y="100736"/>
                  </a:lnTo>
                  <a:lnTo>
                    <a:pt x="603656" y="101854"/>
                  </a:lnTo>
                  <a:lnTo>
                    <a:pt x="595325" y="105524"/>
                  </a:lnTo>
                  <a:lnTo>
                    <a:pt x="601992" y="109855"/>
                  </a:lnTo>
                  <a:lnTo>
                    <a:pt x="605637" y="108610"/>
                  </a:lnTo>
                  <a:lnTo>
                    <a:pt x="609968" y="104343"/>
                  </a:lnTo>
                  <a:lnTo>
                    <a:pt x="611492" y="100558"/>
                  </a:lnTo>
                  <a:close/>
                </a:path>
                <a:path w="799465" h="323850">
                  <a:moveTo>
                    <a:pt x="618540" y="210591"/>
                  </a:moveTo>
                  <a:lnTo>
                    <a:pt x="617321" y="207810"/>
                  </a:lnTo>
                  <a:lnTo>
                    <a:pt x="616762" y="206705"/>
                  </a:lnTo>
                  <a:lnTo>
                    <a:pt x="614095" y="205701"/>
                  </a:lnTo>
                  <a:lnTo>
                    <a:pt x="613206" y="205028"/>
                  </a:lnTo>
                  <a:lnTo>
                    <a:pt x="611428" y="203593"/>
                  </a:lnTo>
                  <a:lnTo>
                    <a:pt x="609765" y="201917"/>
                  </a:lnTo>
                  <a:lnTo>
                    <a:pt x="608545" y="199923"/>
                  </a:lnTo>
                  <a:lnTo>
                    <a:pt x="607212" y="197802"/>
                  </a:lnTo>
                  <a:lnTo>
                    <a:pt x="601878" y="202361"/>
                  </a:lnTo>
                  <a:lnTo>
                    <a:pt x="600989" y="208368"/>
                  </a:lnTo>
                  <a:lnTo>
                    <a:pt x="608660" y="210705"/>
                  </a:lnTo>
                  <a:lnTo>
                    <a:pt x="612216" y="211035"/>
                  </a:lnTo>
                  <a:lnTo>
                    <a:pt x="614210" y="211150"/>
                  </a:lnTo>
                  <a:lnTo>
                    <a:pt x="618540" y="210591"/>
                  </a:lnTo>
                  <a:close/>
                </a:path>
                <a:path w="799465" h="323850">
                  <a:moveTo>
                    <a:pt x="624992" y="323672"/>
                  </a:moveTo>
                  <a:lnTo>
                    <a:pt x="619772" y="321449"/>
                  </a:lnTo>
                  <a:lnTo>
                    <a:pt x="612546" y="320116"/>
                  </a:lnTo>
                  <a:lnTo>
                    <a:pt x="609104" y="321894"/>
                  </a:lnTo>
                  <a:lnTo>
                    <a:pt x="608101" y="322453"/>
                  </a:lnTo>
                  <a:lnTo>
                    <a:pt x="607441" y="323113"/>
                  </a:lnTo>
                  <a:lnTo>
                    <a:pt x="607212" y="323672"/>
                  </a:lnTo>
                  <a:lnTo>
                    <a:pt x="624992" y="323672"/>
                  </a:lnTo>
                  <a:close/>
                </a:path>
                <a:path w="799465" h="323850">
                  <a:moveTo>
                    <a:pt x="626656" y="292430"/>
                  </a:moveTo>
                  <a:lnTo>
                    <a:pt x="625271" y="287756"/>
                  </a:lnTo>
                  <a:lnTo>
                    <a:pt x="625106" y="287083"/>
                  </a:lnTo>
                  <a:lnTo>
                    <a:pt x="624992" y="285978"/>
                  </a:lnTo>
                  <a:lnTo>
                    <a:pt x="624890" y="283425"/>
                  </a:lnTo>
                  <a:lnTo>
                    <a:pt x="624763" y="280416"/>
                  </a:lnTo>
                  <a:lnTo>
                    <a:pt x="624547" y="274751"/>
                  </a:lnTo>
                  <a:lnTo>
                    <a:pt x="619099" y="280416"/>
                  </a:lnTo>
                  <a:lnTo>
                    <a:pt x="616102" y="283425"/>
                  </a:lnTo>
                  <a:lnTo>
                    <a:pt x="612876" y="288315"/>
                  </a:lnTo>
                  <a:lnTo>
                    <a:pt x="612546" y="294982"/>
                  </a:lnTo>
                  <a:lnTo>
                    <a:pt x="613206" y="296316"/>
                  </a:lnTo>
                  <a:lnTo>
                    <a:pt x="615429" y="297434"/>
                  </a:lnTo>
                  <a:lnTo>
                    <a:pt x="621550" y="300659"/>
                  </a:lnTo>
                  <a:lnTo>
                    <a:pt x="626656" y="292430"/>
                  </a:lnTo>
                  <a:close/>
                </a:path>
                <a:path w="799465" h="323850">
                  <a:moveTo>
                    <a:pt x="634326" y="235826"/>
                  </a:moveTo>
                  <a:lnTo>
                    <a:pt x="627214" y="229603"/>
                  </a:lnTo>
                  <a:lnTo>
                    <a:pt x="624878" y="228714"/>
                  </a:lnTo>
                  <a:lnTo>
                    <a:pt x="620318" y="226936"/>
                  </a:lnTo>
                  <a:lnTo>
                    <a:pt x="617994" y="230492"/>
                  </a:lnTo>
                  <a:lnTo>
                    <a:pt x="618096" y="234162"/>
                  </a:lnTo>
                  <a:lnTo>
                    <a:pt x="618210" y="235496"/>
                  </a:lnTo>
                  <a:lnTo>
                    <a:pt x="618540" y="236829"/>
                  </a:lnTo>
                  <a:lnTo>
                    <a:pt x="619213" y="237832"/>
                  </a:lnTo>
                  <a:lnTo>
                    <a:pt x="622211" y="242722"/>
                  </a:lnTo>
                  <a:lnTo>
                    <a:pt x="626440" y="242277"/>
                  </a:lnTo>
                  <a:lnTo>
                    <a:pt x="630542" y="238950"/>
                  </a:lnTo>
                  <a:lnTo>
                    <a:pt x="634326" y="235826"/>
                  </a:lnTo>
                  <a:close/>
                </a:path>
                <a:path w="799465" h="323850">
                  <a:moveTo>
                    <a:pt x="640765" y="30467"/>
                  </a:moveTo>
                  <a:lnTo>
                    <a:pt x="638327" y="29806"/>
                  </a:lnTo>
                  <a:lnTo>
                    <a:pt x="636765" y="29362"/>
                  </a:lnTo>
                  <a:lnTo>
                    <a:pt x="632993" y="31699"/>
                  </a:lnTo>
                  <a:lnTo>
                    <a:pt x="632650" y="33248"/>
                  </a:lnTo>
                  <a:lnTo>
                    <a:pt x="632548" y="33578"/>
                  </a:lnTo>
                  <a:lnTo>
                    <a:pt x="632548" y="35255"/>
                  </a:lnTo>
                  <a:lnTo>
                    <a:pt x="633095" y="38811"/>
                  </a:lnTo>
                  <a:lnTo>
                    <a:pt x="634428" y="39471"/>
                  </a:lnTo>
                  <a:lnTo>
                    <a:pt x="636320" y="40360"/>
                  </a:lnTo>
                  <a:lnTo>
                    <a:pt x="637768" y="36804"/>
                  </a:lnTo>
                  <a:lnTo>
                    <a:pt x="638429" y="35585"/>
                  </a:lnTo>
                  <a:lnTo>
                    <a:pt x="640765" y="30467"/>
                  </a:lnTo>
                  <a:close/>
                </a:path>
                <a:path w="799465" h="323850">
                  <a:moveTo>
                    <a:pt x="641731" y="131165"/>
                  </a:moveTo>
                  <a:lnTo>
                    <a:pt x="641311" y="126441"/>
                  </a:lnTo>
                  <a:lnTo>
                    <a:pt x="635215" y="122872"/>
                  </a:lnTo>
                  <a:lnTo>
                    <a:pt x="632434" y="122313"/>
                  </a:lnTo>
                  <a:lnTo>
                    <a:pt x="633209" y="128536"/>
                  </a:lnTo>
                  <a:lnTo>
                    <a:pt x="633984" y="131089"/>
                  </a:lnTo>
                  <a:lnTo>
                    <a:pt x="633984" y="131318"/>
                  </a:lnTo>
                  <a:lnTo>
                    <a:pt x="634098" y="131533"/>
                  </a:lnTo>
                  <a:lnTo>
                    <a:pt x="634212" y="131876"/>
                  </a:lnTo>
                  <a:lnTo>
                    <a:pt x="634326" y="132092"/>
                  </a:lnTo>
                  <a:lnTo>
                    <a:pt x="638670" y="134073"/>
                  </a:lnTo>
                  <a:lnTo>
                    <a:pt x="641731" y="131165"/>
                  </a:lnTo>
                  <a:close/>
                </a:path>
                <a:path w="799465" h="323850">
                  <a:moveTo>
                    <a:pt x="655650" y="272084"/>
                  </a:moveTo>
                  <a:lnTo>
                    <a:pt x="655104" y="266738"/>
                  </a:lnTo>
                  <a:lnTo>
                    <a:pt x="646772" y="266522"/>
                  </a:lnTo>
                  <a:lnTo>
                    <a:pt x="645210" y="272630"/>
                  </a:lnTo>
                  <a:lnTo>
                    <a:pt x="644105" y="276974"/>
                  </a:lnTo>
                  <a:lnTo>
                    <a:pt x="653770" y="280416"/>
                  </a:lnTo>
                  <a:lnTo>
                    <a:pt x="655434" y="274408"/>
                  </a:lnTo>
                  <a:lnTo>
                    <a:pt x="655650" y="273519"/>
                  </a:lnTo>
                  <a:lnTo>
                    <a:pt x="655650" y="272084"/>
                  </a:lnTo>
                  <a:close/>
                </a:path>
                <a:path w="799465" h="323850">
                  <a:moveTo>
                    <a:pt x="664540" y="202260"/>
                  </a:moveTo>
                  <a:lnTo>
                    <a:pt x="658431" y="201142"/>
                  </a:lnTo>
                  <a:lnTo>
                    <a:pt x="658660" y="201142"/>
                  </a:lnTo>
                  <a:lnTo>
                    <a:pt x="658380" y="201104"/>
                  </a:lnTo>
                  <a:lnTo>
                    <a:pt x="658101" y="201028"/>
                  </a:lnTo>
                  <a:lnTo>
                    <a:pt x="655434" y="200698"/>
                  </a:lnTo>
                  <a:lnTo>
                    <a:pt x="656767" y="200914"/>
                  </a:lnTo>
                  <a:lnTo>
                    <a:pt x="657872" y="201028"/>
                  </a:lnTo>
                  <a:lnTo>
                    <a:pt x="653427" y="200583"/>
                  </a:lnTo>
                  <a:lnTo>
                    <a:pt x="648208" y="203695"/>
                  </a:lnTo>
                  <a:lnTo>
                    <a:pt x="648208" y="206260"/>
                  </a:lnTo>
                  <a:lnTo>
                    <a:pt x="648766" y="211594"/>
                  </a:lnTo>
                  <a:lnTo>
                    <a:pt x="657098" y="209816"/>
                  </a:lnTo>
                  <a:lnTo>
                    <a:pt x="661098" y="206921"/>
                  </a:lnTo>
                  <a:lnTo>
                    <a:pt x="663879" y="204927"/>
                  </a:lnTo>
                  <a:lnTo>
                    <a:pt x="664540" y="202260"/>
                  </a:lnTo>
                  <a:close/>
                </a:path>
                <a:path w="799465" h="323850">
                  <a:moveTo>
                    <a:pt x="667435" y="230276"/>
                  </a:moveTo>
                  <a:lnTo>
                    <a:pt x="665988" y="229831"/>
                  </a:lnTo>
                  <a:lnTo>
                    <a:pt x="667207" y="230276"/>
                  </a:lnTo>
                  <a:lnTo>
                    <a:pt x="667435" y="230276"/>
                  </a:lnTo>
                  <a:close/>
                </a:path>
                <a:path w="799465" h="323850">
                  <a:moveTo>
                    <a:pt x="673874" y="239839"/>
                  </a:moveTo>
                  <a:lnTo>
                    <a:pt x="673328" y="233387"/>
                  </a:lnTo>
                  <a:lnTo>
                    <a:pt x="673163" y="230835"/>
                  </a:lnTo>
                  <a:lnTo>
                    <a:pt x="673100" y="229717"/>
                  </a:lnTo>
                  <a:lnTo>
                    <a:pt x="668985" y="230835"/>
                  </a:lnTo>
                  <a:lnTo>
                    <a:pt x="661543" y="228498"/>
                  </a:lnTo>
                  <a:lnTo>
                    <a:pt x="658329" y="228498"/>
                  </a:lnTo>
                  <a:lnTo>
                    <a:pt x="658215" y="229717"/>
                  </a:lnTo>
                  <a:lnTo>
                    <a:pt x="658126" y="230835"/>
                  </a:lnTo>
                  <a:lnTo>
                    <a:pt x="657885" y="233387"/>
                  </a:lnTo>
                  <a:lnTo>
                    <a:pt x="657098" y="240830"/>
                  </a:lnTo>
                  <a:lnTo>
                    <a:pt x="673874" y="239839"/>
                  </a:lnTo>
                  <a:close/>
                </a:path>
                <a:path w="799465" h="323850">
                  <a:moveTo>
                    <a:pt x="678764" y="297980"/>
                  </a:moveTo>
                  <a:lnTo>
                    <a:pt x="676656" y="297535"/>
                  </a:lnTo>
                  <a:lnTo>
                    <a:pt x="670763" y="297319"/>
                  </a:lnTo>
                  <a:lnTo>
                    <a:pt x="674649" y="297535"/>
                  </a:lnTo>
                  <a:lnTo>
                    <a:pt x="670318" y="297319"/>
                  </a:lnTo>
                  <a:lnTo>
                    <a:pt x="665543" y="299986"/>
                  </a:lnTo>
                  <a:lnTo>
                    <a:pt x="663105" y="306997"/>
                  </a:lnTo>
                  <a:lnTo>
                    <a:pt x="664540" y="312889"/>
                  </a:lnTo>
                  <a:lnTo>
                    <a:pt x="668769" y="311886"/>
                  </a:lnTo>
                  <a:lnTo>
                    <a:pt x="672985" y="310997"/>
                  </a:lnTo>
                  <a:lnTo>
                    <a:pt x="674763" y="302094"/>
                  </a:lnTo>
                  <a:lnTo>
                    <a:pt x="677430" y="299212"/>
                  </a:lnTo>
                  <a:lnTo>
                    <a:pt x="678764" y="297980"/>
                  </a:lnTo>
                  <a:close/>
                </a:path>
                <a:path w="799465" h="323850">
                  <a:moveTo>
                    <a:pt x="685546" y="164223"/>
                  </a:moveTo>
                  <a:lnTo>
                    <a:pt x="678434" y="164452"/>
                  </a:lnTo>
                  <a:lnTo>
                    <a:pt x="676656" y="164452"/>
                  </a:lnTo>
                  <a:lnTo>
                    <a:pt x="674547" y="164338"/>
                  </a:lnTo>
                  <a:lnTo>
                    <a:pt x="670102" y="164566"/>
                  </a:lnTo>
                  <a:lnTo>
                    <a:pt x="667651" y="165112"/>
                  </a:lnTo>
                  <a:lnTo>
                    <a:pt x="666102" y="166674"/>
                  </a:lnTo>
                  <a:lnTo>
                    <a:pt x="663879" y="169011"/>
                  </a:lnTo>
                  <a:lnTo>
                    <a:pt x="664654" y="173012"/>
                  </a:lnTo>
                  <a:lnTo>
                    <a:pt x="666991" y="174904"/>
                  </a:lnTo>
                  <a:lnTo>
                    <a:pt x="669328" y="176898"/>
                  </a:lnTo>
                  <a:lnTo>
                    <a:pt x="672096" y="176568"/>
                  </a:lnTo>
                  <a:lnTo>
                    <a:pt x="674763" y="175463"/>
                  </a:lnTo>
                  <a:lnTo>
                    <a:pt x="676541" y="174790"/>
                  </a:lnTo>
                  <a:lnTo>
                    <a:pt x="678205" y="173786"/>
                  </a:lnTo>
                  <a:lnTo>
                    <a:pt x="679437" y="172567"/>
                  </a:lnTo>
                  <a:lnTo>
                    <a:pt x="683323" y="169011"/>
                  </a:lnTo>
                  <a:lnTo>
                    <a:pt x="685546" y="164223"/>
                  </a:lnTo>
                  <a:close/>
                </a:path>
                <a:path w="799465" h="323850">
                  <a:moveTo>
                    <a:pt x="688543" y="127419"/>
                  </a:moveTo>
                  <a:lnTo>
                    <a:pt x="688428" y="123317"/>
                  </a:lnTo>
                  <a:lnTo>
                    <a:pt x="685660" y="125984"/>
                  </a:lnTo>
                  <a:lnTo>
                    <a:pt x="683768" y="126530"/>
                  </a:lnTo>
                  <a:lnTo>
                    <a:pt x="681316" y="127317"/>
                  </a:lnTo>
                  <a:lnTo>
                    <a:pt x="677316" y="125310"/>
                  </a:lnTo>
                  <a:lnTo>
                    <a:pt x="673430" y="123418"/>
                  </a:lnTo>
                  <a:lnTo>
                    <a:pt x="672884" y="127088"/>
                  </a:lnTo>
                  <a:lnTo>
                    <a:pt x="674992" y="129755"/>
                  </a:lnTo>
                  <a:lnTo>
                    <a:pt x="677875" y="133210"/>
                  </a:lnTo>
                  <a:lnTo>
                    <a:pt x="680542" y="137541"/>
                  </a:lnTo>
                  <a:lnTo>
                    <a:pt x="684542" y="133210"/>
                  </a:lnTo>
                  <a:lnTo>
                    <a:pt x="685431" y="132207"/>
                  </a:lnTo>
                  <a:lnTo>
                    <a:pt x="686765" y="130987"/>
                  </a:lnTo>
                  <a:lnTo>
                    <a:pt x="687768" y="129755"/>
                  </a:lnTo>
                  <a:lnTo>
                    <a:pt x="688213" y="128981"/>
                  </a:lnTo>
                  <a:lnTo>
                    <a:pt x="688543" y="128320"/>
                  </a:lnTo>
                  <a:lnTo>
                    <a:pt x="688543" y="127419"/>
                  </a:lnTo>
                  <a:close/>
                </a:path>
                <a:path w="799465" h="323850">
                  <a:moveTo>
                    <a:pt x="700316" y="100850"/>
                  </a:moveTo>
                  <a:lnTo>
                    <a:pt x="699770" y="98742"/>
                  </a:lnTo>
                  <a:lnTo>
                    <a:pt x="698538" y="94513"/>
                  </a:lnTo>
                  <a:lnTo>
                    <a:pt x="696214" y="93624"/>
                  </a:lnTo>
                  <a:lnTo>
                    <a:pt x="692772" y="95961"/>
                  </a:lnTo>
                  <a:lnTo>
                    <a:pt x="691654" y="96735"/>
                  </a:lnTo>
                  <a:lnTo>
                    <a:pt x="690321" y="98958"/>
                  </a:lnTo>
                  <a:lnTo>
                    <a:pt x="689762" y="100965"/>
                  </a:lnTo>
                  <a:lnTo>
                    <a:pt x="689546" y="101523"/>
                  </a:lnTo>
                  <a:lnTo>
                    <a:pt x="689432" y="102069"/>
                  </a:lnTo>
                  <a:lnTo>
                    <a:pt x="689432" y="103517"/>
                  </a:lnTo>
                  <a:lnTo>
                    <a:pt x="689876" y="104190"/>
                  </a:lnTo>
                  <a:lnTo>
                    <a:pt x="690549" y="104736"/>
                  </a:lnTo>
                  <a:lnTo>
                    <a:pt x="690651" y="104965"/>
                  </a:lnTo>
                  <a:lnTo>
                    <a:pt x="693102" y="106299"/>
                  </a:lnTo>
                  <a:lnTo>
                    <a:pt x="700316" y="100850"/>
                  </a:lnTo>
                  <a:close/>
                </a:path>
                <a:path w="799465" h="323850">
                  <a:moveTo>
                    <a:pt x="701103" y="243509"/>
                  </a:moveTo>
                  <a:lnTo>
                    <a:pt x="697992" y="240944"/>
                  </a:lnTo>
                  <a:lnTo>
                    <a:pt x="695096" y="239280"/>
                  </a:lnTo>
                  <a:lnTo>
                    <a:pt x="692658" y="238163"/>
                  </a:lnTo>
                  <a:lnTo>
                    <a:pt x="688873" y="237058"/>
                  </a:lnTo>
                  <a:lnTo>
                    <a:pt x="687209" y="238061"/>
                  </a:lnTo>
                  <a:lnTo>
                    <a:pt x="686435" y="239610"/>
                  </a:lnTo>
                  <a:lnTo>
                    <a:pt x="685876" y="241058"/>
                  </a:lnTo>
                  <a:lnTo>
                    <a:pt x="685876" y="242836"/>
                  </a:lnTo>
                  <a:lnTo>
                    <a:pt x="686549" y="244614"/>
                  </a:lnTo>
                  <a:lnTo>
                    <a:pt x="686765" y="245287"/>
                  </a:lnTo>
                  <a:lnTo>
                    <a:pt x="686993" y="245833"/>
                  </a:lnTo>
                  <a:lnTo>
                    <a:pt x="687438" y="246507"/>
                  </a:lnTo>
                  <a:lnTo>
                    <a:pt x="690880" y="252069"/>
                  </a:lnTo>
                  <a:lnTo>
                    <a:pt x="695655" y="251066"/>
                  </a:lnTo>
                  <a:lnTo>
                    <a:pt x="699211" y="246062"/>
                  </a:lnTo>
                  <a:lnTo>
                    <a:pt x="701103" y="243509"/>
                  </a:lnTo>
                  <a:close/>
                </a:path>
                <a:path w="799465" h="323850">
                  <a:moveTo>
                    <a:pt x="704659" y="207365"/>
                  </a:moveTo>
                  <a:lnTo>
                    <a:pt x="698322" y="206146"/>
                  </a:lnTo>
                  <a:lnTo>
                    <a:pt x="696315" y="206921"/>
                  </a:lnTo>
                  <a:lnTo>
                    <a:pt x="694994" y="207365"/>
                  </a:lnTo>
                  <a:lnTo>
                    <a:pt x="693991" y="208699"/>
                  </a:lnTo>
                  <a:lnTo>
                    <a:pt x="693547" y="210375"/>
                  </a:lnTo>
                  <a:lnTo>
                    <a:pt x="692873" y="212255"/>
                  </a:lnTo>
                  <a:lnTo>
                    <a:pt x="692988" y="214490"/>
                  </a:lnTo>
                  <a:lnTo>
                    <a:pt x="694321" y="215709"/>
                  </a:lnTo>
                  <a:lnTo>
                    <a:pt x="696760" y="218046"/>
                  </a:lnTo>
                  <a:lnTo>
                    <a:pt x="700659" y="212369"/>
                  </a:lnTo>
                  <a:lnTo>
                    <a:pt x="704659" y="207365"/>
                  </a:lnTo>
                  <a:close/>
                </a:path>
                <a:path w="799465" h="323850">
                  <a:moveTo>
                    <a:pt x="717537" y="289763"/>
                  </a:moveTo>
                  <a:lnTo>
                    <a:pt x="714540" y="283197"/>
                  </a:lnTo>
                  <a:lnTo>
                    <a:pt x="710171" y="282308"/>
                  </a:lnTo>
                  <a:lnTo>
                    <a:pt x="704494" y="286537"/>
                  </a:lnTo>
                  <a:lnTo>
                    <a:pt x="701636" y="291426"/>
                  </a:lnTo>
                  <a:lnTo>
                    <a:pt x="705764" y="292531"/>
                  </a:lnTo>
                  <a:lnTo>
                    <a:pt x="703427" y="293204"/>
                  </a:lnTo>
                  <a:lnTo>
                    <a:pt x="706882" y="292430"/>
                  </a:lnTo>
                  <a:lnTo>
                    <a:pt x="710438" y="292087"/>
                  </a:lnTo>
                  <a:lnTo>
                    <a:pt x="717537" y="289763"/>
                  </a:lnTo>
                  <a:close/>
                </a:path>
                <a:path w="799465" h="323850">
                  <a:moveTo>
                    <a:pt x="725652" y="47701"/>
                  </a:moveTo>
                  <a:lnTo>
                    <a:pt x="723988" y="44919"/>
                  </a:lnTo>
                  <a:lnTo>
                    <a:pt x="721766" y="44259"/>
                  </a:lnTo>
                  <a:lnTo>
                    <a:pt x="720102" y="43700"/>
                  </a:lnTo>
                  <a:lnTo>
                    <a:pt x="718324" y="44259"/>
                  </a:lnTo>
                  <a:lnTo>
                    <a:pt x="716991" y="46482"/>
                  </a:lnTo>
                  <a:lnTo>
                    <a:pt x="713879" y="51371"/>
                  </a:lnTo>
                  <a:lnTo>
                    <a:pt x="723874" y="57048"/>
                  </a:lnTo>
                  <a:lnTo>
                    <a:pt x="725093" y="50596"/>
                  </a:lnTo>
                  <a:lnTo>
                    <a:pt x="725652" y="47701"/>
                  </a:lnTo>
                  <a:close/>
                </a:path>
                <a:path w="799465" h="323850">
                  <a:moveTo>
                    <a:pt x="734542" y="170230"/>
                  </a:moveTo>
                  <a:lnTo>
                    <a:pt x="734428" y="169125"/>
                  </a:lnTo>
                  <a:lnTo>
                    <a:pt x="733653" y="168338"/>
                  </a:lnTo>
                  <a:lnTo>
                    <a:pt x="730427" y="164896"/>
                  </a:lnTo>
                  <a:lnTo>
                    <a:pt x="726655" y="171005"/>
                  </a:lnTo>
                  <a:lnTo>
                    <a:pt x="725093" y="173228"/>
                  </a:lnTo>
                  <a:lnTo>
                    <a:pt x="722769" y="176453"/>
                  </a:lnTo>
                  <a:lnTo>
                    <a:pt x="721880" y="182689"/>
                  </a:lnTo>
                  <a:lnTo>
                    <a:pt x="727659" y="180911"/>
                  </a:lnTo>
                  <a:lnTo>
                    <a:pt x="728103" y="180911"/>
                  </a:lnTo>
                  <a:lnTo>
                    <a:pt x="728433" y="180568"/>
                  </a:lnTo>
                  <a:lnTo>
                    <a:pt x="728878" y="180238"/>
                  </a:lnTo>
                  <a:lnTo>
                    <a:pt x="730097" y="179578"/>
                  </a:lnTo>
                  <a:lnTo>
                    <a:pt x="731316" y="178574"/>
                  </a:lnTo>
                  <a:lnTo>
                    <a:pt x="732434" y="177126"/>
                  </a:lnTo>
                  <a:lnTo>
                    <a:pt x="733767" y="175348"/>
                  </a:lnTo>
                  <a:lnTo>
                    <a:pt x="734542" y="173228"/>
                  </a:lnTo>
                  <a:lnTo>
                    <a:pt x="734542" y="170230"/>
                  </a:lnTo>
                  <a:close/>
                </a:path>
                <a:path w="799465" h="323850">
                  <a:moveTo>
                    <a:pt x="736206" y="241388"/>
                  </a:moveTo>
                  <a:lnTo>
                    <a:pt x="734212" y="239839"/>
                  </a:lnTo>
                  <a:lnTo>
                    <a:pt x="731989" y="239941"/>
                  </a:lnTo>
                  <a:lnTo>
                    <a:pt x="730872" y="239941"/>
                  </a:lnTo>
                  <a:lnTo>
                    <a:pt x="729881" y="240284"/>
                  </a:lnTo>
                  <a:lnTo>
                    <a:pt x="728992" y="241173"/>
                  </a:lnTo>
                  <a:lnTo>
                    <a:pt x="725208" y="244614"/>
                  </a:lnTo>
                  <a:lnTo>
                    <a:pt x="730656" y="248069"/>
                  </a:lnTo>
                  <a:lnTo>
                    <a:pt x="733882" y="244170"/>
                  </a:lnTo>
                  <a:lnTo>
                    <a:pt x="736206" y="241388"/>
                  </a:lnTo>
                  <a:close/>
                </a:path>
                <a:path w="799465" h="323850">
                  <a:moveTo>
                    <a:pt x="740435" y="97624"/>
                  </a:moveTo>
                  <a:lnTo>
                    <a:pt x="740092" y="96405"/>
                  </a:lnTo>
                  <a:lnTo>
                    <a:pt x="738212" y="88734"/>
                  </a:lnTo>
                  <a:lnTo>
                    <a:pt x="735660" y="90957"/>
                  </a:lnTo>
                  <a:lnTo>
                    <a:pt x="734656" y="94513"/>
                  </a:lnTo>
                  <a:lnTo>
                    <a:pt x="733983" y="96735"/>
                  </a:lnTo>
                  <a:lnTo>
                    <a:pt x="734098" y="99631"/>
                  </a:lnTo>
                  <a:lnTo>
                    <a:pt x="735660" y="100190"/>
                  </a:lnTo>
                  <a:lnTo>
                    <a:pt x="737095" y="100736"/>
                  </a:lnTo>
                  <a:lnTo>
                    <a:pt x="740435" y="97624"/>
                  </a:lnTo>
                  <a:close/>
                </a:path>
                <a:path w="799465" h="323850">
                  <a:moveTo>
                    <a:pt x="743762" y="297434"/>
                  </a:moveTo>
                  <a:lnTo>
                    <a:pt x="742099" y="295986"/>
                  </a:lnTo>
                  <a:lnTo>
                    <a:pt x="739648" y="295871"/>
                  </a:lnTo>
                  <a:lnTo>
                    <a:pt x="736549" y="295656"/>
                  </a:lnTo>
                  <a:lnTo>
                    <a:pt x="732434" y="297649"/>
                  </a:lnTo>
                  <a:lnTo>
                    <a:pt x="731316" y="300990"/>
                  </a:lnTo>
                  <a:lnTo>
                    <a:pt x="730656" y="303212"/>
                  </a:lnTo>
                  <a:lnTo>
                    <a:pt x="729767" y="306654"/>
                  </a:lnTo>
                  <a:lnTo>
                    <a:pt x="732434" y="307657"/>
                  </a:lnTo>
                  <a:lnTo>
                    <a:pt x="735990" y="308876"/>
                  </a:lnTo>
                  <a:lnTo>
                    <a:pt x="741654" y="303542"/>
                  </a:lnTo>
                  <a:lnTo>
                    <a:pt x="743762" y="297434"/>
                  </a:lnTo>
                  <a:close/>
                </a:path>
                <a:path w="799465" h="323850">
                  <a:moveTo>
                    <a:pt x="764870" y="195364"/>
                  </a:moveTo>
                  <a:lnTo>
                    <a:pt x="763435" y="193802"/>
                  </a:lnTo>
                  <a:lnTo>
                    <a:pt x="758317" y="195021"/>
                  </a:lnTo>
                  <a:lnTo>
                    <a:pt x="756208" y="196024"/>
                  </a:lnTo>
                  <a:lnTo>
                    <a:pt x="749769" y="202145"/>
                  </a:lnTo>
                  <a:lnTo>
                    <a:pt x="749655" y="205917"/>
                  </a:lnTo>
                  <a:lnTo>
                    <a:pt x="749541" y="206921"/>
                  </a:lnTo>
                  <a:lnTo>
                    <a:pt x="749985" y="207810"/>
                  </a:lnTo>
                  <a:lnTo>
                    <a:pt x="750989" y="208368"/>
                  </a:lnTo>
                  <a:lnTo>
                    <a:pt x="753427" y="209588"/>
                  </a:lnTo>
                  <a:lnTo>
                    <a:pt x="761758" y="202031"/>
                  </a:lnTo>
                  <a:lnTo>
                    <a:pt x="762647" y="199694"/>
                  </a:lnTo>
                  <a:lnTo>
                    <a:pt x="764870" y="195364"/>
                  </a:lnTo>
                  <a:close/>
                </a:path>
                <a:path w="799465" h="323850">
                  <a:moveTo>
                    <a:pt x="768426" y="133654"/>
                  </a:moveTo>
                  <a:lnTo>
                    <a:pt x="767537" y="125755"/>
                  </a:lnTo>
                  <a:lnTo>
                    <a:pt x="763092" y="125196"/>
                  </a:lnTo>
                  <a:lnTo>
                    <a:pt x="761873" y="128651"/>
                  </a:lnTo>
                  <a:lnTo>
                    <a:pt x="761657" y="129311"/>
                  </a:lnTo>
                  <a:lnTo>
                    <a:pt x="761326" y="129755"/>
                  </a:lnTo>
                  <a:lnTo>
                    <a:pt x="761428" y="130644"/>
                  </a:lnTo>
                  <a:lnTo>
                    <a:pt x="761428" y="132651"/>
                  </a:lnTo>
                  <a:lnTo>
                    <a:pt x="762546" y="133870"/>
                  </a:lnTo>
                  <a:lnTo>
                    <a:pt x="763765" y="134543"/>
                  </a:lnTo>
                  <a:lnTo>
                    <a:pt x="764095" y="134658"/>
                  </a:lnTo>
                  <a:lnTo>
                    <a:pt x="764540" y="134759"/>
                  </a:lnTo>
                  <a:lnTo>
                    <a:pt x="764984" y="134759"/>
                  </a:lnTo>
                  <a:lnTo>
                    <a:pt x="766762" y="134874"/>
                  </a:lnTo>
                  <a:lnTo>
                    <a:pt x="768426" y="133654"/>
                  </a:lnTo>
                  <a:close/>
                </a:path>
                <a:path w="799465" h="323850">
                  <a:moveTo>
                    <a:pt x="769658" y="238721"/>
                  </a:moveTo>
                  <a:lnTo>
                    <a:pt x="764095" y="239166"/>
                  </a:lnTo>
                  <a:lnTo>
                    <a:pt x="762101" y="239395"/>
                  </a:lnTo>
                  <a:lnTo>
                    <a:pt x="758101" y="239610"/>
                  </a:lnTo>
                  <a:lnTo>
                    <a:pt x="757656" y="242176"/>
                  </a:lnTo>
                  <a:lnTo>
                    <a:pt x="757428" y="243725"/>
                  </a:lnTo>
                  <a:lnTo>
                    <a:pt x="759206" y="245948"/>
                  </a:lnTo>
                  <a:lnTo>
                    <a:pt x="762647" y="246176"/>
                  </a:lnTo>
                  <a:lnTo>
                    <a:pt x="763651" y="244500"/>
                  </a:lnTo>
                  <a:lnTo>
                    <a:pt x="764870" y="243395"/>
                  </a:lnTo>
                  <a:lnTo>
                    <a:pt x="767321" y="241173"/>
                  </a:lnTo>
                  <a:lnTo>
                    <a:pt x="769658" y="238721"/>
                  </a:lnTo>
                  <a:close/>
                </a:path>
                <a:path w="799465" h="323850">
                  <a:moveTo>
                    <a:pt x="771652" y="272084"/>
                  </a:moveTo>
                  <a:lnTo>
                    <a:pt x="769099" y="267411"/>
                  </a:lnTo>
                  <a:lnTo>
                    <a:pt x="765213" y="273075"/>
                  </a:lnTo>
                  <a:lnTo>
                    <a:pt x="765873" y="275526"/>
                  </a:lnTo>
                  <a:lnTo>
                    <a:pt x="765987" y="274637"/>
                  </a:lnTo>
                  <a:lnTo>
                    <a:pt x="766114" y="275526"/>
                  </a:lnTo>
                  <a:lnTo>
                    <a:pt x="766318" y="276974"/>
                  </a:lnTo>
                  <a:lnTo>
                    <a:pt x="766876" y="278866"/>
                  </a:lnTo>
                  <a:lnTo>
                    <a:pt x="767321" y="278866"/>
                  </a:lnTo>
                  <a:lnTo>
                    <a:pt x="769391" y="275526"/>
                  </a:lnTo>
                  <a:lnTo>
                    <a:pt x="769975" y="274637"/>
                  </a:lnTo>
                  <a:lnTo>
                    <a:pt x="771652" y="272084"/>
                  </a:lnTo>
                  <a:close/>
                </a:path>
                <a:path w="799465" h="323850">
                  <a:moveTo>
                    <a:pt x="780211" y="180352"/>
                  </a:moveTo>
                  <a:lnTo>
                    <a:pt x="780097" y="180124"/>
                  </a:lnTo>
                  <a:lnTo>
                    <a:pt x="779983" y="180911"/>
                  </a:lnTo>
                  <a:lnTo>
                    <a:pt x="780097" y="180682"/>
                  </a:lnTo>
                  <a:lnTo>
                    <a:pt x="780211" y="180352"/>
                  </a:lnTo>
                  <a:close/>
                </a:path>
                <a:path w="799465" h="323850">
                  <a:moveTo>
                    <a:pt x="793648" y="173126"/>
                  </a:moveTo>
                  <a:lnTo>
                    <a:pt x="790765" y="167563"/>
                  </a:lnTo>
                  <a:lnTo>
                    <a:pt x="781545" y="176796"/>
                  </a:lnTo>
                  <a:lnTo>
                    <a:pt x="780326" y="179844"/>
                  </a:lnTo>
                  <a:lnTo>
                    <a:pt x="780326" y="180022"/>
                  </a:lnTo>
                  <a:lnTo>
                    <a:pt x="780211" y="180352"/>
                  </a:lnTo>
                  <a:lnTo>
                    <a:pt x="780211" y="181902"/>
                  </a:lnTo>
                  <a:lnTo>
                    <a:pt x="782650" y="183464"/>
                  </a:lnTo>
                  <a:lnTo>
                    <a:pt x="784212" y="182575"/>
                  </a:lnTo>
                  <a:lnTo>
                    <a:pt x="790206" y="181356"/>
                  </a:lnTo>
                  <a:lnTo>
                    <a:pt x="793318" y="178130"/>
                  </a:lnTo>
                  <a:lnTo>
                    <a:pt x="793648" y="173126"/>
                  </a:lnTo>
                  <a:close/>
                </a:path>
                <a:path w="799465" h="323850">
                  <a:moveTo>
                    <a:pt x="798880" y="223050"/>
                  </a:moveTo>
                  <a:lnTo>
                    <a:pt x="795210" y="219710"/>
                  </a:lnTo>
                  <a:lnTo>
                    <a:pt x="792543" y="222262"/>
                  </a:lnTo>
                  <a:lnTo>
                    <a:pt x="791425" y="223266"/>
                  </a:lnTo>
                  <a:lnTo>
                    <a:pt x="790981" y="224383"/>
                  </a:lnTo>
                  <a:lnTo>
                    <a:pt x="790981" y="225272"/>
                  </a:lnTo>
                  <a:lnTo>
                    <a:pt x="791095" y="227164"/>
                  </a:lnTo>
                  <a:lnTo>
                    <a:pt x="792873" y="228269"/>
                  </a:lnTo>
                  <a:lnTo>
                    <a:pt x="795324" y="226047"/>
                  </a:lnTo>
                  <a:lnTo>
                    <a:pt x="798880" y="22305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879749" y="18673038"/>
              <a:ext cx="573405" cy="325120"/>
            </a:xfrm>
            <a:custGeom>
              <a:avLst/>
              <a:gdLst/>
              <a:ahLst/>
              <a:cxnLst/>
              <a:rect l="l" t="t" r="r" b="b"/>
              <a:pathLst>
                <a:path w="573404" h="325119">
                  <a:moveTo>
                    <a:pt x="10998" y="209486"/>
                  </a:moveTo>
                  <a:lnTo>
                    <a:pt x="6997" y="208597"/>
                  </a:lnTo>
                  <a:lnTo>
                    <a:pt x="2438" y="207479"/>
                  </a:lnTo>
                  <a:lnTo>
                    <a:pt x="0" y="214490"/>
                  </a:lnTo>
                  <a:lnTo>
                    <a:pt x="4330" y="214591"/>
                  </a:lnTo>
                  <a:lnTo>
                    <a:pt x="5549" y="214376"/>
                  </a:lnTo>
                  <a:lnTo>
                    <a:pt x="8775" y="212699"/>
                  </a:lnTo>
                  <a:lnTo>
                    <a:pt x="10998" y="209486"/>
                  </a:lnTo>
                  <a:close/>
                </a:path>
                <a:path w="573404" h="325119">
                  <a:moveTo>
                    <a:pt x="13779" y="164668"/>
                  </a:moveTo>
                  <a:lnTo>
                    <a:pt x="7442" y="161785"/>
                  </a:lnTo>
                  <a:lnTo>
                    <a:pt x="6108" y="165900"/>
                  </a:lnTo>
                  <a:lnTo>
                    <a:pt x="5105" y="168783"/>
                  </a:lnTo>
                  <a:lnTo>
                    <a:pt x="8547" y="170116"/>
                  </a:lnTo>
                  <a:lnTo>
                    <a:pt x="10883" y="169341"/>
                  </a:lnTo>
                  <a:lnTo>
                    <a:pt x="11658" y="169125"/>
                  </a:lnTo>
                  <a:lnTo>
                    <a:pt x="12331" y="168681"/>
                  </a:lnTo>
                  <a:lnTo>
                    <a:pt x="12547" y="167894"/>
                  </a:lnTo>
                  <a:lnTo>
                    <a:pt x="13779" y="164668"/>
                  </a:lnTo>
                  <a:close/>
                </a:path>
                <a:path w="573404" h="325119">
                  <a:moveTo>
                    <a:pt x="16548" y="103632"/>
                  </a:moveTo>
                  <a:lnTo>
                    <a:pt x="12661" y="106083"/>
                  </a:lnTo>
                  <a:lnTo>
                    <a:pt x="11442" y="106857"/>
                  </a:lnTo>
                  <a:lnTo>
                    <a:pt x="10553" y="108966"/>
                  </a:lnTo>
                  <a:lnTo>
                    <a:pt x="10439" y="111086"/>
                  </a:lnTo>
                  <a:lnTo>
                    <a:pt x="10223" y="113969"/>
                  </a:lnTo>
                  <a:lnTo>
                    <a:pt x="10998" y="116865"/>
                  </a:lnTo>
                  <a:lnTo>
                    <a:pt x="13550" y="116420"/>
                  </a:lnTo>
                  <a:lnTo>
                    <a:pt x="14998" y="116078"/>
                  </a:lnTo>
                  <a:lnTo>
                    <a:pt x="15557" y="113080"/>
                  </a:lnTo>
                  <a:lnTo>
                    <a:pt x="15887" y="111975"/>
                  </a:lnTo>
                  <a:lnTo>
                    <a:pt x="16332" y="109296"/>
                  </a:lnTo>
                  <a:lnTo>
                    <a:pt x="16548" y="103632"/>
                  </a:lnTo>
                  <a:close/>
                </a:path>
                <a:path w="573404" h="325119">
                  <a:moveTo>
                    <a:pt x="30556" y="253517"/>
                  </a:moveTo>
                  <a:lnTo>
                    <a:pt x="28549" y="252615"/>
                  </a:lnTo>
                  <a:lnTo>
                    <a:pt x="27444" y="251282"/>
                  </a:lnTo>
                  <a:lnTo>
                    <a:pt x="25222" y="252615"/>
                  </a:lnTo>
                  <a:lnTo>
                    <a:pt x="24993" y="252844"/>
                  </a:lnTo>
                  <a:lnTo>
                    <a:pt x="24777" y="252958"/>
                  </a:lnTo>
                  <a:lnTo>
                    <a:pt x="23444" y="254177"/>
                  </a:lnTo>
                  <a:lnTo>
                    <a:pt x="22771" y="256184"/>
                  </a:lnTo>
                  <a:lnTo>
                    <a:pt x="23660" y="257619"/>
                  </a:lnTo>
                  <a:lnTo>
                    <a:pt x="25996" y="261073"/>
                  </a:lnTo>
                  <a:lnTo>
                    <a:pt x="30556" y="253517"/>
                  </a:lnTo>
                  <a:close/>
                </a:path>
                <a:path w="573404" h="325119">
                  <a:moveTo>
                    <a:pt x="34213" y="315772"/>
                  </a:moveTo>
                  <a:lnTo>
                    <a:pt x="26555" y="307543"/>
                  </a:lnTo>
                  <a:lnTo>
                    <a:pt x="24333" y="312445"/>
                  </a:lnTo>
                  <a:lnTo>
                    <a:pt x="22440" y="316445"/>
                  </a:lnTo>
                  <a:lnTo>
                    <a:pt x="28892" y="324891"/>
                  </a:lnTo>
                  <a:lnTo>
                    <a:pt x="32105" y="319443"/>
                  </a:lnTo>
                  <a:lnTo>
                    <a:pt x="34213" y="315772"/>
                  </a:lnTo>
                  <a:close/>
                </a:path>
                <a:path w="573404" h="325119">
                  <a:moveTo>
                    <a:pt x="38658" y="191909"/>
                  </a:moveTo>
                  <a:lnTo>
                    <a:pt x="33553" y="186690"/>
                  </a:lnTo>
                  <a:lnTo>
                    <a:pt x="30886" y="189471"/>
                  </a:lnTo>
                  <a:lnTo>
                    <a:pt x="29667" y="190804"/>
                  </a:lnTo>
                  <a:lnTo>
                    <a:pt x="30111" y="192697"/>
                  </a:lnTo>
                  <a:lnTo>
                    <a:pt x="31216" y="193916"/>
                  </a:lnTo>
                  <a:lnTo>
                    <a:pt x="32435" y="195364"/>
                  </a:lnTo>
                  <a:lnTo>
                    <a:pt x="34556" y="196138"/>
                  </a:lnTo>
                  <a:lnTo>
                    <a:pt x="35890" y="194576"/>
                  </a:lnTo>
                  <a:lnTo>
                    <a:pt x="38658" y="191909"/>
                  </a:lnTo>
                  <a:close/>
                </a:path>
                <a:path w="573404" h="325119">
                  <a:moveTo>
                    <a:pt x="68110" y="210591"/>
                  </a:moveTo>
                  <a:lnTo>
                    <a:pt x="66890" y="207365"/>
                  </a:lnTo>
                  <a:lnTo>
                    <a:pt x="66217" y="205816"/>
                  </a:lnTo>
                  <a:lnTo>
                    <a:pt x="65328" y="204482"/>
                  </a:lnTo>
                  <a:lnTo>
                    <a:pt x="64325" y="203923"/>
                  </a:lnTo>
                  <a:lnTo>
                    <a:pt x="60883" y="201917"/>
                  </a:lnTo>
                  <a:lnTo>
                    <a:pt x="59220" y="204698"/>
                  </a:lnTo>
                  <a:lnTo>
                    <a:pt x="57772" y="207594"/>
                  </a:lnTo>
                  <a:lnTo>
                    <a:pt x="56997" y="210261"/>
                  </a:lnTo>
                  <a:lnTo>
                    <a:pt x="62331" y="214591"/>
                  </a:lnTo>
                  <a:lnTo>
                    <a:pt x="68110" y="214591"/>
                  </a:lnTo>
                  <a:lnTo>
                    <a:pt x="68110" y="210591"/>
                  </a:lnTo>
                  <a:close/>
                </a:path>
                <a:path w="573404" h="325119">
                  <a:moveTo>
                    <a:pt x="70891" y="42697"/>
                  </a:moveTo>
                  <a:lnTo>
                    <a:pt x="67106" y="41033"/>
                  </a:lnTo>
                  <a:lnTo>
                    <a:pt x="65659" y="40360"/>
                  </a:lnTo>
                  <a:lnTo>
                    <a:pt x="64223" y="39916"/>
                  </a:lnTo>
                  <a:lnTo>
                    <a:pt x="60769" y="41922"/>
                  </a:lnTo>
                  <a:lnTo>
                    <a:pt x="60109" y="43700"/>
                  </a:lnTo>
                  <a:lnTo>
                    <a:pt x="60439" y="45478"/>
                  </a:lnTo>
                  <a:lnTo>
                    <a:pt x="60883" y="47701"/>
                  </a:lnTo>
                  <a:lnTo>
                    <a:pt x="63220" y="49822"/>
                  </a:lnTo>
                  <a:lnTo>
                    <a:pt x="66217" y="49377"/>
                  </a:lnTo>
                  <a:lnTo>
                    <a:pt x="70662" y="48590"/>
                  </a:lnTo>
                  <a:lnTo>
                    <a:pt x="70891" y="42697"/>
                  </a:lnTo>
                  <a:close/>
                </a:path>
                <a:path w="573404" h="325119">
                  <a:moveTo>
                    <a:pt x="80886" y="275526"/>
                  </a:moveTo>
                  <a:lnTo>
                    <a:pt x="77889" y="271195"/>
                  </a:lnTo>
                  <a:lnTo>
                    <a:pt x="75438" y="269849"/>
                  </a:lnTo>
                  <a:lnTo>
                    <a:pt x="72440" y="268071"/>
                  </a:lnTo>
                  <a:lnTo>
                    <a:pt x="68770" y="272084"/>
                  </a:lnTo>
                  <a:lnTo>
                    <a:pt x="69443" y="275196"/>
                  </a:lnTo>
                  <a:lnTo>
                    <a:pt x="70218" y="278523"/>
                  </a:lnTo>
                  <a:lnTo>
                    <a:pt x="76212" y="280974"/>
                  </a:lnTo>
                  <a:lnTo>
                    <a:pt x="78663" y="278079"/>
                  </a:lnTo>
                  <a:lnTo>
                    <a:pt x="80886" y="275526"/>
                  </a:lnTo>
                  <a:close/>
                </a:path>
                <a:path w="573404" h="325119">
                  <a:moveTo>
                    <a:pt x="81991" y="2120"/>
                  </a:moveTo>
                  <a:lnTo>
                    <a:pt x="81000" y="0"/>
                  </a:lnTo>
                  <a:lnTo>
                    <a:pt x="74663" y="0"/>
                  </a:lnTo>
                  <a:lnTo>
                    <a:pt x="74434" y="444"/>
                  </a:lnTo>
                  <a:lnTo>
                    <a:pt x="74104" y="1003"/>
                  </a:lnTo>
                  <a:lnTo>
                    <a:pt x="74218" y="1562"/>
                  </a:lnTo>
                  <a:lnTo>
                    <a:pt x="74549" y="3568"/>
                  </a:lnTo>
                  <a:lnTo>
                    <a:pt x="76555" y="5676"/>
                  </a:lnTo>
                  <a:lnTo>
                    <a:pt x="78778" y="5346"/>
                  </a:lnTo>
                  <a:lnTo>
                    <a:pt x="81661" y="4902"/>
                  </a:lnTo>
                  <a:lnTo>
                    <a:pt x="81991" y="2120"/>
                  </a:lnTo>
                  <a:close/>
                </a:path>
                <a:path w="573404" h="325119">
                  <a:moveTo>
                    <a:pt x="97878" y="318668"/>
                  </a:moveTo>
                  <a:lnTo>
                    <a:pt x="86220" y="310438"/>
                  </a:lnTo>
                  <a:lnTo>
                    <a:pt x="84328" y="316331"/>
                  </a:lnTo>
                  <a:lnTo>
                    <a:pt x="83324" y="319671"/>
                  </a:lnTo>
                  <a:lnTo>
                    <a:pt x="84772" y="320560"/>
                  </a:lnTo>
                  <a:lnTo>
                    <a:pt x="88658" y="321005"/>
                  </a:lnTo>
                  <a:lnTo>
                    <a:pt x="89662" y="321005"/>
                  </a:lnTo>
                  <a:lnTo>
                    <a:pt x="91109" y="321106"/>
                  </a:lnTo>
                  <a:lnTo>
                    <a:pt x="96545" y="322999"/>
                  </a:lnTo>
                  <a:lnTo>
                    <a:pt x="97104" y="321335"/>
                  </a:lnTo>
                  <a:lnTo>
                    <a:pt x="97878" y="318668"/>
                  </a:lnTo>
                  <a:close/>
                </a:path>
                <a:path w="573404" h="325119">
                  <a:moveTo>
                    <a:pt x="107111" y="211264"/>
                  </a:moveTo>
                  <a:lnTo>
                    <a:pt x="106870" y="205841"/>
                  </a:lnTo>
                  <a:lnTo>
                    <a:pt x="103365" y="202082"/>
                  </a:lnTo>
                  <a:lnTo>
                    <a:pt x="99936" y="202006"/>
                  </a:lnTo>
                  <a:lnTo>
                    <a:pt x="99885" y="207594"/>
                  </a:lnTo>
                  <a:lnTo>
                    <a:pt x="100545" y="209816"/>
                  </a:lnTo>
                  <a:lnTo>
                    <a:pt x="103555" y="219379"/>
                  </a:lnTo>
                  <a:lnTo>
                    <a:pt x="107111" y="211264"/>
                  </a:lnTo>
                  <a:close/>
                </a:path>
                <a:path w="573404" h="325119">
                  <a:moveTo>
                    <a:pt x="108699" y="251561"/>
                  </a:moveTo>
                  <a:lnTo>
                    <a:pt x="107035" y="246722"/>
                  </a:lnTo>
                  <a:lnTo>
                    <a:pt x="106959" y="246507"/>
                  </a:lnTo>
                  <a:lnTo>
                    <a:pt x="106883" y="246278"/>
                  </a:lnTo>
                  <a:lnTo>
                    <a:pt x="105664" y="245173"/>
                  </a:lnTo>
                  <a:lnTo>
                    <a:pt x="104330" y="246278"/>
                  </a:lnTo>
                  <a:lnTo>
                    <a:pt x="102222" y="246722"/>
                  </a:lnTo>
                  <a:lnTo>
                    <a:pt x="103111" y="246507"/>
                  </a:lnTo>
                  <a:lnTo>
                    <a:pt x="101333" y="246722"/>
                  </a:lnTo>
                  <a:lnTo>
                    <a:pt x="97548" y="248069"/>
                  </a:lnTo>
                  <a:lnTo>
                    <a:pt x="96659" y="249847"/>
                  </a:lnTo>
                  <a:lnTo>
                    <a:pt x="98348" y="253072"/>
                  </a:lnTo>
                  <a:lnTo>
                    <a:pt x="104101" y="253733"/>
                  </a:lnTo>
                  <a:lnTo>
                    <a:pt x="108699" y="251561"/>
                  </a:lnTo>
                  <a:close/>
                </a:path>
                <a:path w="573404" h="325119">
                  <a:moveTo>
                    <a:pt x="109994" y="166890"/>
                  </a:moveTo>
                  <a:lnTo>
                    <a:pt x="101434" y="167005"/>
                  </a:lnTo>
                  <a:lnTo>
                    <a:pt x="99441" y="167449"/>
                  </a:lnTo>
                  <a:lnTo>
                    <a:pt x="96774" y="168008"/>
                  </a:lnTo>
                  <a:lnTo>
                    <a:pt x="95224" y="169672"/>
                  </a:lnTo>
                  <a:lnTo>
                    <a:pt x="94881" y="171450"/>
                  </a:lnTo>
                  <a:lnTo>
                    <a:pt x="94437" y="173570"/>
                  </a:lnTo>
                  <a:lnTo>
                    <a:pt x="95656" y="175907"/>
                  </a:lnTo>
                  <a:lnTo>
                    <a:pt x="98996" y="176796"/>
                  </a:lnTo>
                  <a:lnTo>
                    <a:pt x="102768" y="177787"/>
                  </a:lnTo>
                  <a:lnTo>
                    <a:pt x="107111" y="174574"/>
                  </a:lnTo>
                  <a:lnTo>
                    <a:pt x="108445" y="171119"/>
                  </a:lnTo>
                  <a:lnTo>
                    <a:pt x="109994" y="166890"/>
                  </a:lnTo>
                  <a:close/>
                </a:path>
                <a:path w="573404" h="325119">
                  <a:moveTo>
                    <a:pt x="113106" y="13563"/>
                  </a:moveTo>
                  <a:lnTo>
                    <a:pt x="101434" y="7670"/>
                  </a:lnTo>
                  <a:lnTo>
                    <a:pt x="101104" y="12903"/>
                  </a:lnTo>
                  <a:lnTo>
                    <a:pt x="100888" y="16344"/>
                  </a:lnTo>
                  <a:lnTo>
                    <a:pt x="101434" y="18351"/>
                  </a:lnTo>
                  <a:lnTo>
                    <a:pt x="104775" y="19240"/>
                  </a:lnTo>
                  <a:lnTo>
                    <a:pt x="105333" y="19456"/>
                  </a:lnTo>
                  <a:lnTo>
                    <a:pt x="106108" y="19570"/>
                  </a:lnTo>
                  <a:lnTo>
                    <a:pt x="106997" y="19799"/>
                  </a:lnTo>
                  <a:lnTo>
                    <a:pt x="109105" y="20015"/>
                  </a:lnTo>
                  <a:lnTo>
                    <a:pt x="111556" y="20015"/>
                  </a:lnTo>
                  <a:lnTo>
                    <a:pt x="113106" y="13563"/>
                  </a:lnTo>
                  <a:close/>
                </a:path>
                <a:path w="573404" h="325119">
                  <a:moveTo>
                    <a:pt x="135331" y="121640"/>
                  </a:moveTo>
                  <a:lnTo>
                    <a:pt x="134556" y="114414"/>
                  </a:lnTo>
                  <a:lnTo>
                    <a:pt x="129324" y="114858"/>
                  </a:lnTo>
                  <a:lnTo>
                    <a:pt x="126111" y="115087"/>
                  </a:lnTo>
                  <a:lnTo>
                    <a:pt x="121221" y="122085"/>
                  </a:lnTo>
                  <a:lnTo>
                    <a:pt x="123444" y="125196"/>
                  </a:lnTo>
                  <a:lnTo>
                    <a:pt x="125107" y="127762"/>
                  </a:lnTo>
                  <a:lnTo>
                    <a:pt x="130213" y="128422"/>
                  </a:lnTo>
                  <a:lnTo>
                    <a:pt x="132664" y="126428"/>
                  </a:lnTo>
                  <a:lnTo>
                    <a:pt x="133108" y="126199"/>
                  </a:lnTo>
                  <a:lnTo>
                    <a:pt x="133438" y="125641"/>
                  </a:lnTo>
                  <a:lnTo>
                    <a:pt x="135331" y="121640"/>
                  </a:lnTo>
                  <a:close/>
                </a:path>
                <a:path w="573404" h="325119">
                  <a:moveTo>
                    <a:pt x="171323" y="250952"/>
                  </a:moveTo>
                  <a:lnTo>
                    <a:pt x="168109" y="248069"/>
                  </a:lnTo>
                  <a:lnTo>
                    <a:pt x="164655" y="246062"/>
                  </a:lnTo>
                  <a:lnTo>
                    <a:pt x="157886" y="248513"/>
                  </a:lnTo>
                  <a:lnTo>
                    <a:pt x="156768" y="252069"/>
                  </a:lnTo>
                  <a:lnTo>
                    <a:pt x="155105" y="257517"/>
                  </a:lnTo>
                  <a:lnTo>
                    <a:pt x="154546" y="257517"/>
                  </a:lnTo>
                  <a:lnTo>
                    <a:pt x="164655" y="258851"/>
                  </a:lnTo>
                  <a:lnTo>
                    <a:pt x="171323" y="250952"/>
                  </a:lnTo>
                  <a:close/>
                </a:path>
                <a:path w="573404" h="325119">
                  <a:moveTo>
                    <a:pt x="171881" y="295211"/>
                  </a:moveTo>
                  <a:lnTo>
                    <a:pt x="161099" y="299986"/>
                  </a:lnTo>
                  <a:lnTo>
                    <a:pt x="157886" y="302768"/>
                  </a:lnTo>
                  <a:lnTo>
                    <a:pt x="156768" y="303657"/>
                  </a:lnTo>
                  <a:lnTo>
                    <a:pt x="152996" y="307098"/>
                  </a:lnTo>
                  <a:lnTo>
                    <a:pt x="157213" y="313436"/>
                  </a:lnTo>
                  <a:lnTo>
                    <a:pt x="164884" y="311111"/>
                  </a:lnTo>
                  <a:lnTo>
                    <a:pt x="169659" y="306209"/>
                  </a:lnTo>
                  <a:lnTo>
                    <a:pt x="170332" y="304990"/>
                  </a:lnTo>
                  <a:lnTo>
                    <a:pt x="170548" y="303771"/>
                  </a:lnTo>
                  <a:lnTo>
                    <a:pt x="171881" y="295211"/>
                  </a:lnTo>
                  <a:close/>
                </a:path>
                <a:path w="573404" h="325119">
                  <a:moveTo>
                    <a:pt x="186220" y="158889"/>
                  </a:moveTo>
                  <a:lnTo>
                    <a:pt x="183438" y="158673"/>
                  </a:lnTo>
                  <a:lnTo>
                    <a:pt x="181216" y="157441"/>
                  </a:lnTo>
                  <a:lnTo>
                    <a:pt x="176555" y="155003"/>
                  </a:lnTo>
                  <a:lnTo>
                    <a:pt x="174218" y="153885"/>
                  </a:lnTo>
                  <a:lnTo>
                    <a:pt x="169659" y="151993"/>
                  </a:lnTo>
                  <a:lnTo>
                    <a:pt x="167220" y="157226"/>
                  </a:lnTo>
                  <a:lnTo>
                    <a:pt x="167995" y="162001"/>
                  </a:lnTo>
                  <a:lnTo>
                    <a:pt x="168325" y="164566"/>
                  </a:lnTo>
                  <a:lnTo>
                    <a:pt x="169659" y="167005"/>
                  </a:lnTo>
                  <a:lnTo>
                    <a:pt x="172212" y="168122"/>
                  </a:lnTo>
                  <a:lnTo>
                    <a:pt x="175768" y="169570"/>
                  </a:lnTo>
                  <a:lnTo>
                    <a:pt x="179882" y="169011"/>
                  </a:lnTo>
                  <a:lnTo>
                    <a:pt x="182765" y="166344"/>
                  </a:lnTo>
                  <a:lnTo>
                    <a:pt x="183997" y="165341"/>
                  </a:lnTo>
                  <a:lnTo>
                    <a:pt x="185775" y="163118"/>
                  </a:lnTo>
                  <a:lnTo>
                    <a:pt x="185991" y="161671"/>
                  </a:lnTo>
                  <a:lnTo>
                    <a:pt x="186220" y="158889"/>
                  </a:lnTo>
                  <a:close/>
                </a:path>
                <a:path w="573404" h="325119">
                  <a:moveTo>
                    <a:pt x="191109" y="227050"/>
                  </a:moveTo>
                  <a:lnTo>
                    <a:pt x="188099" y="225933"/>
                  </a:lnTo>
                  <a:lnTo>
                    <a:pt x="188214" y="222821"/>
                  </a:lnTo>
                  <a:lnTo>
                    <a:pt x="188442" y="220040"/>
                  </a:lnTo>
                  <a:lnTo>
                    <a:pt x="187655" y="214045"/>
                  </a:lnTo>
                  <a:lnTo>
                    <a:pt x="184886" y="212483"/>
                  </a:lnTo>
                  <a:lnTo>
                    <a:pt x="181991" y="210820"/>
                  </a:lnTo>
                  <a:lnTo>
                    <a:pt x="177990" y="213042"/>
                  </a:lnTo>
                  <a:lnTo>
                    <a:pt x="173101" y="219049"/>
                  </a:lnTo>
                  <a:lnTo>
                    <a:pt x="173545" y="223380"/>
                  </a:lnTo>
                  <a:lnTo>
                    <a:pt x="174434" y="227609"/>
                  </a:lnTo>
                  <a:lnTo>
                    <a:pt x="174993" y="230835"/>
                  </a:lnTo>
                  <a:lnTo>
                    <a:pt x="175996" y="233502"/>
                  </a:lnTo>
                  <a:lnTo>
                    <a:pt x="179552" y="233273"/>
                  </a:lnTo>
                  <a:lnTo>
                    <a:pt x="180441" y="233273"/>
                  </a:lnTo>
                  <a:lnTo>
                    <a:pt x="182549" y="232829"/>
                  </a:lnTo>
                  <a:lnTo>
                    <a:pt x="184772" y="232168"/>
                  </a:lnTo>
                  <a:lnTo>
                    <a:pt x="186994" y="231165"/>
                  </a:lnTo>
                  <a:lnTo>
                    <a:pt x="191109" y="227050"/>
                  </a:lnTo>
                  <a:close/>
                </a:path>
                <a:path w="573404" h="325119">
                  <a:moveTo>
                    <a:pt x="207098" y="251625"/>
                  </a:moveTo>
                  <a:lnTo>
                    <a:pt x="206883" y="251625"/>
                  </a:lnTo>
                  <a:lnTo>
                    <a:pt x="204431" y="251841"/>
                  </a:lnTo>
                  <a:lnTo>
                    <a:pt x="206108" y="251726"/>
                  </a:lnTo>
                  <a:lnTo>
                    <a:pt x="207098" y="251625"/>
                  </a:lnTo>
                  <a:close/>
                </a:path>
                <a:path w="573404" h="325119">
                  <a:moveTo>
                    <a:pt x="210210" y="301320"/>
                  </a:moveTo>
                  <a:lnTo>
                    <a:pt x="208991" y="297319"/>
                  </a:lnTo>
                  <a:lnTo>
                    <a:pt x="208546" y="294982"/>
                  </a:lnTo>
                  <a:lnTo>
                    <a:pt x="207772" y="291541"/>
                  </a:lnTo>
                  <a:lnTo>
                    <a:pt x="205663" y="289864"/>
                  </a:lnTo>
                  <a:lnTo>
                    <a:pt x="202882" y="292976"/>
                  </a:lnTo>
                  <a:lnTo>
                    <a:pt x="200774" y="296760"/>
                  </a:lnTo>
                  <a:lnTo>
                    <a:pt x="200329" y="300761"/>
                  </a:lnTo>
                  <a:lnTo>
                    <a:pt x="200545" y="308660"/>
                  </a:lnTo>
                  <a:lnTo>
                    <a:pt x="203987" y="309105"/>
                  </a:lnTo>
                  <a:lnTo>
                    <a:pt x="206768" y="307886"/>
                  </a:lnTo>
                  <a:lnTo>
                    <a:pt x="208432" y="307098"/>
                  </a:lnTo>
                  <a:lnTo>
                    <a:pt x="209880" y="305549"/>
                  </a:lnTo>
                  <a:lnTo>
                    <a:pt x="210108" y="303657"/>
                  </a:lnTo>
                  <a:lnTo>
                    <a:pt x="210210" y="301320"/>
                  </a:lnTo>
                  <a:close/>
                </a:path>
                <a:path w="573404" h="325119">
                  <a:moveTo>
                    <a:pt x="212331" y="202260"/>
                  </a:moveTo>
                  <a:lnTo>
                    <a:pt x="210210" y="193243"/>
                  </a:lnTo>
                  <a:lnTo>
                    <a:pt x="209664" y="190690"/>
                  </a:lnTo>
                  <a:lnTo>
                    <a:pt x="207543" y="187693"/>
                  </a:lnTo>
                  <a:lnTo>
                    <a:pt x="205879" y="185470"/>
                  </a:lnTo>
                  <a:lnTo>
                    <a:pt x="201434" y="179349"/>
                  </a:lnTo>
                  <a:lnTo>
                    <a:pt x="197218" y="187794"/>
                  </a:lnTo>
                  <a:lnTo>
                    <a:pt x="196215" y="193687"/>
                  </a:lnTo>
                  <a:lnTo>
                    <a:pt x="196443" y="194691"/>
                  </a:lnTo>
                  <a:lnTo>
                    <a:pt x="197104" y="195580"/>
                  </a:lnTo>
                  <a:lnTo>
                    <a:pt x="200545" y="200469"/>
                  </a:lnTo>
                  <a:lnTo>
                    <a:pt x="212331" y="202260"/>
                  </a:lnTo>
                  <a:close/>
                </a:path>
                <a:path w="573404" h="325119">
                  <a:moveTo>
                    <a:pt x="218554" y="128651"/>
                  </a:moveTo>
                  <a:lnTo>
                    <a:pt x="214109" y="124091"/>
                  </a:lnTo>
                  <a:lnTo>
                    <a:pt x="213220" y="123088"/>
                  </a:lnTo>
                  <a:lnTo>
                    <a:pt x="212217" y="122758"/>
                  </a:lnTo>
                  <a:lnTo>
                    <a:pt x="206324" y="122758"/>
                  </a:lnTo>
                  <a:lnTo>
                    <a:pt x="200888" y="132207"/>
                  </a:lnTo>
                  <a:lnTo>
                    <a:pt x="201663" y="136207"/>
                  </a:lnTo>
                  <a:lnTo>
                    <a:pt x="202107" y="139103"/>
                  </a:lnTo>
                  <a:lnTo>
                    <a:pt x="204101" y="140652"/>
                  </a:lnTo>
                  <a:lnTo>
                    <a:pt x="206883" y="139661"/>
                  </a:lnTo>
                  <a:lnTo>
                    <a:pt x="211442" y="137871"/>
                  </a:lnTo>
                  <a:lnTo>
                    <a:pt x="218554" y="128651"/>
                  </a:lnTo>
                  <a:close/>
                </a:path>
                <a:path w="573404" h="325119">
                  <a:moveTo>
                    <a:pt x="238887" y="169456"/>
                  </a:moveTo>
                  <a:lnTo>
                    <a:pt x="232435" y="168236"/>
                  </a:lnTo>
                  <a:lnTo>
                    <a:pt x="230657" y="167894"/>
                  </a:lnTo>
                  <a:lnTo>
                    <a:pt x="229209" y="168236"/>
                  </a:lnTo>
                  <a:lnTo>
                    <a:pt x="224104" y="171450"/>
                  </a:lnTo>
                  <a:lnTo>
                    <a:pt x="222656" y="178130"/>
                  </a:lnTo>
                  <a:lnTo>
                    <a:pt x="223659" y="182130"/>
                  </a:lnTo>
                  <a:lnTo>
                    <a:pt x="227393" y="190309"/>
                  </a:lnTo>
                  <a:lnTo>
                    <a:pt x="230746" y="189484"/>
                  </a:lnTo>
                  <a:lnTo>
                    <a:pt x="233222" y="184835"/>
                  </a:lnTo>
                  <a:lnTo>
                    <a:pt x="235661" y="177571"/>
                  </a:lnTo>
                  <a:lnTo>
                    <a:pt x="238887" y="169456"/>
                  </a:lnTo>
                  <a:close/>
                </a:path>
                <a:path w="573404" h="325119">
                  <a:moveTo>
                    <a:pt x="241655" y="40360"/>
                  </a:moveTo>
                  <a:lnTo>
                    <a:pt x="241211" y="28473"/>
                  </a:lnTo>
                  <a:lnTo>
                    <a:pt x="234099" y="28359"/>
                  </a:lnTo>
                  <a:lnTo>
                    <a:pt x="233108" y="28575"/>
                  </a:lnTo>
                  <a:lnTo>
                    <a:pt x="230327" y="29362"/>
                  </a:lnTo>
                  <a:lnTo>
                    <a:pt x="227660" y="32588"/>
                  </a:lnTo>
                  <a:lnTo>
                    <a:pt x="230441" y="37592"/>
                  </a:lnTo>
                  <a:lnTo>
                    <a:pt x="232321" y="40805"/>
                  </a:lnTo>
                  <a:lnTo>
                    <a:pt x="235102" y="40703"/>
                  </a:lnTo>
                  <a:lnTo>
                    <a:pt x="241655" y="40360"/>
                  </a:lnTo>
                  <a:close/>
                </a:path>
                <a:path w="573404" h="325119">
                  <a:moveTo>
                    <a:pt x="246100" y="225933"/>
                  </a:moveTo>
                  <a:lnTo>
                    <a:pt x="244995" y="222491"/>
                  </a:lnTo>
                  <a:lnTo>
                    <a:pt x="243662" y="218147"/>
                  </a:lnTo>
                  <a:lnTo>
                    <a:pt x="236766" y="221157"/>
                  </a:lnTo>
                  <a:lnTo>
                    <a:pt x="234327" y="222821"/>
                  </a:lnTo>
                  <a:lnTo>
                    <a:pt x="232664" y="224155"/>
                  </a:lnTo>
                  <a:lnTo>
                    <a:pt x="230327" y="225717"/>
                  </a:lnTo>
                  <a:lnTo>
                    <a:pt x="233108" y="231051"/>
                  </a:lnTo>
                  <a:lnTo>
                    <a:pt x="237210" y="230047"/>
                  </a:lnTo>
                  <a:lnTo>
                    <a:pt x="239991" y="229603"/>
                  </a:lnTo>
                  <a:lnTo>
                    <a:pt x="240220" y="229603"/>
                  </a:lnTo>
                  <a:lnTo>
                    <a:pt x="243776" y="229044"/>
                  </a:lnTo>
                  <a:lnTo>
                    <a:pt x="246100" y="225933"/>
                  </a:lnTo>
                  <a:close/>
                </a:path>
                <a:path w="573404" h="325119">
                  <a:moveTo>
                    <a:pt x="248996" y="323672"/>
                  </a:moveTo>
                  <a:lnTo>
                    <a:pt x="248653" y="323557"/>
                  </a:lnTo>
                  <a:lnTo>
                    <a:pt x="248437" y="323342"/>
                  </a:lnTo>
                  <a:lnTo>
                    <a:pt x="248107" y="323227"/>
                  </a:lnTo>
                  <a:lnTo>
                    <a:pt x="245999" y="322897"/>
                  </a:lnTo>
                  <a:lnTo>
                    <a:pt x="236994" y="321106"/>
                  </a:lnTo>
                  <a:lnTo>
                    <a:pt x="235102" y="323672"/>
                  </a:lnTo>
                  <a:lnTo>
                    <a:pt x="248996" y="323672"/>
                  </a:lnTo>
                  <a:close/>
                </a:path>
                <a:path w="573404" h="325119">
                  <a:moveTo>
                    <a:pt x="269430" y="178346"/>
                  </a:moveTo>
                  <a:lnTo>
                    <a:pt x="262877" y="170561"/>
                  </a:lnTo>
                  <a:lnTo>
                    <a:pt x="256438" y="164122"/>
                  </a:lnTo>
                  <a:lnTo>
                    <a:pt x="254431" y="169570"/>
                  </a:lnTo>
                  <a:lnTo>
                    <a:pt x="264998" y="187909"/>
                  </a:lnTo>
                  <a:lnTo>
                    <a:pt x="269430" y="178346"/>
                  </a:lnTo>
                  <a:close/>
                </a:path>
                <a:path w="573404" h="325119">
                  <a:moveTo>
                    <a:pt x="271030" y="296265"/>
                  </a:moveTo>
                  <a:lnTo>
                    <a:pt x="269989" y="298767"/>
                  </a:lnTo>
                  <a:lnTo>
                    <a:pt x="270713" y="297891"/>
                  </a:lnTo>
                  <a:lnTo>
                    <a:pt x="271030" y="296265"/>
                  </a:lnTo>
                  <a:close/>
                </a:path>
                <a:path w="573404" h="325119">
                  <a:moveTo>
                    <a:pt x="272211" y="113080"/>
                  </a:moveTo>
                  <a:lnTo>
                    <a:pt x="270433" y="110972"/>
                  </a:lnTo>
                  <a:lnTo>
                    <a:pt x="269100" y="109639"/>
                  </a:lnTo>
                  <a:lnTo>
                    <a:pt x="266877" y="107518"/>
                  </a:lnTo>
                  <a:lnTo>
                    <a:pt x="260210" y="102958"/>
                  </a:lnTo>
                  <a:lnTo>
                    <a:pt x="256997" y="105410"/>
                  </a:lnTo>
                  <a:lnTo>
                    <a:pt x="254431" y="107188"/>
                  </a:lnTo>
                  <a:lnTo>
                    <a:pt x="255219" y="109296"/>
                  </a:lnTo>
                  <a:lnTo>
                    <a:pt x="258546" y="113080"/>
                  </a:lnTo>
                  <a:lnTo>
                    <a:pt x="260883" y="114744"/>
                  </a:lnTo>
                  <a:lnTo>
                    <a:pt x="261988" y="115633"/>
                  </a:lnTo>
                  <a:lnTo>
                    <a:pt x="263880" y="117424"/>
                  </a:lnTo>
                  <a:lnTo>
                    <a:pt x="265442" y="120091"/>
                  </a:lnTo>
                  <a:lnTo>
                    <a:pt x="267995" y="119303"/>
                  </a:lnTo>
                  <a:lnTo>
                    <a:pt x="269328" y="118973"/>
                  </a:lnTo>
                  <a:lnTo>
                    <a:pt x="271653" y="116522"/>
                  </a:lnTo>
                  <a:lnTo>
                    <a:pt x="272211" y="113080"/>
                  </a:lnTo>
                  <a:close/>
                </a:path>
                <a:path w="573404" h="325119">
                  <a:moveTo>
                    <a:pt x="275323" y="256070"/>
                  </a:moveTo>
                  <a:lnTo>
                    <a:pt x="258330" y="236943"/>
                  </a:lnTo>
                  <a:lnTo>
                    <a:pt x="259880" y="251510"/>
                  </a:lnTo>
                  <a:lnTo>
                    <a:pt x="259321" y="254177"/>
                  </a:lnTo>
                  <a:lnTo>
                    <a:pt x="257098" y="252095"/>
                  </a:lnTo>
                  <a:lnTo>
                    <a:pt x="252120" y="250431"/>
                  </a:lnTo>
                  <a:lnTo>
                    <a:pt x="247904" y="251548"/>
                  </a:lnTo>
                  <a:lnTo>
                    <a:pt x="247992" y="257848"/>
                  </a:lnTo>
                  <a:lnTo>
                    <a:pt x="248208" y="258064"/>
                  </a:lnTo>
                  <a:lnTo>
                    <a:pt x="248996" y="259854"/>
                  </a:lnTo>
                  <a:lnTo>
                    <a:pt x="248107" y="258406"/>
                  </a:lnTo>
                  <a:lnTo>
                    <a:pt x="248996" y="260400"/>
                  </a:lnTo>
                  <a:lnTo>
                    <a:pt x="251764" y="264858"/>
                  </a:lnTo>
                  <a:lnTo>
                    <a:pt x="254546" y="264744"/>
                  </a:lnTo>
                  <a:lnTo>
                    <a:pt x="256552" y="264744"/>
                  </a:lnTo>
                  <a:lnTo>
                    <a:pt x="269989" y="254736"/>
                  </a:lnTo>
                  <a:lnTo>
                    <a:pt x="275323" y="256070"/>
                  </a:lnTo>
                  <a:close/>
                </a:path>
                <a:path w="573404" h="325119">
                  <a:moveTo>
                    <a:pt x="282879" y="308102"/>
                  </a:moveTo>
                  <a:lnTo>
                    <a:pt x="282105" y="303898"/>
                  </a:lnTo>
                  <a:lnTo>
                    <a:pt x="279565" y="296265"/>
                  </a:lnTo>
                  <a:lnTo>
                    <a:pt x="275463" y="292214"/>
                  </a:lnTo>
                  <a:lnTo>
                    <a:pt x="270713" y="297891"/>
                  </a:lnTo>
                  <a:lnTo>
                    <a:pt x="270230" y="300177"/>
                  </a:lnTo>
                  <a:lnTo>
                    <a:pt x="270332" y="300761"/>
                  </a:lnTo>
                  <a:lnTo>
                    <a:pt x="270852" y="303898"/>
                  </a:lnTo>
                  <a:lnTo>
                    <a:pt x="273227" y="309359"/>
                  </a:lnTo>
                  <a:lnTo>
                    <a:pt x="277190" y="311772"/>
                  </a:lnTo>
                  <a:lnTo>
                    <a:pt x="282879" y="308102"/>
                  </a:lnTo>
                  <a:close/>
                </a:path>
                <a:path w="573404" h="325119">
                  <a:moveTo>
                    <a:pt x="296875" y="201028"/>
                  </a:moveTo>
                  <a:lnTo>
                    <a:pt x="296430" y="197802"/>
                  </a:lnTo>
                  <a:lnTo>
                    <a:pt x="294767" y="196354"/>
                  </a:lnTo>
                  <a:lnTo>
                    <a:pt x="292773" y="196138"/>
                  </a:lnTo>
                  <a:lnTo>
                    <a:pt x="288213" y="195808"/>
                  </a:lnTo>
                  <a:lnTo>
                    <a:pt x="281774" y="201256"/>
                  </a:lnTo>
                  <a:lnTo>
                    <a:pt x="280212" y="205816"/>
                  </a:lnTo>
                  <a:lnTo>
                    <a:pt x="279654" y="207594"/>
                  </a:lnTo>
                  <a:lnTo>
                    <a:pt x="279996" y="209143"/>
                  </a:lnTo>
                  <a:lnTo>
                    <a:pt x="280771" y="210146"/>
                  </a:lnTo>
                  <a:lnTo>
                    <a:pt x="281101" y="210375"/>
                  </a:lnTo>
                  <a:lnTo>
                    <a:pt x="281330" y="210477"/>
                  </a:lnTo>
                  <a:lnTo>
                    <a:pt x="281546" y="210820"/>
                  </a:lnTo>
                  <a:lnTo>
                    <a:pt x="286689" y="212877"/>
                  </a:lnTo>
                  <a:lnTo>
                    <a:pt x="291960" y="211010"/>
                  </a:lnTo>
                  <a:lnTo>
                    <a:pt x="295859" y="206590"/>
                  </a:lnTo>
                  <a:lnTo>
                    <a:pt x="296875" y="201028"/>
                  </a:lnTo>
                  <a:close/>
                </a:path>
                <a:path w="573404" h="325119">
                  <a:moveTo>
                    <a:pt x="303987" y="131762"/>
                  </a:moveTo>
                  <a:lnTo>
                    <a:pt x="303555" y="129565"/>
                  </a:lnTo>
                  <a:lnTo>
                    <a:pt x="303657" y="129755"/>
                  </a:lnTo>
                  <a:lnTo>
                    <a:pt x="303441" y="128981"/>
                  </a:lnTo>
                  <a:lnTo>
                    <a:pt x="303326" y="128765"/>
                  </a:lnTo>
                  <a:lnTo>
                    <a:pt x="303326" y="128536"/>
                  </a:lnTo>
                  <a:lnTo>
                    <a:pt x="303085" y="127546"/>
                  </a:lnTo>
                  <a:lnTo>
                    <a:pt x="303047" y="127381"/>
                  </a:lnTo>
                  <a:lnTo>
                    <a:pt x="301764" y="122529"/>
                  </a:lnTo>
                  <a:lnTo>
                    <a:pt x="294881" y="123202"/>
                  </a:lnTo>
                  <a:lnTo>
                    <a:pt x="292328" y="127863"/>
                  </a:lnTo>
                  <a:lnTo>
                    <a:pt x="291096" y="130200"/>
                  </a:lnTo>
                  <a:lnTo>
                    <a:pt x="290436" y="133311"/>
                  </a:lnTo>
                  <a:lnTo>
                    <a:pt x="292214" y="135432"/>
                  </a:lnTo>
                  <a:lnTo>
                    <a:pt x="294106" y="137871"/>
                  </a:lnTo>
                  <a:lnTo>
                    <a:pt x="298551" y="137426"/>
                  </a:lnTo>
                  <a:lnTo>
                    <a:pt x="301104" y="135991"/>
                  </a:lnTo>
                  <a:lnTo>
                    <a:pt x="303885" y="134543"/>
                  </a:lnTo>
                  <a:lnTo>
                    <a:pt x="303987" y="131762"/>
                  </a:lnTo>
                  <a:close/>
                </a:path>
                <a:path w="573404" h="325119">
                  <a:moveTo>
                    <a:pt x="307327" y="267182"/>
                  </a:moveTo>
                  <a:lnTo>
                    <a:pt x="306768" y="263182"/>
                  </a:lnTo>
                  <a:lnTo>
                    <a:pt x="306438" y="259067"/>
                  </a:lnTo>
                  <a:lnTo>
                    <a:pt x="304431" y="258064"/>
                  </a:lnTo>
                  <a:lnTo>
                    <a:pt x="300774" y="260400"/>
                  </a:lnTo>
                  <a:lnTo>
                    <a:pt x="297103" y="263956"/>
                  </a:lnTo>
                  <a:lnTo>
                    <a:pt x="295325" y="268516"/>
                  </a:lnTo>
                  <a:lnTo>
                    <a:pt x="293217" y="276860"/>
                  </a:lnTo>
                  <a:lnTo>
                    <a:pt x="294436" y="279412"/>
                  </a:lnTo>
                  <a:lnTo>
                    <a:pt x="302437" y="277863"/>
                  </a:lnTo>
                  <a:lnTo>
                    <a:pt x="302882" y="277533"/>
                  </a:lnTo>
                  <a:lnTo>
                    <a:pt x="303657" y="273748"/>
                  </a:lnTo>
                  <a:lnTo>
                    <a:pt x="304330" y="270078"/>
                  </a:lnTo>
                  <a:lnTo>
                    <a:pt x="307327" y="267182"/>
                  </a:lnTo>
                  <a:close/>
                </a:path>
                <a:path w="573404" h="325119">
                  <a:moveTo>
                    <a:pt x="309435" y="167982"/>
                  </a:moveTo>
                  <a:lnTo>
                    <a:pt x="308216" y="162560"/>
                  </a:lnTo>
                  <a:lnTo>
                    <a:pt x="303288" y="161391"/>
                  </a:lnTo>
                  <a:lnTo>
                    <a:pt x="297078" y="163728"/>
                  </a:lnTo>
                  <a:lnTo>
                    <a:pt x="292150" y="168059"/>
                  </a:lnTo>
                  <a:lnTo>
                    <a:pt x="291096" y="172897"/>
                  </a:lnTo>
                  <a:lnTo>
                    <a:pt x="291655" y="173456"/>
                  </a:lnTo>
                  <a:lnTo>
                    <a:pt x="291769" y="173786"/>
                  </a:lnTo>
                  <a:lnTo>
                    <a:pt x="298602" y="175806"/>
                  </a:lnTo>
                  <a:lnTo>
                    <a:pt x="305371" y="173139"/>
                  </a:lnTo>
                  <a:lnTo>
                    <a:pt x="309435" y="167982"/>
                  </a:lnTo>
                  <a:close/>
                </a:path>
                <a:path w="573404" h="325119">
                  <a:moveTo>
                    <a:pt x="322440" y="240499"/>
                  </a:moveTo>
                  <a:lnTo>
                    <a:pt x="319328" y="237718"/>
                  </a:lnTo>
                  <a:lnTo>
                    <a:pt x="316318" y="234607"/>
                  </a:lnTo>
                  <a:lnTo>
                    <a:pt x="313105" y="232054"/>
                  </a:lnTo>
                  <a:lnTo>
                    <a:pt x="312102" y="231279"/>
                  </a:lnTo>
                  <a:lnTo>
                    <a:pt x="310210" y="231724"/>
                  </a:lnTo>
                  <a:lnTo>
                    <a:pt x="308432" y="232613"/>
                  </a:lnTo>
                  <a:lnTo>
                    <a:pt x="306997" y="233273"/>
                  </a:lnTo>
                  <a:lnTo>
                    <a:pt x="305663" y="234162"/>
                  </a:lnTo>
                  <a:lnTo>
                    <a:pt x="304876" y="235280"/>
                  </a:lnTo>
                  <a:lnTo>
                    <a:pt x="304101" y="236169"/>
                  </a:lnTo>
                  <a:lnTo>
                    <a:pt x="303657" y="237172"/>
                  </a:lnTo>
                  <a:lnTo>
                    <a:pt x="303441" y="236169"/>
                  </a:lnTo>
                  <a:lnTo>
                    <a:pt x="303771" y="237947"/>
                  </a:lnTo>
                  <a:lnTo>
                    <a:pt x="303885" y="238277"/>
                  </a:lnTo>
                  <a:lnTo>
                    <a:pt x="303834" y="238048"/>
                  </a:lnTo>
                  <a:lnTo>
                    <a:pt x="309727" y="246329"/>
                  </a:lnTo>
                  <a:lnTo>
                    <a:pt x="316395" y="246849"/>
                  </a:lnTo>
                  <a:lnTo>
                    <a:pt x="321411" y="243560"/>
                  </a:lnTo>
                  <a:lnTo>
                    <a:pt x="322440" y="240499"/>
                  </a:lnTo>
                  <a:close/>
                </a:path>
                <a:path w="573404" h="325119">
                  <a:moveTo>
                    <a:pt x="329882" y="103403"/>
                  </a:moveTo>
                  <a:lnTo>
                    <a:pt x="329323" y="101739"/>
                  </a:lnTo>
                  <a:lnTo>
                    <a:pt x="328434" y="98628"/>
                  </a:lnTo>
                  <a:lnTo>
                    <a:pt x="324218" y="96405"/>
                  </a:lnTo>
                  <a:lnTo>
                    <a:pt x="321106" y="95732"/>
                  </a:lnTo>
                  <a:lnTo>
                    <a:pt x="314985" y="94513"/>
                  </a:lnTo>
                  <a:lnTo>
                    <a:pt x="311213" y="100736"/>
                  </a:lnTo>
                  <a:lnTo>
                    <a:pt x="327329" y="114744"/>
                  </a:lnTo>
                  <a:lnTo>
                    <a:pt x="329768" y="110972"/>
                  </a:lnTo>
                  <a:lnTo>
                    <a:pt x="329209" y="107632"/>
                  </a:lnTo>
                  <a:lnTo>
                    <a:pt x="329209" y="106629"/>
                  </a:lnTo>
                  <a:lnTo>
                    <a:pt x="329438" y="104965"/>
                  </a:lnTo>
                  <a:lnTo>
                    <a:pt x="329882" y="103403"/>
                  </a:lnTo>
                  <a:close/>
                </a:path>
                <a:path w="573404" h="325119">
                  <a:moveTo>
                    <a:pt x="336207" y="40030"/>
                  </a:moveTo>
                  <a:lnTo>
                    <a:pt x="335661" y="37693"/>
                  </a:lnTo>
                  <a:lnTo>
                    <a:pt x="334987" y="36588"/>
                  </a:lnTo>
                  <a:lnTo>
                    <a:pt x="332105" y="31356"/>
                  </a:lnTo>
                  <a:lnTo>
                    <a:pt x="326656" y="39700"/>
                  </a:lnTo>
                  <a:lnTo>
                    <a:pt x="326986" y="44373"/>
                  </a:lnTo>
                  <a:lnTo>
                    <a:pt x="327329" y="47371"/>
                  </a:lnTo>
                  <a:lnTo>
                    <a:pt x="330771" y="47371"/>
                  </a:lnTo>
                  <a:lnTo>
                    <a:pt x="332879" y="46482"/>
                  </a:lnTo>
                  <a:lnTo>
                    <a:pt x="334772" y="45593"/>
                  </a:lnTo>
                  <a:lnTo>
                    <a:pt x="335546" y="44030"/>
                  </a:lnTo>
                  <a:lnTo>
                    <a:pt x="335991" y="41592"/>
                  </a:lnTo>
                  <a:lnTo>
                    <a:pt x="336207" y="40805"/>
                  </a:lnTo>
                  <a:lnTo>
                    <a:pt x="336207" y="40030"/>
                  </a:lnTo>
                  <a:close/>
                </a:path>
                <a:path w="573404" h="325119">
                  <a:moveTo>
                    <a:pt x="337769" y="176568"/>
                  </a:moveTo>
                  <a:lnTo>
                    <a:pt x="335216" y="174345"/>
                  </a:lnTo>
                  <a:lnTo>
                    <a:pt x="334772" y="173901"/>
                  </a:lnTo>
                  <a:lnTo>
                    <a:pt x="334213" y="173685"/>
                  </a:lnTo>
                  <a:lnTo>
                    <a:pt x="333654" y="173685"/>
                  </a:lnTo>
                  <a:lnTo>
                    <a:pt x="330771" y="173342"/>
                  </a:lnTo>
                  <a:lnTo>
                    <a:pt x="326656" y="176796"/>
                  </a:lnTo>
                  <a:lnTo>
                    <a:pt x="325208" y="178460"/>
                  </a:lnTo>
                  <a:lnTo>
                    <a:pt x="323430" y="180682"/>
                  </a:lnTo>
                  <a:lnTo>
                    <a:pt x="320992" y="188353"/>
                  </a:lnTo>
                  <a:lnTo>
                    <a:pt x="329209" y="192697"/>
                  </a:lnTo>
                  <a:lnTo>
                    <a:pt x="331431" y="192468"/>
                  </a:lnTo>
                  <a:lnTo>
                    <a:pt x="333108" y="187794"/>
                  </a:lnTo>
                  <a:lnTo>
                    <a:pt x="334098" y="185127"/>
                  </a:lnTo>
                  <a:lnTo>
                    <a:pt x="337769" y="176568"/>
                  </a:lnTo>
                  <a:close/>
                </a:path>
                <a:path w="573404" h="325119">
                  <a:moveTo>
                    <a:pt x="341439" y="138214"/>
                  </a:moveTo>
                  <a:lnTo>
                    <a:pt x="336207" y="131318"/>
                  </a:lnTo>
                  <a:lnTo>
                    <a:pt x="332994" y="126974"/>
                  </a:lnTo>
                  <a:lnTo>
                    <a:pt x="327101" y="132765"/>
                  </a:lnTo>
                  <a:lnTo>
                    <a:pt x="324319" y="138214"/>
                  </a:lnTo>
                  <a:lnTo>
                    <a:pt x="321767" y="142989"/>
                  </a:lnTo>
                  <a:lnTo>
                    <a:pt x="321652" y="147548"/>
                  </a:lnTo>
                  <a:lnTo>
                    <a:pt x="327990" y="144551"/>
                  </a:lnTo>
                  <a:lnTo>
                    <a:pt x="327215" y="144995"/>
                  </a:lnTo>
                  <a:lnTo>
                    <a:pt x="327431" y="144995"/>
                  </a:lnTo>
                  <a:lnTo>
                    <a:pt x="327875" y="144767"/>
                  </a:lnTo>
                  <a:lnTo>
                    <a:pt x="328320" y="144551"/>
                  </a:lnTo>
                  <a:lnTo>
                    <a:pt x="328879" y="144322"/>
                  </a:lnTo>
                  <a:lnTo>
                    <a:pt x="328218" y="144437"/>
                  </a:lnTo>
                  <a:lnTo>
                    <a:pt x="333654" y="142773"/>
                  </a:lnTo>
                  <a:lnTo>
                    <a:pt x="341439" y="138214"/>
                  </a:lnTo>
                  <a:close/>
                </a:path>
                <a:path w="573404" h="325119">
                  <a:moveTo>
                    <a:pt x="349986" y="263956"/>
                  </a:moveTo>
                  <a:lnTo>
                    <a:pt x="345884" y="260184"/>
                  </a:lnTo>
                  <a:lnTo>
                    <a:pt x="343992" y="258508"/>
                  </a:lnTo>
                  <a:lnTo>
                    <a:pt x="342099" y="258178"/>
                  </a:lnTo>
                  <a:lnTo>
                    <a:pt x="336207" y="260184"/>
                  </a:lnTo>
                  <a:lnTo>
                    <a:pt x="332879" y="266522"/>
                  </a:lnTo>
                  <a:lnTo>
                    <a:pt x="332765" y="270637"/>
                  </a:lnTo>
                  <a:lnTo>
                    <a:pt x="334073" y="279514"/>
                  </a:lnTo>
                  <a:lnTo>
                    <a:pt x="337527" y="279590"/>
                  </a:lnTo>
                  <a:lnTo>
                    <a:pt x="341223" y="275729"/>
                  </a:lnTo>
                  <a:lnTo>
                    <a:pt x="343217" y="272859"/>
                  </a:lnTo>
                  <a:lnTo>
                    <a:pt x="345655" y="269303"/>
                  </a:lnTo>
                  <a:lnTo>
                    <a:pt x="349986" y="263956"/>
                  </a:lnTo>
                  <a:close/>
                </a:path>
                <a:path w="573404" h="325119">
                  <a:moveTo>
                    <a:pt x="356755" y="129260"/>
                  </a:moveTo>
                  <a:lnTo>
                    <a:pt x="355663" y="128320"/>
                  </a:lnTo>
                  <a:lnTo>
                    <a:pt x="356654" y="130873"/>
                  </a:lnTo>
                  <a:lnTo>
                    <a:pt x="356755" y="129260"/>
                  </a:lnTo>
                  <a:close/>
                </a:path>
                <a:path w="573404" h="325119">
                  <a:moveTo>
                    <a:pt x="358952" y="214426"/>
                  </a:moveTo>
                  <a:lnTo>
                    <a:pt x="358876" y="209372"/>
                  </a:lnTo>
                  <a:lnTo>
                    <a:pt x="355371" y="203974"/>
                  </a:lnTo>
                  <a:lnTo>
                    <a:pt x="350418" y="198996"/>
                  </a:lnTo>
                  <a:lnTo>
                    <a:pt x="345859" y="199237"/>
                  </a:lnTo>
                  <a:lnTo>
                    <a:pt x="343573" y="209372"/>
                  </a:lnTo>
                  <a:lnTo>
                    <a:pt x="343547" y="209702"/>
                  </a:lnTo>
                  <a:lnTo>
                    <a:pt x="346722" y="213398"/>
                  </a:lnTo>
                  <a:lnTo>
                    <a:pt x="353377" y="215379"/>
                  </a:lnTo>
                  <a:lnTo>
                    <a:pt x="358952" y="214426"/>
                  </a:lnTo>
                  <a:close/>
                </a:path>
                <a:path w="573404" h="325119">
                  <a:moveTo>
                    <a:pt x="361873" y="70827"/>
                  </a:moveTo>
                  <a:lnTo>
                    <a:pt x="357212" y="69723"/>
                  </a:lnTo>
                  <a:lnTo>
                    <a:pt x="355650" y="69278"/>
                  </a:lnTo>
                  <a:lnTo>
                    <a:pt x="352882" y="70713"/>
                  </a:lnTo>
                  <a:lnTo>
                    <a:pt x="350659" y="71831"/>
                  </a:lnTo>
                  <a:lnTo>
                    <a:pt x="349770" y="72390"/>
                  </a:lnTo>
                  <a:lnTo>
                    <a:pt x="348996" y="72834"/>
                  </a:lnTo>
                  <a:lnTo>
                    <a:pt x="348322" y="73050"/>
                  </a:lnTo>
                  <a:lnTo>
                    <a:pt x="346773" y="73837"/>
                  </a:lnTo>
                  <a:lnTo>
                    <a:pt x="343763" y="76606"/>
                  </a:lnTo>
                  <a:lnTo>
                    <a:pt x="346214" y="78613"/>
                  </a:lnTo>
                  <a:lnTo>
                    <a:pt x="350545" y="82054"/>
                  </a:lnTo>
                  <a:lnTo>
                    <a:pt x="352107" y="80391"/>
                  </a:lnTo>
                  <a:lnTo>
                    <a:pt x="355104" y="76949"/>
                  </a:lnTo>
                  <a:lnTo>
                    <a:pt x="356438" y="75501"/>
                  </a:lnTo>
                  <a:lnTo>
                    <a:pt x="361873" y="70827"/>
                  </a:lnTo>
                  <a:close/>
                </a:path>
                <a:path w="573404" h="325119">
                  <a:moveTo>
                    <a:pt x="369100" y="133311"/>
                  </a:moveTo>
                  <a:lnTo>
                    <a:pt x="368922" y="131648"/>
                  </a:lnTo>
                  <a:lnTo>
                    <a:pt x="368833" y="130873"/>
                  </a:lnTo>
                  <a:lnTo>
                    <a:pt x="367995" y="123088"/>
                  </a:lnTo>
                  <a:lnTo>
                    <a:pt x="363512" y="118389"/>
                  </a:lnTo>
                  <a:lnTo>
                    <a:pt x="359537" y="120726"/>
                  </a:lnTo>
                  <a:lnTo>
                    <a:pt x="356946" y="126187"/>
                  </a:lnTo>
                  <a:lnTo>
                    <a:pt x="356755" y="129260"/>
                  </a:lnTo>
                  <a:lnTo>
                    <a:pt x="359549" y="131648"/>
                  </a:lnTo>
                  <a:lnTo>
                    <a:pt x="356654" y="130873"/>
                  </a:lnTo>
                  <a:lnTo>
                    <a:pt x="365328" y="135877"/>
                  </a:lnTo>
                  <a:lnTo>
                    <a:pt x="369100" y="133311"/>
                  </a:lnTo>
                  <a:close/>
                </a:path>
                <a:path w="573404" h="325119">
                  <a:moveTo>
                    <a:pt x="371208" y="159575"/>
                  </a:moveTo>
                  <a:lnTo>
                    <a:pt x="361657" y="156895"/>
                  </a:lnTo>
                  <a:lnTo>
                    <a:pt x="357327" y="159664"/>
                  </a:lnTo>
                  <a:lnTo>
                    <a:pt x="356095" y="163449"/>
                  </a:lnTo>
                  <a:lnTo>
                    <a:pt x="357441" y="167259"/>
                  </a:lnTo>
                  <a:lnTo>
                    <a:pt x="357873" y="168783"/>
                  </a:lnTo>
                  <a:lnTo>
                    <a:pt x="358660" y="171234"/>
                  </a:lnTo>
                  <a:lnTo>
                    <a:pt x="358317" y="170116"/>
                  </a:lnTo>
                  <a:lnTo>
                    <a:pt x="357987" y="168897"/>
                  </a:lnTo>
                  <a:lnTo>
                    <a:pt x="364058" y="174586"/>
                  </a:lnTo>
                  <a:lnTo>
                    <a:pt x="370243" y="168478"/>
                  </a:lnTo>
                  <a:lnTo>
                    <a:pt x="371208" y="159575"/>
                  </a:lnTo>
                  <a:close/>
                </a:path>
                <a:path w="573404" h="325119">
                  <a:moveTo>
                    <a:pt x="378879" y="243509"/>
                  </a:moveTo>
                  <a:lnTo>
                    <a:pt x="378764" y="236283"/>
                  </a:lnTo>
                  <a:lnTo>
                    <a:pt x="378206" y="228828"/>
                  </a:lnTo>
                  <a:lnTo>
                    <a:pt x="369328" y="232613"/>
                  </a:lnTo>
                  <a:lnTo>
                    <a:pt x="368769" y="239610"/>
                  </a:lnTo>
                  <a:lnTo>
                    <a:pt x="366102" y="242836"/>
                  </a:lnTo>
                  <a:lnTo>
                    <a:pt x="364769" y="244284"/>
                  </a:lnTo>
                  <a:lnTo>
                    <a:pt x="357212" y="249174"/>
                  </a:lnTo>
                  <a:lnTo>
                    <a:pt x="361772" y="251841"/>
                  </a:lnTo>
                  <a:lnTo>
                    <a:pt x="364324" y="253288"/>
                  </a:lnTo>
                  <a:lnTo>
                    <a:pt x="368769" y="247840"/>
                  </a:lnTo>
                  <a:lnTo>
                    <a:pt x="373405" y="247281"/>
                  </a:lnTo>
                  <a:lnTo>
                    <a:pt x="374218" y="247281"/>
                  </a:lnTo>
                  <a:lnTo>
                    <a:pt x="376542" y="247065"/>
                  </a:lnTo>
                  <a:lnTo>
                    <a:pt x="378320" y="246507"/>
                  </a:lnTo>
                  <a:lnTo>
                    <a:pt x="378701" y="244284"/>
                  </a:lnTo>
                  <a:lnTo>
                    <a:pt x="378879" y="243509"/>
                  </a:lnTo>
                  <a:close/>
                </a:path>
                <a:path w="573404" h="325119">
                  <a:moveTo>
                    <a:pt x="379437" y="44145"/>
                  </a:moveTo>
                  <a:lnTo>
                    <a:pt x="367207" y="32918"/>
                  </a:lnTo>
                  <a:lnTo>
                    <a:pt x="369658" y="40360"/>
                  </a:lnTo>
                  <a:lnTo>
                    <a:pt x="370319" y="42583"/>
                  </a:lnTo>
                  <a:lnTo>
                    <a:pt x="371208" y="46367"/>
                  </a:lnTo>
                  <a:lnTo>
                    <a:pt x="375107" y="51041"/>
                  </a:lnTo>
                  <a:lnTo>
                    <a:pt x="378320" y="46037"/>
                  </a:lnTo>
                  <a:lnTo>
                    <a:pt x="379437" y="44145"/>
                  </a:lnTo>
                  <a:close/>
                </a:path>
                <a:path w="573404" h="325119">
                  <a:moveTo>
                    <a:pt x="396087" y="82753"/>
                  </a:moveTo>
                  <a:lnTo>
                    <a:pt x="391325" y="82613"/>
                  </a:lnTo>
                  <a:lnTo>
                    <a:pt x="388213" y="83616"/>
                  </a:lnTo>
                  <a:lnTo>
                    <a:pt x="379653" y="86728"/>
                  </a:lnTo>
                  <a:lnTo>
                    <a:pt x="385991" y="91516"/>
                  </a:lnTo>
                  <a:lnTo>
                    <a:pt x="389724" y="90500"/>
                  </a:lnTo>
                  <a:lnTo>
                    <a:pt x="394322" y="86474"/>
                  </a:lnTo>
                  <a:lnTo>
                    <a:pt x="396087" y="82753"/>
                  </a:lnTo>
                  <a:close/>
                </a:path>
                <a:path w="573404" h="325119">
                  <a:moveTo>
                    <a:pt x="396214" y="193027"/>
                  </a:moveTo>
                  <a:lnTo>
                    <a:pt x="395211" y="190246"/>
                  </a:lnTo>
                  <a:lnTo>
                    <a:pt x="394766" y="189128"/>
                  </a:lnTo>
                  <a:lnTo>
                    <a:pt x="392099" y="187909"/>
                  </a:lnTo>
                  <a:lnTo>
                    <a:pt x="391210" y="187134"/>
                  </a:lnTo>
                  <a:lnTo>
                    <a:pt x="389547" y="185572"/>
                  </a:lnTo>
                  <a:lnTo>
                    <a:pt x="387985" y="183794"/>
                  </a:lnTo>
                  <a:lnTo>
                    <a:pt x="385660" y="179578"/>
                  </a:lnTo>
                  <a:lnTo>
                    <a:pt x="380098" y="183794"/>
                  </a:lnTo>
                  <a:lnTo>
                    <a:pt x="379768" y="185242"/>
                  </a:lnTo>
                  <a:lnTo>
                    <a:pt x="378764" y="189687"/>
                  </a:lnTo>
                  <a:lnTo>
                    <a:pt x="386321" y="192582"/>
                  </a:lnTo>
                  <a:lnTo>
                    <a:pt x="389877" y="193027"/>
                  </a:lnTo>
                  <a:lnTo>
                    <a:pt x="391883" y="193357"/>
                  </a:lnTo>
                  <a:lnTo>
                    <a:pt x="396214" y="193027"/>
                  </a:lnTo>
                  <a:close/>
                </a:path>
                <a:path w="573404" h="325119">
                  <a:moveTo>
                    <a:pt x="399211" y="275196"/>
                  </a:moveTo>
                  <a:lnTo>
                    <a:pt x="398119" y="270522"/>
                  </a:lnTo>
                  <a:lnTo>
                    <a:pt x="397992" y="270205"/>
                  </a:lnTo>
                  <a:lnTo>
                    <a:pt x="398106" y="262737"/>
                  </a:lnTo>
                  <a:lnTo>
                    <a:pt x="398208" y="257403"/>
                  </a:lnTo>
                  <a:lnTo>
                    <a:pt x="392430" y="262737"/>
                  </a:lnTo>
                  <a:lnTo>
                    <a:pt x="389216" y="265518"/>
                  </a:lnTo>
                  <a:lnTo>
                    <a:pt x="385660" y="270192"/>
                  </a:lnTo>
                  <a:lnTo>
                    <a:pt x="385622" y="270522"/>
                  </a:lnTo>
                  <a:lnTo>
                    <a:pt x="384987" y="276860"/>
                  </a:lnTo>
                  <a:lnTo>
                    <a:pt x="385432" y="278307"/>
                  </a:lnTo>
                  <a:lnTo>
                    <a:pt x="387654" y="279527"/>
                  </a:lnTo>
                  <a:lnTo>
                    <a:pt x="393547" y="283083"/>
                  </a:lnTo>
                  <a:lnTo>
                    <a:pt x="399211" y="275196"/>
                  </a:lnTo>
                  <a:close/>
                </a:path>
                <a:path w="573404" h="325119">
                  <a:moveTo>
                    <a:pt x="401053" y="311404"/>
                  </a:moveTo>
                  <a:lnTo>
                    <a:pt x="396875" y="307035"/>
                  </a:lnTo>
                  <a:lnTo>
                    <a:pt x="387870" y="303555"/>
                  </a:lnTo>
                  <a:lnTo>
                    <a:pt x="379768" y="303542"/>
                  </a:lnTo>
                  <a:lnTo>
                    <a:pt x="377964" y="306920"/>
                  </a:lnTo>
                  <a:lnTo>
                    <a:pt x="382714" y="310413"/>
                  </a:lnTo>
                  <a:lnTo>
                    <a:pt x="389699" y="313118"/>
                  </a:lnTo>
                  <a:lnTo>
                    <a:pt x="394652" y="314109"/>
                  </a:lnTo>
                  <a:lnTo>
                    <a:pt x="401053" y="311404"/>
                  </a:lnTo>
                  <a:close/>
                </a:path>
                <a:path w="573404" h="325119">
                  <a:moveTo>
                    <a:pt x="410438" y="219265"/>
                  </a:moveTo>
                  <a:lnTo>
                    <a:pt x="403656" y="212598"/>
                  </a:lnTo>
                  <a:lnTo>
                    <a:pt x="396875" y="209372"/>
                  </a:lnTo>
                  <a:lnTo>
                    <a:pt x="394436" y="212813"/>
                  </a:lnTo>
                  <a:lnTo>
                    <a:pt x="394322" y="216598"/>
                  </a:lnTo>
                  <a:lnTo>
                    <a:pt x="394322" y="217817"/>
                  </a:lnTo>
                  <a:lnTo>
                    <a:pt x="394550" y="219151"/>
                  </a:lnTo>
                  <a:lnTo>
                    <a:pt x="395211" y="220268"/>
                  </a:lnTo>
                  <a:lnTo>
                    <a:pt x="397764" y="225386"/>
                  </a:lnTo>
                  <a:lnTo>
                    <a:pt x="402094" y="225158"/>
                  </a:lnTo>
                  <a:lnTo>
                    <a:pt x="406438" y="222046"/>
                  </a:lnTo>
                  <a:lnTo>
                    <a:pt x="410438" y="219265"/>
                  </a:lnTo>
                  <a:close/>
                </a:path>
                <a:path w="573404" h="325119">
                  <a:moveTo>
                    <a:pt x="424319" y="115189"/>
                  </a:moveTo>
                  <a:lnTo>
                    <a:pt x="424256" y="110451"/>
                  </a:lnTo>
                  <a:lnTo>
                    <a:pt x="418439" y="106527"/>
                  </a:lnTo>
                  <a:lnTo>
                    <a:pt x="415099" y="105638"/>
                  </a:lnTo>
                  <a:lnTo>
                    <a:pt x="416318" y="114744"/>
                  </a:lnTo>
                  <a:lnTo>
                    <a:pt x="416877" y="115862"/>
                  </a:lnTo>
                  <a:lnTo>
                    <a:pt x="421055" y="117932"/>
                  </a:lnTo>
                  <a:lnTo>
                    <a:pt x="424319" y="115189"/>
                  </a:lnTo>
                  <a:close/>
                </a:path>
                <a:path w="573404" h="325119">
                  <a:moveTo>
                    <a:pt x="450761" y="283972"/>
                  </a:moveTo>
                  <a:lnTo>
                    <a:pt x="448767" y="283527"/>
                  </a:lnTo>
                  <a:lnTo>
                    <a:pt x="446760" y="283311"/>
                  </a:lnTo>
                  <a:lnTo>
                    <a:pt x="446214" y="283248"/>
                  </a:lnTo>
                  <a:lnTo>
                    <a:pt x="445871" y="283197"/>
                  </a:lnTo>
                  <a:lnTo>
                    <a:pt x="435660" y="289534"/>
                  </a:lnTo>
                  <a:lnTo>
                    <a:pt x="435660" y="290309"/>
                  </a:lnTo>
                  <a:lnTo>
                    <a:pt x="434987" y="293433"/>
                  </a:lnTo>
                  <a:lnTo>
                    <a:pt x="436206" y="297980"/>
                  </a:lnTo>
                  <a:lnTo>
                    <a:pt x="444207" y="296545"/>
                  </a:lnTo>
                  <a:lnTo>
                    <a:pt x="446544" y="287985"/>
                  </a:lnTo>
                  <a:lnTo>
                    <a:pt x="449427" y="285203"/>
                  </a:lnTo>
                  <a:lnTo>
                    <a:pt x="450761" y="283972"/>
                  </a:lnTo>
                  <a:close/>
                </a:path>
                <a:path w="573404" h="325119">
                  <a:moveTo>
                    <a:pt x="465988" y="151003"/>
                  </a:moveTo>
                  <a:lnTo>
                    <a:pt x="458762" y="150774"/>
                  </a:lnTo>
                  <a:lnTo>
                    <a:pt x="454990" y="150558"/>
                  </a:lnTo>
                  <a:lnTo>
                    <a:pt x="449541" y="149440"/>
                  </a:lnTo>
                  <a:lnTo>
                    <a:pt x="446430" y="152222"/>
                  </a:lnTo>
                  <a:lnTo>
                    <a:pt x="444093" y="154444"/>
                  </a:lnTo>
                  <a:lnTo>
                    <a:pt x="444652" y="158445"/>
                  </a:lnTo>
                  <a:lnTo>
                    <a:pt x="446760" y="160553"/>
                  </a:lnTo>
                  <a:lnTo>
                    <a:pt x="450430" y="163893"/>
                  </a:lnTo>
                  <a:lnTo>
                    <a:pt x="455993" y="161671"/>
                  </a:lnTo>
                  <a:lnTo>
                    <a:pt x="459435" y="158889"/>
                  </a:lnTo>
                  <a:lnTo>
                    <a:pt x="463550" y="155663"/>
                  </a:lnTo>
                  <a:lnTo>
                    <a:pt x="465988" y="151003"/>
                  </a:lnTo>
                  <a:close/>
                </a:path>
                <a:path w="573404" h="325119">
                  <a:moveTo>
                    <a:pt x="471436" y="110299"/>
                  </a:moveTo>
                  <a:lnTo>
                    <a:pt x="468426" y="112750"/>
                  </a:lnTo>
                  <a:lnTo>
                    <a:pt x="466547" y="113309"/>
                  </a:lnTo>
                  <a:lnTo>
                    <a:pt x="464096" y="113855"/>
                  </a:lnTo>
                  <a:lnTo>
                    <a:pt x="462102" y="112636"/>
                  </a:lnTo>
                  <a:lnTo>
                    <a:pt x="460209" y="111531"/>
                  </a:lnTo>
                  <a:lnTo>
                    <a:pt x="456438" y="109524"/>
                  </a:lnTo>
                  <a:lnTo>
                    <a:pt x="455650" y="113195"/>
                  </a:lnTo>
                  <a:lnTo>
                    <a:pt x="457657" y="115862"/>
                  </a:lnTo>
                  <a:lnTo>
                    <a:pt x="460324" y="119532"/>
                  </a:lnTo>
                  <a:lnTo>
                    <a:pt x="462661" y="123977"/>
                  </a:lnTo>
                  <a:lnTo>
                    <a:pt x="466991" y="119862"/>
                  </a:lnTo>
                  <a:lnTo>
                    <a:pt x="467880" y="118973"/>
                  </a:lnTo>
                  <a:lnTo>
                    <a:pt x="469315" y="117868"/>
                  </a:lnTo>
                  <a:lnTo>
                    <a:pt x="470877" y="115976"/>
                  </a:lnTo>
                  <a:lnTo>
                    <a:pt x="471208" y="115303"/>
                  </a:lnTo>
                  <a:lnTo>
                    <a:pt x="471322" y="114414"/>
                  </a:lnTo>
                  <a:lnTo>
                    <a:pt x="471436" y="110299"/>
                  </a:lnTo>
                  <a:close/>
                </a:path>
                <a:path w="573404" h="325119">
                  <a:moveTo>
                    <a:pt x="475881" y="231825"/>
                  </a:moveTo>
                  <a:lnTo>
                    <a:pt x="474878" y="229933"/>
                  </a:lnTo>
                  <a:lnTo>
                    <a:pt x="473316" y="228384"/>
                  </a:lnTo>
                  <a:lnTo>
                    <a:pt x="471982" y="227050"/>
                  </a:lnTo>
                  <a:lnTo>
                    <a:pt x="470103" y="225933"/>
                  </a:lnTo>
                  <a:lnTo>
                    <a:pt x="468769" y="225272"/>
                  </a:lnTo>
                  <a:lnTo>
                    <a:pt x="468426" y="225158"/>
                  </a:lnTo>
                  <a:lnTo>
                    <a:pt x="467982" y="224942"/>
                  </a:lnTo>
                  <a:lnTo>
                    <a:pt x="462216" y="223050"/>
                  </a:lnTo>
                  <a:lnTo>
                    <a:pt x="460654" y="227266"/>
                  </a:lnTo>
                  <a:lnTo>
                    <a:pt x="461873" y="231279"/>
                  </a:lnTo>
                  <a:lnTo>
                    <a:pt x="462102" y="231825"/>
                  </a:lnTo>
                  <a:lnTo>
                    <a:pt x="462318" y="232498"/>
                  </a:lnTo>
                  <a:lnTo>
                    <a:pt x="462661" y="233159"/>
                  </a:lnTo>
                  <a:lnTo>
                    <a:pt x="465759" y="238950"/>
                  </a:lnTo>
                  <a:lnTo>
                    <a:pt x="470649" y="238163"/>
                  </a:lnTo>
                  <a:lnTo>
                    <a:pt x="474548" y="233387"/>
                  </a:lnTo>
                  <a:lnTo>
                    <a:pt x="475881" y="231825"/>
                  </a:lnTo>
                  <a:close/>
                </a:path>
                <a:path w="573404" h="325119">
                  <a:moveTo>
                    <a:pt x="479209" y="280301"/>
                  </a:moveTo>
                  <a:lnTo>
                    <a:pt x="478104" y="280301"/>
                  </a:lnTo>
                  <a:lnTo>
                    <a:pt x="475767" y="280746"/>
                  </a:lnTo>
                  <a:lnTo>
                    <a:pt x="479209" y="280301"/>
                  </a:lnTo>
                  <a:close/>
                </a:path>
                <a:path w="573404" h="325119">
                  <a:moveTo>
                    <a:pt x="513321" y="37249"/>
                  </a:moveTo>
                  <a:lnTo>
                    <a:pt x="511759" y="34366"/>
                  </a:lnTo>
                  <a:lnTo>
                    <a:pt x="509651" y="33477"/>
                  </a:lnTo>
                  <a:lnTo>
                    <a:pt x="508101" y="32804"/>
                  </a:lnTo>
                  <a:lnTo>
                    <a:pt x="506323" y="33248"/>
                  </a:lnTo>
                  <a:lnTo>
                    <a:pt x="501319" y="40030"/>
                  </a:lnTo>
                  <a:lnTo>
                    <a:pt x="510984" y="46367"/>
                  </a:lnTo>
                  <a:lnTo>
                    <a:pt x="512648" y="40030"/>
                  </a:lnTo>
                  <a:lnTo>
                    <a:pt x="513321" y="37249"/>
                  </a:lnTo>
                  <a:close/>
                </a:path>
                <a:path w="573404" h="325119">
                  <a:moveTo>
                    <a:pt x="515759" y="287540"/>
                  </a:moveTo>
                  <a:lnTo>
                    <a:pt x="514096" y="285978"/>
                  </a:lnTo>
                  <a:lnTo>
                    <a:pt x="511759" y="285750"/>
                  </a:lnTo>
                  <a:lnTo>
                    <a:pt x="508647" y="285305"/>
                  </a:lnTo>
                  <a:lnTo>
                    <a:pt x="504317" y="287083"/>
                  </a:lnTo>
                  <a:lnTo>
                    <a:pt x="503097" y="290309"/>
                  </a:lnTo>
                  <a:lnTo>
                    <a:pt x="502323" y="292531"/>
                  </a:lnTo>
                  <a:lnTo>
                    <a:pt x="501205" y="295871"/>
                  </a:lnTo>
                  <a:lnTo>
                    <a:pt x="507314" y="298424"/>
                  </a:lnTo>
                  <a:lnTo>
                    <a:pt x="513207" y="293535"/>
                  </a:lnTo>
                  <a:lnTo>
                    <a:pt x="515759" y="287540"/>
                  </a:lnTo>
                  <a:close/>
                </a:path>
                <a:path w="573404" h="325119">
                  <a:moveTo>
                    <a:pt x="543204" y="187020"/>
                  </a:moveTo>
                  <a:lnTo>
                    <a:pt x="541870" y="185356"/>
                  </a:lnTo>
                  <a:lnTo>
                    <a:pt x="536765" y="186245"/>
                  </a:lnTo>
                  <a:lnTo>
                    <a:pt x="535101" y="186905"/>
                  </a:lnTo>
                  <a:lnTo>
                    <a:pt x="527215" y="197586"/>
                  </a:lnTo>
                  <a:lnTo>
                    <a:pt x="527545" y="198475"/>
                  </a:lnTo>
                  <a:lnTo>
                    <a:pt x="528535" y="199034"/>
                  </a:lnTo>
                  <a:lnTo>
                    <a:pt x="529424" y="199694"/>
                  </a:lnTo>
                  <a:lnTo>
                    <a:pt x="531545" y="198691"/>
                  </a:lnTo>
                  <a:lnTo>
                    <a:pt x="536765" y="195364"/>
                  </a:lnTo>
                  <a:lnTo>
                    <a:pt x="540092" y="192468"/>
                  </a:lnTo>
                  <a:lnTo>
                    <a:pt x="540766" y="191135"/>
                  </a:lnTo>
                  <a:lnTo>
                    <a:pt x="543204" y="187020"/>
                  </a:lnTo>
                  <a:close/>
                </a:path>
                <a:path w="573404" h="325119">
                  <a:moveTo>
                    <a:pt x="559435" y="172681"/>
                  </a:moveTo>
                  <a:lnTo>
                    <a:pt x="559206" y="173456"/>
                  </a:lnTo>
                  <a:lnTo>
                    <a:pt x="559320" y="173228"/>
                  </a:lnTo>
                  <a:lnTo>
                    <a:pt x="559435" y="172897"/>
                  </a:lnTo>
                  <a:lnTo>
                    <a:pt x="559435" y="172681"/>
                  </a:lnTo>
                  <a:close/>
                </a:path>
                <a:path w="573404" h="325119">
                  <a:moveTo>
                    <a:pt x="573316" y="166560"/>
                  </a:moveTo>
                  <a:lnTo>
                    <a:pt x="570763" y="160782"/>
                  </a:lnTo>
                  <a:lnTo>
                    <a:pt x="561098" y="169570"/>
                  </a:lnTo>
                  <a:lnTo>
                    <a:pt x="559625" y="172326"/>
                  </a:lnTo>
                  <a:lnTo>
                    <a:pt x="559536" y="172681"/>
                  </a:lnTo>
                  <a:lnTo>
                    <a:pt x="559435" y="172897"/>
                  </a:lnTo>
                  <a:lnTo>
                    <a:pt x="559435" y="174459"/>
                  </a:lnTo>
                  <a:lnTo>
                    <a:pt x="561759" y="176237"/>
                  </a:lnTo>
                  <a:lnTo>
                    <a:pt x="563321" y="175463"/>
                  </a:lnTo>
                  <a:lnTo>
                    <a:pt x="569315" y="174574"/>
                  </a:lnTo>
                  <a:lnTo>
                    <a:pt x="572757" y="171564"/>
                  </a:lnTo>
                  <a:lnTo>
                    <a:pt x="573316" y="16656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513115" y="18673038"/>
              <a:ext cx="1942464" cy="323850"/>
            </a:xfrm>
            <a:custGeom>
              <a:avLst/>
              <a:gdLst/>
              <a:ahLst/>
              <a:cxnLst/>
              <a:rect l="l" t="t" r="r" b="b"/>
              <a:pathLst>
                <a:path w="1942465" h="323850">
                  <a:moveTo>
                    <a:pt x="6553" y="95288"/>
                  </a:moveTo>
                  <a:lnTo>
                    <a:pt x="5994" y="92176"/>
                  </a:lnTo>
                  <a:lnTo>
                    <a:pt x="5664" y="88404"/>
                  </a:lnTo>
                  <a:lnTo>
                    <a:pt x="4000" y="82956"/>
                  </a:lnTo>
                  <a:lnTo>
                    <a:pt x="990" y="86512"/>
                  </a:lnTo>
                  <a:lnTo>
                    <a:pt x="101" y="87503"/>
                  </a:lnTo>
                  <a:lnTo>
                    <a:pt x="0" y="89839"/>
                  </a:lnTo>
                  <a:lnTo>
                    <a:pt x="546" y="91846"/>
                  </a:lnTo>
                  <a:lnTo>
                    <a:pt x="1104" y="94742"/>
                  </a:lnTo>
                  <a:lnTo>
                    <a:pt x="2882" y="97294"/>
                  </a:lnTo>
                  <a:lnTo>
                    <a:pt x="5105" y="95961"/>
                  </a:lnTo>
                  <a:lnTo>
                    <a:pt x="6553" y="95288"/>
                  </a:lnTo>
                  <a:close/>
                </a:path>
                <a:path w="1942465" h="323850">
                  <a:moveTo>
                    <a:pt x="20332" y="143217"/>
                  </a:moveTo>
                  <a:lnTo>
                    <a:pt x="17995" y="142328"/>
                  </a:lnTo>
                  <a:lnTo>
                    <a:pt x="15989" y="142659"/>
                  </a:lnTo>
                  <a:lnTo>
                    <a:pt x="15328" y="143878"/>
                  </a:lnTo>
                  <a:lnTo>
                    <a:pt x="14554" y="144995"/>
                  </a:lnTo>
                  <a:lnTo>
                    <a:pt x="13550" y="145884"/>
                  </a:lnTo>
                  <a:lnTo>
                    <a:pt x="13995" y="148323"/>
                  </a:lnTo>
                  <a:lnTo>
                    <a:pt x="17221" y="148551"/>
                  </a:lnTo>
                  <a:lnTo>
                    <a:pt x="18999" y="147218"/>
                  </a:lnTo>
                  <a:lnTo>
                    <a:pt x="19659" y="146659"/>
                  </a:lnTo>
                  <a:lnTo>
                    <a:pt x="20104" y="145999"/>
                  </a:lnTo>
                  <a:lnTo>
                    <a:pt x="20218" y="145211"/>
                  </a:lnTo>
                  <a:lnTo>
                    <a:pt x="20332" y="143217"/>
                  </a:lnTo>
                  <a:close/>
                </a:path>
                <a:path w="1942465" h="323850">
                  <a:moveTo>
                    <a:pt x="31546" y="185242"/>
                  </a:moveTo>
                  <a:lnTo>
                    <a:pt x="27546" y="185686"/>
                  </a:lnTo>
                  <a:lnTo>
                    <a:pt x="22885" y="186016"/>
                  </a:lnTo>
                  <a:lnTo>
                    <a:pt x="22771" y="193357"/>
                  </a:lnTo>
                  <a:lnTo>
                    <a:pt x="26885" y="192138"/>
                  </a:lnTo>
                  <a:lnTo>
                    <a:pt x="27444" y="191909"/>
                  </a:lnTo>
                  <a:lnTo>
                    <a:pt x="27990" y="191579"/>
                  </a:lnTo>
                  <a:lnTo>
                    <a:pt x="30441" y="189128"/>
                  </a:lnTo>
                  <a:lnTo>
                    <a:pt x="31546" y="185242"/>
                  </a:lnTo>
                  <a:close/>
                </a:path>
                <a:path w="1942465" h="323850">
                  <a:moveTo>
                    <a:pt x="38328" y="13906"/>
                  </a:moveTo>
                  <a:lnTo>
                    <a:pt x="36766" y="8343"/>
                  </a:lnTo>
                  <a:lnTo>
                    <a:pt x="31102" y="7569"/>
                  </a:lnTo>
                  <a:lnTo>
                    <a:pt x="29552" y="7670"/>
                  </a:lnTo>
                  <a:lnTo>
                    <a:pt x="28549" y="8788"/>
                  </a:lnTo>
                  <a:lnTo>
                    <a:pt x="27000" y="10566"/>
                  </a:lnTo>
                  <a:lnTo>
                    <a:pt x="26885" y="12458"/>
                  </a:lnTo>
                  <a:lnTo>
                    <a:pt x="27774" y="14008"/>
                  </a:lnTo>
                  <a:lnTo>
                    <a:pt x="28879" y="16129"/>
                  </a:lnTo>
                  <a:lnTo>
                    <a:pt x="31661" y="17348"/>
                  </a:lnTo>
                  <a:lnTo>
                    <a:pt x="34328" y="16014"/>
                  </a:lnTo>
                  <a:lnTo>
                    <a:pt x="38328" y="13906"/>
                  </a:lnTo>
                  <a:close/>
                </a:path>
                <a:path w="1942465" h="323850">
                  <a:moveTo>
                    <a:pt x="40551" y="66497"/>
                  </a:moveTo>
                  <a:lnTo>
                    <a:pt x="39878" y="66827"/>
                  </a:lnTo>
                  <a:lnTo>
                    <a:pt x="39331" y="66941"/>
                  </a:lnTo>
                  <a:lnTo>
                    <a:pt x="38658" y="67386"/>
                  </a:lnTo>
                  <a:lnTo>
                    <a:pt x="36664" y="68491"/>
                  </a:lnTo>
                  <a:lnTo>
                    <a:pt x="34988" y="70269"/>
                  </a:lnTo>
                  <a:lnTo>
                    <a:pt x="35102" y="71716"/>
                  </a:lnTo>
                  <a:lnTo>
                    <a:pt x="35102" y="72834"/>
                  </a:lnTo>
                  <a:lnTo>
                    <a:pt x="36220" y="73279"/>
                  </a:lnTo>
                  <a:lnTo>
                    <a:pt x="37439" y="73494"/>
                  </a:lnTo>
                  <a:lnTo>
                    <a:pt x="37884" y="71386"/>
                  </a:lnTo>
                  <a:lnTo>
                    <a:pt x="38989" y="68719"/>
                  </a:lnTo>
                  <a:lnTo>
                    <a:pt x="40551" y="66497"/>
                  </a:lnTo>
                  <a:close/>
                </a:path>
                <a:path w="1942465" h="323850">
                  <a:moveTo>
                    <a:pt x="52438" y="160007"/>
                  </a:moveTo>
                  <a:lnTo>
                    <a:pt x="45885" y="156667"/>
                  </a:lnTo>
                  <a:lnTo>
                    <a:pt x="44323" y="160108"/>
                  </a:lnTo>
                  <a:lnTo>
                    <a:pt x="43548" y="161785"/>
                  </a:lnTo>
                  <a:lnTo>
                    <a:pt x="44551" y="163449"/>
                  </a:lnTo>
                  <a:lnTo>
                    <a:pt x="45999" y="164223"/>
                  </a:lnTo>
                  <a:lnTo>
                    <a:pt x="47663" y="165227"/>
                  </a:lnTo>
                  <a:lnTo>
                    <a:pt x="49771" y="165341"/>
                  </a:lnTo>
                  <a:lnTo>
                    <a:pt x="50660" y="163449"/>
                  </a:lnTo>
                  <a:lnTo>
                    <a:pt x="52438" y="160007"/>
                  </a:lnTo>
                  <a:close/>
                </a:path>
                <a:path w="1942465" h="323850">
                  <a:moveTo>
                    <a:pt x="63881" y="221157"/>
                  </a:moveTo>
                  <a:lnTo>
                    <a:pt x="61658" y="220929"/>
                  </a:lnTo>
                  <a:lnTo>
                    <a:pt x="60210" y="219938"/>
                  </a:lnTo>
                  <a:lnTo>
                    <a:pt x="58547" y="221932"/>
                  </a:lnTo>
                  <a:lnTo>
                    <a:pt x="58432" y="222161"/>
                  </a:lnTo>
                  <a:lnTo>
                    <a:pt x="58216" y="222262"/>
                  </a:lnTo>
                  <a:lnTo>
                    <a:pt x="58102" y="222605"/>
                  </a:lnTo>
                  <a:lnTo>
                    <a:pt x="57327" y="223939"/>
                  </a:lnTo>
                  <a:lnTo>
                    <a:pt x="57327" y="226047"/>
                  </a:lnTo>
                  <a:lnTo>
                    <a:pt x="58661" y="227050"/>
                  </a:lnTo>
                  <a:lnTo>
                    <a:pt x="61887" y="229717"/>
                  </a:lnTo>
                  <a:lnTo>
                    <a:pt x="63322" y="223596"/>
                  </a:lnTo>
                  <a:lnTo>
                    <a:pt x="63881" y="221157"/>
                  </a:lnTo>
                  <a:close/>
                </a:path>
                <a:path w="1942465" h="323850">
                  <a:moveTo>
                    <a:pt x="67957" y="31445"/>
                  </a:moveTo>
                  <a:lnTo>
                    <a:pt x="66992" y="24688"/>
                  </a:lnTo>
                  <a:lnTo>
                    <a:pt x="64884" y="22237"/>
                  </a:lnTo>
                  <a:lnTo>
                    <a:pt x="61988" y="22136"/>
                  </a:lnTo>
                  <a:lnTo>
                    <a:pt x="55435" y="26911"/>
                  </a:lnTo>
                  <a:lnTo>
                    <a:pt x="58661" y="24574"/>
                  </a:lnTo>
                  <a:lnTo>
                    <a:pt x="54889" y="31140"/>
                  </a:lnTo>
                  <a:lnTo>
                    <a:pt x="60947" y="33515"/>
                  </a:lnTo>
                  <a:lnTo>
                    <a:pt x="67957" y="31445"/>
                  </a:lnTo>
                  <a:close/>
                </a:path>
                <a:path w="1942465" h="323850">
                  <a:moveTo>
                    <a:pt x="76987" y="101409"/>
                  </a:moveTo>
                  <a:lnTo>
                    <a:pt x="76212" y="100634"/>
                  </a:lnTo>
                  <a:lnTo>
                    <a:pt x="75882" y="100076"/>
                  </a:lnTo>
                  <a:lnTo>
                    <a:pt x="75501" y="99517"/>
                  </a:lnTo>
                  <a:lnTo>
                    <a:pt x="75730" y="100076"/>
                  </a:lnTo>
                  <a:lnTo>
                    <a:pt x="75298" y="99072"/>
                  </a:lnTo>
                  <a:lnTo>
                    <a:pt x="74777" y="97739"/>
                  </a:lnTo>
                  <a:lnTo>
                    <a:pt x="73888" y="95732"/>
                  </a:lnTo>
                  <a:lnTo>
                    <a:pt x="73710" y="94843"/>
                  </a:lnTo>
                  <a:lnTo>
                    <a:pt x="73660" y="92176"/>
                  </a:lnTo>
                  <a:lnTo>
                    <a:pt x="72720" y="92176"/>
                  </a:lnTo>
                  <a:lnTo>
                    <a:pt x="70548" y="92506"/>
                  </a:lnTo>
                  <a:lnTo>
                    <a:pt x="69773" y="92951"/>
                  </a:lnTo>
                  <a:lnTo>
                    <a:pt x="66662" y="94513"/>
                  </a:lnTo>
                  <a:lnTo>
                    <a:pt x="66560" y="97739"/>
                  </a:lnTo>
                  <a:lnTo>
                    <a:pt x="68249" y="99517"/>
                  </a:lnTo>
                  <a:lnTo>
                    <a:pt x="68999" y="100076"/>
                  </a:lnTo>
                  <a:lnTo>
                    <a:pt x="69367" y="100634"/>
                  </a:lnTo>
                  <a:lnTo>
                    <a:pt x="70878" y="102514"/>
                  </a:lnTo>
                  <a:lnTo>
                    <a:pt x="74104" y="102514"/>
                  </a:lnTo>
                  <a:lnTo>
                    <a:pt x="76987" y="101409"/>
                  </a:lnTo>
                  <a:close/>
                </a:path>
                <a:path w="1942465" h="323850">
                  <a:moveTo>
                    <a:pt x="87439" y="172567"/>
                  </a:moveTo>
                  <a:lnTo>
                    <a:pt x="80543" y="163563"/>
                  </a:lnTo>
                  <a:lnTo>
                    <a:pt x="76657" y="162788"/>
                  </a:lnTo>
                  <a:lnTo>
                    <a:pt x="75552" y="169125"/>
                  </a:lnTo>
                  <a:lnTo>
                    <a:pt x="75552" y="171792"/>
                  </a:lnTo>
                  <a:lnTo>
                    <a:pt x="82105" y="174345"/>
                  </a:lnTo>
                  <a:lnTo>
                    <a:pt x="84213" y="173685"/>
                  </a:lnTo>
                  <a:lnTo>
                    <a:pt x="87439" y="172567"/>
                  </a:lnTo>
                  <a:close/>
                </a:path>
                <a:path w="1942465" h="323850">
                  <a:moveTo>
                    <a:pt x="105765" y="25793"/>
                  </a:moveTo>
                  <a:lnTo>
                    <a:pt x="103543" y="22910"/>
                  </a:lnTo>
                  <a:lnTo>
                    <a:pt x="97663" y="19646"/>
                  </a:lnTo>
                  <a:lnTo>
                    <a:pt x="95618" y="25615"/>
                  </a:lnTo>
                  <a:lnTo>
                    <a:pt x="97345" y="32651"/>
                  </a:lnTo>
                  <a:lnTo>
                    <a:pt x="102692" y="32600"/>
                  </a:lnTo>
                  <a:lnTo>
                    <a:pt x="102209" y="33032"/>
                  </a:lnTo>
                  <a:lnTo>
                    <a:pt x="102768" y="32588"/>
                  </a:lnTo>
                  <a:lnTo>
                    <a:pt x="105549" y="30022"/>
                  </a:lnTo>
                  <a:lnTo>
                    <a:pt x="105765" y="25793"/>
                  </a:lnTo>
                  <a:close/>
                </a:path>
                <a:path w="1942465" h="323850">
                  <a:moveTo>
                    <a:pt x="112331" y="118529"/>
                  </a:moveTo>
                  <a:lnTo>
                    <a:pt x="111099" y="118757"/>
                  </a:lnTo>
                  <a:lnTo>
                    <a:pt x="109880" y="118973"/>
                  </a:lnTo>
                  <a:lnTo>
                    <a:pt x="108991" y="118859"/>
                  </a:lnTo>
                  <a:lnTo>
                    <a:pt x="107543" y="118859"/>
                  </a:lnTo>
                  <a:lnTo>
                    <a:pt x="105549" y="118313"/>
                  </a:lnTo>
                  <a:lnTo>
                    <a:pt x="103543" y="117640"/>
                  </a:lnTo>
                  <a:lnTo>
                    <a:pt x="103327" y="117868"/>
                  </a:lnTo>
                  <a:lnTo>
                    <a:pt x="102882" y="117970"/>
                  </a:lnTo>
                  <a:lnTo>
                    <a:pt x="100330" y="119418"/>
                  </a:lnTo>
                  <a:lnTo>
                    <a:pt x="99441" y="121424"/>
                  </a:lnTo>
                  <a:lnTo>
                    <a:pt x="99542" y="123202"/>
                  </a:lnTo>
                  <a:lnTo>
                    <a:pt x="99885" y="125425"/>
                  </a:lnTo>
                  <a:lnTo>
                    <a:pt x="101765" y="127203"/>
                  </a:lnTo>
                  <a:lnTo>
                    <a:pt x="105219" y="127088"/>
                  </a:lnTo>
                  <a:lnTo>
                    <a:pt x="109105" y="126873"/>
                  </a:lnTo>
                  <a:lnTo>
                    <a:pt x="112217" y="122529"/>
                  </a:lnTo>
                  <a:lnTo>
                    <a:pt x="112331" y="118529"/>
                  </a:lnTo>
                  <a:close/>
                </a:path>
                <a:path w="1942465" h="323850">
                  <a:moveTo>
                    <a:pt x="117767" y="226161"/>
                  </a:moveTo>
                  <a:lnTo>
                    <a:pt x="114109" y="223380"/>
                  </a:lnTo>
                  <a:lnTo>
                    <a:pt x="111658" y="222821"/>
                  </a:lnTo>
                  <a:lnTo>
                    <a:pt x="108216" y="222161"/>
                  </a:lnTo>
                  <a:lnTo>
                    <a:pt x="105994" y="227050"/>
                  </a:lnTo>
                  <a:lnTo>
                    <a:pt x="107657" y="229831"/>
                  </a:lnTo>
                  <a:lnTo>
                    <a:pt x="107886" y="230162"/>
                  </a:lnTo>
                  <a:lnTo>
                    <a:pt x="108331" y="230378"/>
                  </a:lnTo>
                  <a:lnTo>
                    <a:pt x="108775" y="230720"/>
                  </a:lnTo>
                  <a:lnTo>
                    <a:pt x="108991" y="230492"/>
                  </a:lnTo>
                  <a:lnTo>
                    <a:pt x="109105" y="230162"/>
                  </a:lnTo>
                  <a:lnTo>
                    <a:pt x="111328" y="228828"/>
                  </a:lnTo>
                  <a:lnTo>
                    <a:pt x="114211" y="228600"/>
                  </a:lnTo>
                  <a:lnTo>
                    <a:pt x="117322" y="229044"/>
                  </a:lnTo>
                  <a:lnTo>
                    <a:pt x="117767" y="226161"/>
                  </a:lnTo>
                  <a:close/>
                </a:path>
                <a:path w="1942465" h="323850">
                  <a:moveTo>
                    <a:pt x="122542" y="314325"/>
                  </a:moveTo>
                  <a:lnTo>
                    <a:pt x="121996" y="312889"/>
                  </a:lnTo>
                  <a:lnTo>
                    <a:pt x="121323" y="310324"/>
                  </a:lnTo>
                  <a:lnTo>
                    <a:pt x="116217" y="311111"/>
                  </a:lnTo>
                  <a:lnTo>
                    <a:pt x="115887" y="313778"/>
                  </a:lnTo>
                  <a:lnTo>
                    <a:pt x="115443" y="316560"/>
                  </a:lnTo>
                  <a:lnTo>
                    <a:pt x="118325" y="317106"/>
                  </a:lnTo>
                  <a:lnTo>
                    <a:pt x="120319" y="316115"/>
                  </a:lnTo>
                  <a:lnTo>
                    <a:pt x="121551" y="315442"/>
                  </a:lnTo>
                  <a:lnTo>
                    <a:pt x="122542" y="314325"/>
                  </a:lnTo>
                  <a:close/>
                </a:path>
                <a:path w="1942465" h="323850">
                  <a:moveTo>
                    <a:pt x="122542" y="63487"/>
                  </a:moveTo>
                  <a:lnTo>
                    <a:pt x="119545" y="56819"/>
                  </a:lnTo>
                  <a:lnTo>
                    <a:pt x="114769" y="58826"/>
                  </a:lnTo>
                  <a:lnTo>
                    <a:pt x="111772" y="60045"/>
                  </a:lnTo>
                  <a:lnTo>
                    <a:pt x="109321" y="68160"/>
                  </a:lnTo>
                  <a:lnTo>
                    <a:pt x="114769" y="72390"/>
                  </a:lnTo>
                  <a:lnTo>
                    <a:pt x="119773" y="71386"/>
                  </a:lnTo>
                  <a:lnTo>
                    <a:pt x="121551" y="68834"/>
                  </a:lnTo>
                  <a:lnTo>
                    <a:pt x="121881" y="68389"/>
                  </a:lnTo>
                  <a:lnTo>
                    <a:pt x="122097" y="67271"/>
                  </a:lnTo>
                  <a:lnTo>
                    <a:pt x="122542" y="63487"/>
                  </a:lnTo>
                  <a:close/>
                </a:path>
                <a:path w="1942465" h="323850">
                  <a:moveTo>
                    <a:pt x="123659" y="157340"/>
                  </a:moveTo>
                  <a:lnTo>
                    <a:pt x="121653" y="152260"/>
                  </a:lnTo>
                  <a:lnTo>
                    <a:pt x="117144" y="149796"/>
                  </a:lnTo>
                  <a:lnTo>
                    <a:pt x="113868" y="150799"/>
                  </a:lnTo>
                  <a:lnTo>
                    <a:pt x="115544" y="156108"/>
                  </a:lnTo>
                  <a:lnTo>
                    <a:pt x="116878" y="158000"/>
                  </a:lnTo>
                  <a:lnTo>
                    <a:pt x="122770" y="166116"/>
                  </a:lnTo>
                  <a:lnTo>
                    <a:pt x="123659" y="157340"/>
                  </a:lnTo>
                  <a:close/>
                </a:path>
                <a:path w="1942465" h="323850">
                  <a:moveTo>
                    <a:pt x="137591" y="195199"/>
                  </a:moveTo>
                  <a:lnTo>
                    <a:pt x="134213" y="190804"/>
                  </a:lnTo>
                  <a:lnTo>
                    <a:pt x="132664" y="190017"/>
                  </a:lnTo>
                  <a:lnTo>
                    <a:pt x="131775" y="191465"/>
                  </a:lnTo>
                  <a:lnTo>
                    <a:pt x="130657" y="192138"/>
                  </a:lnTo>
                  <a:lnTo>
                    <a:pt x="129108" y="192913"/>
                  </a:lnTo>
                  <a:lnTo>
                    <a:pt x="125882" y="195364"/>
                  </a:lnTo>
                  <a:lnTo>
                    <a:pt x="125552" y="197256"/>
                  </a:lnTo>
                  <a:lnTo>
                    <a:pt x="128231" y="199796"/>
                  </a:lnTo>
                  <a:lnTo>
                    <a:pt x="133921" y="198653"/>
                  </a:lnTo>
                  <a:lnTo>
                    <a:pt x="137591" y="195199"/>
                  </a:lnTo>
                  <a:close/>
                </a:path>
                <a:path w="1942465" h="323850">
                  <a:moveTo>
                    <a:pt x="139103" y="261188"/>
                  </a:moveTo>
                  <a:lnTo>
                    <a:pt x="136550" y="261073"/>
                  </a:lnTo>
                  <a:lnTo>
                    <a:pt x="134543" y="261962"/>
                  </a:lnTo>
                  <a:lnTo>
                    <a:pt x="134543" y="266852"/>
                  </a:lnTo>
                  <a:lnTo>
                    <a:pt x="135547" y="267741"/>
                  </a:lnTo>
                  <a:lnTo>
                    <a:pt x="136880" y="267855"/>
                  </a:lnTo>
                  <a:lnTo>
                    <a:pt x="136880" y="267627"/>
                  </a:lnTo>
                  <a:lnTo>
                    <a:pt x="136766" y="266636"/>
                  </a:lnTo>
                  <a:lnTo>
                    <a:pt x="136880" y="266192"/>
                  </a:lnTo>
                  <a:lnTo>
                    <a:pt x="136994" y="264960"/>
                  </a:lnTo>
                  <a:lnTo>
                    <a:pt x="137883" y="262293"/>
                  </a:lnTo>
                  <a:lnTo>
                    <a:pt x="139103" y="261188"/>
                  </a:lnTo>
                  <a:close/>
                </a:path>
                <a:path w="1942465" h="323850">
                  <a:moveTo>
                    <a:pt x="148209" y="264515"/>
                  </a:moveTo>
                  <a:lnTo>
                    <a:pt x="147548" y="263855"/>
                  </a:lnTo>
                  <a:lnTo>
                    <a:pt x="146659" y="263296"/>
                  </a:lnTo>
                  <a:lnTo>
                    <a:pt x="146773" y="264185"/>
                  </a:lnTo>
                  <a:lnTo>
                    <a:pt x="145884" y="265518"/>
                  </a:lnTo>
                  <a:lnTo>
                    <a:pt x="144653" y="266738"/>
                  </a:lnTo>
                  <a:lnTo>
                    <a:pt x="148209" y="266077"/>
                  </a:lnTo>
                  <a:lnTo>
                    <a:pt x="148209" y="265074"/>
                  </a:lnTo>
                  <a:lnTo>
                    <a:pt x="148209" y="264515"/>
                  </a:lnTo>
                  <a:close/>
                </a:path>
                <a:path w="1942465" h="323850">
                  <a:moveTo>
                    <a:pt x="164769" y="132651"/>
                  </a:moveTo>
                  <a:lnTo>
                    <a:pt x="164655" y="131203"/>
                  </a:lnTo>
                  <a:lnTo>
                    <a:pt x="162763" y="125196"/>
                  </a:lnTo>
                  <a:lnTo>
                    <a:pt x="154990" y="128981"/>
                  </a:lnTo>
                  <a:lnTo>
                    <a:pt x="152107" y="130429"/>
                  </a:lnTo>
                  <a:lnTo>
                    <a:pt x="149212" y="131978"/>
                  </a:lnTo>
                  <a:lnTo>
                    <a:pt x="141097" y="135763"/>
                  </a:lnTo>
                  <a:lnTo>
                    <a:pt x="145097" y="139992"/>
                  </a:lnTo>
                  <a:lnTo>
                    <a:pt x="147434" y="142544"/>
                  </a:lnTo>
                  <a:lnTo>
                    <a:pt x="154876" y="141541"/>
                  </a:lnTo>
                  <a:lnTo>
                    <a:pt x="155663" y="137871"/>
                  </a:lnTo>
                  <a:lnTo>
                    <a:pt x="155765" y="137541"/>
                  </a:lnTo>
                  <a:lnTo>
                    <a:pt x="155994" y="137541"/>
                  </a:lnTo>
                  <a:lnTo>
                    <a:pt x="156108" y="137325"/>
                  </a:lnTo>
                  <a:lnTo>
                    <a:pt x="156108" y="137096"/>
                  </a:lnTo>
                  <a:lnTo>
                    <a:pt x="156324" y="136880"/>
                  </a:lnTo>
                  <a:lnTo>
                    <a:pt x="156552" y="136652"/>
                  </a:lnTo>
                  <a:lnTo>
                    <a:pt x="156768" y="136321"/>
                  </a:lnTo>
                  <a:lnTo>
                    <a:pt x="157099" y="136321"/>
                  </a:lnTo>
                  <a:lnTo>
                    <a:pt x="158432" y="135204"/>
                  </a:lnTo>
                  <a:lnTo>
                    <a:pt x="160655" y="135318"/>
                  </a:lnTo>
                  <a:lnTo>
                    <a:pt x="163880" y="136093"/>
                  </a:lnTo>
                  <a:lnTo>
                    <a:pt x="162763" y="135763"/>
                  </a:lnTo>
                  <a:lnTo>
                    <a:pt x="161874" y="135547"/>
                  </a:lnTo>
                  <a:lnTo>
                    <a:pt x="163880" y="135991"/>
                  </a:lnTo>
                  <a:lnTo>
                    <a:pt x="164096" y="135547"/>
                  </a:lnTo>
                  <a:lnTo>
                    <a:pt x="164211" y="135204"/>
                  </a:lnTo>
                  <a:lnTo>
                    <a:pt x="164769" y="132651"/>
                  </a:lnTo>
                  <a:close/>
                </a:path>
                <a:path w="1942465" h="323850">
                  <a:moveTo>
                    <a:pt x="171323" y="26797"/>
                  </a:moveTo>
                  <a:lnTo>
                    <a:pt x="170218" y="22796"/>
                  </a:lnTo>
                  <a:lnTo>
                    <a:pt x="165938" y="15240"/>
                  </a:lnTo>
                  <a:lnTo>
                    <a:pt x="160197" y="14617"/>
                  </a:lnTo>
                  <a:lnTo>
                    <a:pt x="155600" y="16878"/>
                  </a:lnTo>
                  <a:lnTo>
                    <a:pt x="156768" y="21577"/>
                  </a:lnTo>
                  <a:lnTo>
                    <a:pt x="157772" y="22682"/>
                  </a:lnTo>
                  <a:lnTo>
                    <a:pt x="156883" y="27914"/>
                  </a:lnTo>
                  <a:lnTo>
                    <a:pt x="156768" y="29362"/>
                  </a:lnTo>
                  <a:lnTo>
                    <a:pt x="156654" y="31584"/>
                  </a:lnTo>
                  <a:lnTo>
                    <a:pt x="156324" y="33362"/>
                  </a:lnTo>
                  <a:lnTo>
                    <a:pt x="156883" y="34810"/>
                  </a:lnTo>
                  <a:lnTo>
                    <a:pt x="157327" y="35801"/>
                  </a:lnTo>
                  <a:lnTo>
                    <a:pt x="158216" y="36804"/>
                  </a:lnTo>
                  <a:lnTo>
                    <a:pt x="159994" y="37477"/>
                  </a:lnTo>
                  <a:lnTo>
                    <a:pt x="163550" y="39141"/>
                  </a:lnTo>
                  <a:lnTo>
                    <a:pt x="166547" y="37477"/>
                  </a:lnTo>
                  <a:lnTo>
                    <a:pt x="168541" y="34810"/>
                  </a:lnTo>
                  <a:lnTo>
                    <a:pt x="166992" y="32588"/>
                  </a:lnTo>
                  <a:lnTo>
                    <a:pt x="167436" y="30137"/>
                  </a:lnTo>
                  <a:lnTo>
                    <a:pt x="170319" y="30911"/>
                  </a:lnTo>
                  <a:lnTo>
                    <a:pt x="171323" y="26797"/>
                  </a:lnTo>
                  <a:close/>
                </a:path>
                <a:path w="1942465" h="323850">
                  <a:moveTo>
                    <a:pt x="183438" y="87401"/>
                  </a:moveTo>
                  <a:lnTo>
                    <a:pt x="182549" y="83172"/>
                  </a:lnTo>
                  <a:lnTo>
                    <a:pt x="179882" y="83845"/>
                  </a:lnTo>
                  <a:lnTo>
                    <a:pt x="177330" y="83400"/>
                  </a:lnTo>
                  <a:lnTo>
                    <a:pt x="174764" y="82842"/>
                  </a:lnTo>
                  <a:lnTo>
                    <a:pt x="172212" y="82397"/>
                  </a:lnTo>
                  <a:lnTo>
                    <a:pt x="169545" y="82169"/>
                  </a:lnTo>
                  <a:lnTo>
                    <a:pt x="164541" y="81610"/>
                  </a:lnTo>
                  <a:lnTo>
                    <a:pt x="175996" y="96520"/>
                  </a:lnTo>
                  <a:lnTo>
                    <a:pt x="179768" y="94742"/>
                  </a:lnTo>
                  <a:lnTo>
                    <a:pt x="181660" y="91287"/>
                  </a:lnTo>
                  <a:lnTo>
                    <a:pt x="182321" y="89954"/>
                  </a:lnTo>
                  <a:lnTo>
                    <a:pt x="183438" y="87401"/>
                  </a:lnTo>
                  <a:close/>
                </a:path>
                <a:path w="1942465" h="323850">
                  <a:moveTo>
                    <a:pt x="183553" y="209931"/>
                  </a:moveTo>
                  <a:lnTo>
                    <a:pt x="180098" y="209257"/>
                  </a:lnTo>
                  <a:lnTo>
                    <a:pt x="175107" y="210921"/>
                  </a:lnTo>
                  <a:lnTo>
                    <a:pt x="174320" y="211150"/>
                  </a:lnTo>
                  <a:lnTo>
                    <a:pt x="173875" y="211366"/>
                  </a:lnTo>
                  <a:lnTo>
                    <a:pt x="172656" y="214376"/>
                  </a:lnTo>
                  <a:lnTo>
                    <a:pt x="171107" y="217258"/>
                  </a:lnTo>
                  <a:lnTo>
                    <a:pt x="168884" y="217817"/>
                  </a:lnTo>
                  <a:lnTo>
                    <a:pt x="166217" y="218592"/>
                  </a:lnTo>
                  <a:lnTo>
                    <a:pt x="164655" y="216369"/>
                  </a:lnTo>
                  <a:lnTo>
                    <a:pt x="164096" y="213931"/>
                  </a:lnTo>
                  <a:lnTo>
                    <a:pt x="163550" y="214934"/>
                  </a:lnTo>
                  <a:lnTo>
                    <a:pt x="163106" y="216039"/>
                  </a:lnTo>
                  <a:lnTo>
                    <a:pt x="163880" y="219049"/>
                  </a:lnTo>
                  <a:lnTo>
                    <a:pt x="166217" y="220154"/>
                  </a:lnTo>
                  <a:lnTo>
                    <a:pt x="168211" y="220827"/>
                  </a:lnTo>
                  <a:lnTo>
                    <a:pt x="172656" y="222161"/>
                  </a:lnTo>
                  <a:lnTo>
                    <a:pt x="179209" y="220827"/>
                  </a:lnTo>
                  <a:lnTo>
                    <a:pt x="181216" y="215925"/>
                  </a:lnTo>
                  <a:lnTo>
                    <a:pt x="183553" y="209931"/>
                  </a:lnTo>
                  <a:close/>
                </a:path>
                <a:path w="1942465" h="323850">
                  <a:moveTo>
                    <a:pt x="196989" y="175348"/>
                  </a:moveTo>
                  <a:lnTo>
                    <a:pt x="193217" y="173685"/>
                  </a:lnTo>
                  <a:lnTo>
                    <a:pt x="192989" y="173570"/>
                  </a:lnTo>
                  <a:lnTo>
                    <a:pt x="192659" y="173456"/>
                  </a:lnTo>
                  <a:lnTo>
                    <a:pt x="189103" y="172681"/>
                  </a:lnTo>
                  <a:lnTo>
                    <a:pt x="183324" y="177126"/>
                  </a:lnTo>
                  <a:lnTo>
                    <a:pt x="183438" y="180797"/>
                  </a:lnTo>
                  <a:lnTo>
                    <a:pt x="183553" y="186575"/>
                  </a:lnTo>
                  <a:lnTo>
                    <a:pt x="182994" y="186690"/>
                  </a:lnTo>
                  <a:lnTo>
                    <a:pt x="189547" y="185470"/>
                  </a:lnTo>
                  <a:lnTo>
                    <a:pt x="192989" y="184797"/>
                  </a:lnTo>
                  <a:lnTo>
                    <a:pt x="196989" y="175348"/>
                  </a:lnTo>
                  <a:close/>
                </a:path>
                <a:path w="1942465" h="323850">
                  <a:moveTo>
                    <a:pt x="203885" y="44475"/>
                  </a:moveTo>
                  <a:lnTo>
                    <a:pt x="198208" y="41478"/>
                  </a:lnTo>
                  <a:lnTo>
                    <a:pt x="197104" y="40805"/>
                  </a:lnTo>
                  <a:lnTo>
                    <a:pt x="195986" y="40805"/>
                  </a:lnTo>
                  <a:lnTo>
                    <a:pt x="194995" y="41033"/>
                  </a:lnTo>
                  <a:lnTo>
                    <a:pt x="190436" y="42583"/>
                  </a:lnTo>
                  <a:lnTo>
                    <a:pt x="188214" y="53263"/>
                  </a:lnTo>
                  <a:lnTo>
                    <a:pt x="191439" y="59372"/>
                  </a:lnTo>
                  <a:lnTo>
                    <a:pt x="193878" y="60274"/>
                  </a:lnTo>
                  <a:lnTo>
                    <a:pt x="196215" y="58483"/>
                  </a:lnTo>
                  <a:lnTo>
                    <a:pt x="199986" y="55372"/>
                  </a:lnTo>
                  <a:lnTo>
                    <a:pt x="203885" y="44475"/>
                  </a:lnTo>
                  <a:close/>
                </a:path>
                <a:path w="1942465" h="323850">
                  <a:moveTo>
                    <a:pt x="208318" y="146443"/>
                  </a:moveTo>
                  <a:lnTo>
                    <a:pt x="205105" y="146329"/>
                  </a:lnTo>
                  <a:lnTo>
                    <a:pt x="204330" y="143319"/>
                  </a:lnTo>
                  <a:lnTo>
                    <a:pt x="203657" y="140550"/>
                  </a:lnTo>
                  <a:lnTo>
                    <a:pt x="200990" y="135204"/>
                  </a:lnTo>
                  <a:lnTo>
                    <a:pt x="194652" y="133870"/>
                  </a:lnTo>
                  <a:lnTo>
                    <a:pt x="191439" y="137210"/>
                  </a:lnTo>
                  <a:lnTo>
                    <a:pt x="189992" y="140995"/>
                  </a:lnTo>
                  <a:lnTo>
                    <a:pt x="189763" y="142100"/>
                  </a:lnTo>
                  <a:lnTo>
                    <a:pt x="189763" y="143103"/>
                  </a:lnTo>
                  <a:lnTo>
                    <a:pt x="192430" y="143878"/>
                  </a:lnTo>
                  <a:lnTo>
                    <a:pt x="199542" y="147332"/>
                  </a:lnTo>
                  <a:lnTo>
                    <a:pt x="197104" y="151003"/>
                  </a:lnTo>
                  <a:lnTo>
                    <a:pt x="196215" y="152438"/>
                  </a:lnTo>
                  <a:lnTo>
                    <a:pt x="195097" y="153441"/>
                  </a:lnTo>
                  <a:lnTo>
                    <a:pt x="193878" y="154216"/>
                  </a:lnTo>
                  <a:lnTo>
                    <a:pt x="195211" y="155892"/>
                  </a:lnTo>
                  <a:lnTo>
                    <a:pt x="196875" y="156997"/>
                  </a:lnTo>
                  <a:lnTo>
                    <a:pt x="199212" y="155994"/>
                  </a:lnTo>
                  <a:lnTo>
                    <a:pt x="200101" y="155663"/>
                  </a:lnTo>
                  <a:lnTo>
                    <a:pt x="201879" y="154559"/>
                  </a:lnTo>
                  <a:lnTo>
                    <a:pt x="203885" y="153441"/>
                  </a:lnTo>
                  <a:lnTo>
                    <a:pt x="205765" y="151663"/>
                  </a:lnTo>
                  <a:lnTo>
                    <a:pt x="208318" y="146443"/>
                  </a:lnTo>
                  <a:close/>
                </a:path>
                <a:path w="1942465" h="323850">
                  <a:moveTo>
                    <a:pt x="211328" y="1778"/>
                  </a:moveTo>
                  <a:lnTo>
                    <a:pt x="211213" y="0"/>
                  </a:lnTo>
                  <a:lnTo>
                    <a:pt x="194767" y="0"/>
                  </a:lnTo>
                  <a:lnTo>
                    <a:pt x="196773" y="2895"/>
                  </a:lnTo>
                  <a:lnTo>
                    <a:pt x="199097" y="5118"/>
                  </a:lnTo>
                  <a:lnTo>
                    <a:pt x="200431" y="5346"/>
                  </a:lnTo>
                  <a:lnTo>
                    <a:pt x="202552" y="5892"/>
                  </a:lnTo>
                  <a:lnTo>
                    <a:pt x="205663" y="5448"/>
                  </a:lnTo>
                  <a:lnTo>
                    <a:pt x="207987" y="4229"/>
                  </a:lnTo>
                  <a:lnTo>
                    <a:pt x="209994" y="3340"/>
                  </a:lnTo>
                  <a:lnTo>
                    <a:pt x="211328" y="1778"/>
                  </a:lnTo>
                  <a:close/>
                </a:path>
                <a:path w="1942465" h="323850">
                  <a:moveTo>
                    <a:pt x="212763" y="226936"/>
                  </a:moveTo>
                  <a:lnTo>
                    <a:pt x="212661" y="225717"/>
                  </a:lnTo>
                  <a:lnTo>
                    <a:pt x="211213" y="217258"/>
                  </a:lnTo>
                  <a:lnTo>
                    <a:pt x="202552" y="225044"/>
                  </a:lnTo>
                  <a:lnTo>
                    <a:pt x="200215" y="228600"/>
                  </a:lnTo>
                  <a:lnTo>
                    <a:pt x="196989" y="234276"/>
                  </a:lnTo>
                  <a:lnTo>
                    <a:pt x="198882" y="235826"/>
                  </a:lnTo>
                  <a:lnTo>
                    <a:pt x="202996" y="238950"/>
                  </a:lnTo>
                  <a:lnTo>
                    <a:pt x="209435" y="234492"/>
                  </a:lnTo>
                  <a:lnTo>
                    <a:pt x="211772" y="229831"/>
                  </a:lnTo>
                  <a:lnTo>
                    <a:pt x="212547" y="228384"/>
                  </a:lnTo>
                  <a:lnTo>
                    <a:pt x="212763" y="226936"/>
                  </a:lnTo>
                  <a:close/>
                </a:path>
                <a:path w="1942465" h="323850">
                  <a:moveTo>
                    <a:pt x="220764" y="116420"/>
                  </a:moveTo>
                  <a:lnTo>
                    <a:pt x="216103" y="108407"/>
                  </a:lnTo>
                  <a:lnTo>
                    <a:pt x="214655" y="106083"/>
                  </a:lnTo>
                  <a:lnTo>
                    <a:pt x="211658" y="103962"/>
                  </a:lnTo>
                  <a:lnTo>
                    <a:pt x="209550" y="102412"/>
                  </a:lnTo>
                  <a:lnTo>
                    <a:pt x="203327" y="97853"/>
                  </a:lnTo>
                  <a:lnTo>
                    <a:pt x="201879" y="107188"/>
                  </a:lnTo>
                  <a:lnTo>
                    <a:pt x="202653" y="111975"/>
                  </a:lnTo>
                  <a:lnTo>
                    <a:pt x="202768" y="113195"/>
                  </a:lnTo>
                  <a:lnTo>
                    <a:pt x="203327" y="114084"/>
                  </a:lnTo>
                  <a:lnTo>
                    <a:pt x="204216" y="114642"/>
                  </a:lnTo>
                  <a:lnTo>
                    <a:pt x="208991" y="118313"/>
                  </a:lnTo>
                  <a:lnTo>
                    <a:pt x="220764" y="116420"/>
                  </a:lnTo>
                  <a:close/>
                </a:path>
                <a:path w="1942465" h="323850">
                  <a:moveTo>
                    <a:pt x="235877" y="77050"/>
                  </a:moveTo>
                  <a:lnTo>
                    <a:pt x="229438" y="77724"/>
                  </a:lnTo>
                  <a:lnTo>
                    <a:pt x="229095" y="78841"/>
                  </a:lnTo>
                  <a:lnTo>
                    <a:pt x="228549" y="79946"/>
                  </a:lnTo>
                  <a:lnTo>
                    <a:pt x="227990" y="80949"/>
                  </a:lnTo>
                  <a:lnTo>
                    <a:pt x="226656" y="82727"/>
                  </a:lnTo>
                  <a:lnTo>
                    <a:pt x="225107" y="84175"/>
                  </a:lnTo>
                  <a:lnTo>
                    <a:pt x="223659" y="84734"/>
                  </a:lnTo>
                  <a:lnTo>
                    <a:pt x="223329" y="87947"/>
                  </a:lnTo>
                  <a:lnTo>
                    <a:pt x="223875" y="91401"/>
                  </a:lnTo>
                  <a:lnTo>
                    <a:pt x="225323" y="93738"/>
                  </a:lnTo>
                  <a:lnTo>
                    <a:pt x="231432" y="100330"/>
                  </a:lnTo>
                  <a:lnTo>
                    <a:pt x="234365" y="98501"/>
                  </a:lnTo>
                  <a:lnTo>
                    <a:pt x="235280" y="93306"/>
                  </a:lnTo>
                  <a:lnTo>
                    <a:pt x="235318" y="89839"/>
                  </a:lnTo>
                  <a:lnTo>
                    <a:pt x="235318" y="85623"/>
                  </a:lnTo>
                  <a:lnTo>
                    <a:pt x="235877" y="77050"/>
                  </a:lnTo>
                  <a:close/>
                </a:path>
                <a:path w="1942465" h="323850">
                  <a:moveTo>
                    <a:pt x="245541" y="173012"/>
                  </a:moveTo>
                  <a:lnTo>
                    <a:pt x="242773" y="167233"/>
                  </a:lnTo>
                  <a:lnTo>
                    <a:pt x="238391" y="164223"/>
                  </a:lnTo>
                  <a:lnTo>
                    <a:pt x="237324" y="163449"/>
                  </a:lnTo>
                  <a:lnTo>
                    <a:pt x="236207" y="162229"/>
                  </a:lnTo>
                  <a:lnTo>
                    <a:pt x="234657" y="162560"/>
                  </a:lnTo>
                  <a:lnTo>
                    <a:pt x="233324" y="163004"/>
                  </a:lnTo>
                  <a:lnTo>
                    <a:pt x="232435" y="164223"/>
                  </a:lnTo>
                  <a:lnTo>
                    <a:pt x="231216" y="164782"/>
                  </a:lnTo>
                  <a:lnTo>
                    <a:pt x="227215" y="166674"/>
                  </a:lnTo>
                  <a:lnTo>
                    <a:pt x="225437" y="169900"/>
                  </a:lnTo>
                  <a:lnTo>
                    <a:pt x="225767" y="175679"/>
                  </a:lnTo>
                  <a:lnTo>
                    <a:pt x="227774" y="177342"/>
                  </a:lnTo>
                  <a:lnTo>
                    <a:pt x="229438" y="177901"/>
                  </a:lnTo>
                  <a:lnTo>
                    <a:pt x="232549" y="179019"/>
                  </a:lnTo>
                  <a:lnTo>
                    <a:pt x="238213" y="179908"/>
                  </a:lnTo>
                  <a:lnTo>
                    <a:pt x="240995" y="177342"/>
                  </a:lnTo>
                  <a:lnTo>
                    <a:pt x="245541" y="173012"/>
                  </a:lnTo>
                  <a:close/>
                </a:path>
                <a:path w="1942465" h="323850">
                  <a:moveTo>
                    <a:pt x="250545" y="215265"/>
                  </a:moveTo>
                  <a:lnTo>
                    <a:pt x="250101" y="213487"/>
                  </a:lnTo>
                  <a:lnTo>
                    <a:pt x="249542" y="211150"/>
                  </a:lnTo>
                  <a:lnTo>
                    <a:pt x="247218" y="207810"/>
                  </a:lnTo>
                  <a:lnTo>
                    <a:pt x="244995" y="203923"/>
                  </a:lnTo>
                  <a:lnTo>
                    <a:pt x="243763" y="203034"/>
                  </a:lnTo>
                  <a:lnTo>
                    <a:pt x="242544" y="203149"/>
                  </a:lnTo>
                  <a:lnTo>
                    <a:pt x="242430" y="203479"/>
                  </a:lnTo>
                  <a:lnTo>
                    <a:pt x="242544" y="203695"/>
                  </a:lnTo>
                  <a:lnTo>
                    <a:pt x="242100" y="205028"/>
                  </a:lnTo>
                  <a:lnTo>
                    <a:pt x="241096" y="206362"/>
                  </a:lnTo>
                  <a:lnTo>
                    <a:pt x="239991" y="207594"/>
                  </a:lnTo>
                  <a:lnTo>
                    <a:pt x="239763" y="211035"/>
                  </a:lnTo>
                  <a:lnTo>
                    <a:pt x="240207" y="214376"/>
                  </a:lnTo>
                  <a:lnTo>
                    <a:pt x="241439" y="217487"/>
                  </a:lnTo>
                  <a:lnTo>
                    <a:pt x="242658" y="221043"/>
                  </a:lnTo>
                  <a:lnTo>
                    <a:pt x="246100" y="220599"/>
                  </a:lnTo>
                  <a:lnTo>
                    <a:pt x="248323" y="218490"/>
                  </a:lnTo>
                  <a:lnTo>
                    <a:pt x="249656" y="217258"/>
                  </a:lnTo>
                  <a:lnTo>
                    <a:pt x="250545" y="215265"/>
                  </a:lnTo>
                  <a:close/>
                </a:path>
                <a:path w="1942465" h="323850">
                  <a:moveTo>
                    <a:pt x="250545" y="16573"/>
                  </a:moveTo>
                  <a:lnTo>
                    <a:pt x="250431" y="15125"/>
                  </a:lnTo>
                  <a:lnTo>
                    <a:pt x="250101" y="13119"/>
                  </a:lnTo>
                  <a:lnTo>
                    <a:pt x="247764" y="11569"/>
                  </a:lnTo>
                  <a:lnTo>
                    <a:pt x="245986" y="10795"/>
                  </a:lnTo>
                  <a:lnTo>
                    <a:pt x="243319" y="9461"/>
                  </a:lnTo>
                  <a:lnTo>
                    <a:pt x="235546" y="7226"/>
                  </a:lnTo>
                  <a:lnTo>
                    <a:pt x="231317" y="12903"/>
                  </a:lnTo>
                  <a:lnTo>
                    <a:pt x="232765" y="14681"/>
                  </a:lnTo>
                  <a:lnTo>
                    <a:pt x="234988" y="16014"/>
                  </a:lnTo>
                  <a:lnTo>
                    <a:pt x="236994" y="17233"/>
                  </a:lnTo>
                  <a:lnTo>
                    <a:pt x="239763" y="18122"/>
                  </a:lnTo>
                  <a:lnTo>
                    <a:pt x="241211" y="18681"/>
                  </a:lnTo>
                  <a:lnTo>
                    <a:pt x="243547" y="19685"/>
                  </a:lnTo>
                  <a:lnTo>
                    <a:pt x="245770" y="21793"/>
                  </a:lnTo>
                  <a:lnTo>
                    <a:pt x="247992" y="20358"/>
                  </a:lnTo>
                  <a:lnTo>
                    <a:pt x="249097" y="19570"/>
                  </a:lnTo>
                  <a:lnTo>
                    <a:pt x="250545" y="16573"/>
                  </a:lnTo>
                  <a:close/>
                </a:path>
                <a:path w="1942465" h="323850">
                  <a:moveTo>
                    <a:pt x="252768" y="44030"/>
                  </a:moveTo>
                  <a:lnTo>
                    <a:pt x="252628" y="43700"/>
                  </a:lnTo>
                  <a:lnTo>
                    <a:pt x="250431" y="38252"/>
                  </a:lnTo>
                  <a:lnTo>
                    <a:pt x="249453" y="36690"/>
                  </a:lnTo>
                  <a:lnTo>
                    <a:pt x="248539" y="35382"/>
                  </a:lnTo>
                  <a:lnTo>
                    <a:pt x="247675" y="34048"/>
                  </a:lnTo>
                  <a:lnTo>
                    <a:pt x="241439" y="24244"/>
                  </a:lnTo>
                  <a:lnTo>
                    <a:pt x="238874" y="31356"/>
                  </a:lnTo>
                  <a:lnTo>
                    <a:pt x="237807" y="34048"/>
                  </a:lnTo>
                  <a:lnTo>
                    <a:pt x="238302" y="35382"/>
                  </a:lnTo>
                  <a:lnTo>
                    <a:pt x="238874" y="36690"/>
                  </a:lnTo>
                  <a:lnTo>
                    <a:pt x="238988" y="43141"/>
                  </a:lnTo>
                  <a:lnTo>
                    <a:pt x="236550" y="48590"/>
                  </a:lnTo>
                  <a:lnTo>
                    <a:pt x="238544" y="51930"/>
                  </a:lnTo>
                  <a:lnTo>
                    <a:pt x="239547" y="53822"/>
                  </a:lnTo>
                  <a:lnTo>
                    <a:pt x="241541" y="55270"/>
                  </a:lnTo>
                  <a:lnTo>
                    <a:pt x="244436" y="51600"/>
                  </a:lnTo>
                  <a:lnTo>
                    <a:pt x="243217" y="49707"/>
                  </a:lnTo>
                  <a:lnTo>
                    <a:pt x="245656" y="43700"/>
                  </a:lnTo>
                  <a:lnTo>
                    <a:pt x="252768" y="44030"/>
                  </a:lnTo>
                  <a:close/>
                </a:path>
                <a:path w="1942465" h="323850">
                  <a:moveTo>
                    <a:pt x="260324" y="128536"/>
                  </a:moveTo>
                  <a:lnTo>
                    <a:pt x="255549" y="121754"/>
                  </a:lnTo>
                  <a:lnTo>
                    <a:pt x="249872" y="126758"/>
                  </a:lnTo>
                  <a:lnTo>
                    <a:pt x="248208" y="129095"/>
                  </a:lnTo>
                  <a:lnTo>
                    <a:pt x="246989" y="130873"/>
                  </a:lnTo>
                  <a:lnTo>
                    <a:pt x="245097" y="133096"/>
                  </a:lnTo>
                  <a:lnTo>
                    <a:pt x="247103" y="134874"/>
                  </a:lnTo>
                  <a:lnTo>
                    <a:pt x="249542" y="137325"/>
                  </a:lnTo>
                  <a:lnTo>
                    <a:pt x="253098" y="135204"/>
                  </a:lnTo>
                  <a:lnTo>
                    <a:pt x="255651" y="133756"/>
                  </a:lnTo>
                  <a:lnTo>
                    <a:pt x="255879" y="133654"/>
                  </a:lnTo>
                  <a:lnTo>
                    <a:pt x="258991" y="132092"/>
                  </a:lnTo>
                  <a:lnTo>
                    <a:pt x="260324" y="128536"/>
                  </a:lnTo>
                  <a:close/>
                </a:path>
                <a:path w="1942465" h="323850">
                  <a:moveTo>
                    <a:pt x="267652" y="75946"/>
                  </a:moveTo>
                  <a:lnTo>
                    <a:pt x="258991" y="70612"/>
                  </a:lnTo>
                  <a:lnTo>
                    <a:pt x="257543" y="69824"/>
                  </a:lnTo>
                  <a:lnTo>
                    <a:pt x="250990" y="66497"/>
                  </a:lnTo>
                  <a:lnTo>
                    <a:pt x="250761" y="72275"/>
                  </a:lnTo>
                  <a:lnTo>
                    <a:pt x="266433" y="86398"/>
                  </a:lnTo>
                  <a:lnTo>
                    <a:pt x="267436" y="78054"/>
                  </a:lnTo>
                  <a:lnTo>
                    <a:pt x="267652" y="75946"/>
                  </a:lnTo>
                  <a:close/>
                </a:path>
                <a:path w="1942465" h="323850">
                  <a:moveTo>
                    <a:pt x="286880" y="23685"/>
                  </a:moveTo>
                  <a:lnTo>
                    <a:pt x="286816" y="23469"/>
                  </a:lnTo>
                  <a:lnTo>
                    <a:pt x="286042" y="20904"/>
                  </a:lnTo>
                  <a:lnTo>
                    <a:pt x="285102" y="19240"/>
                  </a:lnTo>
                  <a:lnTo>
                    <a:pt x="284988" y="18910"/>
                  </a:lnTo>
                  <a:lnTo>
                    <a:pt x="284708" y="18554"/>
                  </a:lnTo>
                  <a:lnTo>
                    <a:pt x="284543" y="18237"/>
                  </a:lnTo>
                  <a:lnTo>
                    <a:pt x="284327" y="18021"/>
                  </a:lnTo>
                  <a:lnTo>
                    <a:pt x="281216" y="12788"/>
                  </a:lnTo>
                  <a:lnTo>
                    <a:pt x="274764" y="15684"/>
                  </a:lnTo>
                  <a:lnTo>
                    <a:pt x="273875" y="20904"/>
                  </a:lnTo>
                  <a:lnTo>
                    <a:pt x="273316" y="23469"/>
                  </a:lnTo>
                  <a:lnTo>
                    <a:pt x="273342" y="23685"/>
                  </a:lnTo>
                  <a:lnTo>
                    <a:pt x="273659" y="26581"/>
                  </a:lnTo>
                  <a:lnTo>
                    <a:pt x="275818" y="28028"/>
                  </a:lnTo>
                  <a:lnTo>
                    <a:pt x="278549" y="29908"/>
                  </a:lnTo>
                  <a:lnTo>
                    <a:pt x="282765" y="28028"/>
                  </a:lnTo>
                  <a:lnTo>
                    <a:pt x="286880" y="23685"/>
                  </a:lnTo>
                  <a:close/>
                </a:path>
                <a:path w="1942465" h="323850">
                  <a:moveTo>
                    <a:pt x="287883" y="65049"/>
                  </a:moveTo>
                  <a:lnTo>
                    <a:pt x="287540" y="64719"/>
                  </a:lnTo>
                  <a:lnTo>
                    <a:pt x="287324" y="64604"/>
                  </a:lnTo>
                  <a:lnTo>
                    <a:pt x="287096" y="64604"/>
                  </a:lnTo>
                  <a:lnTo>
                    <a:pt x="286880" y="64490"/>
                  </a:lnTo>
                  <a:lnTo>
                    <a:pt x="287883" y="65049"/>
                  </a:lnTo>
                  <a:close/>
                </a:path>
                <a:path w="1942465" h="323850">
                  <a:moveTo>
                    <a:pt x="299212" y="219379"/>
                  </a:moveTo>
                  <a:lnTo>
                    <a:pt x="292430" y="220383"/>
                  </a:lnTo>
                  <a:lnTo>
                    <a:pt x="289991" y="220713"/>
                  </a:lnTo>
                  <a:lnTo>
                    <a:pt x="278104" y="222046"/>
                  </a:lnTo>
                  <a:lnTo>
                    <a:pt x="280327" y="226377"/>
                  </a:lnTo>
                  <a:lnTo>
                    <a:pt x="281876" y="229273"/>
                  </a:lnTo>
                  <a:lnTo>
                    <a:pt x="288429" y="236385"/>
                  </a:lnTo>
                  <a:lnTo>
                    <a:pt x="295986" y="233387"/>
                  </a:lnTo>
                  <a:lnTo>
                    <a:pt x="299212" y="219379"/>
                  </a:lnTo>
                  <a:close/>
                </a:path>
                <a:path w="1942465" h="323850">
                  <a:moveTo>
                    <a:pt x="301561" y="94996"/>
                  </a:moveTo>
                  <a:lnTo>
                    <a:pt x="300875" y="89179"/>
                  </a:lnTo>
                  <a:lnTo>
                    <a:pt x="299326" y="86169"/>
                  </a:lnTo>
                  <a:lnTo>
                    <a:pt x="297319" y="85280"/>
                  </a:lnTo>
                  <a:lnTo>
                    <a:pt x="295427" y="85725"/>
                  </a:lnTo>
                  <a:lnTo>
                    <a:pt x="290995" y="86728"/>
                  </a:lnTo>
                  <a:lnTo>
                    <a:pt x="286550" y="93954"/>
                  </a:lnTo>
                  <a:lnTo>
                    <a:pt x="286435" y="98844"/>
                  </a:lnTo>
                  <a:lnTo>
                    <a:pt x="286435" y="100634"/>
                  </a:lnTo>
                  <a:lnTo>
                    <a:pt x="287210" y="101968"/>
                  </a:lnTo>
                  <a:lnTo>
                    <a:pt x="288429" y="102743"/>
                  </a:lnTo>
                  <a:lnTo>
                    <a:pt x="294259" y="103860"/>
                  </a:lnTo>
                  <a:lnTo>
                    <a:pt x="298983" y="100584"/>
                  </a:lnTo>
                  <a:lnTo>
                    <a:pt x="301561" y="94996"/>
                  </a:lnTo>
                  <a:close/>
                </a:path>
                <a:path w="1942465" h="323850">
                  <a:moveTo>
                    <a:pt x="302564" y="53822"/>
                  </a:moveTo>
                  <a:lnTo>
                    <a:pt x="299656" y="49034"/>
                  </a:lnTo>
                  <a:lnTo>
                    <a:pt x="294614" y="49415"/>
                  </a:lnTo>
                  <a:lnTo>
                    <a:pt x="289445" y="53555"/>
                  </a:lnTo>
                  <a:lnTo>
                    <a:pt x="286143" y="59220"/>
                  </a:lnTo>
                  <a:lnTo>
                    <a:pt x="286651" y="64160"/>
                  </a:lnTo>
                  <a:lnTo>
                    <a:pt x="287324" y="64490"/>
                  </a:lnTo>
                  <a:lnTo>
                    <a:pt x="287540" y="64719"/>
                  </a:lnTo>
                  <a:lnTo>
                    <a:pt x="294703" y="64503"/>
                  </a:lnTo>
                  <a:lnTo>
                    <a:pt x="300304" y="59918"/>
                  </a:lnTo>
                  <a:lnTo>
                    <a:pt x="302564" y="53822"/>
                  </a:lnTo>
                  <a:close/>
                </a:path>
                <a:path w="1942465" h="323850">
                  <a:moveTo>
                    <a:pt x="323761" y="15684"/>
                  </a:moveTo>
                  <a:lnTo>
                    <a:pt x="316649" y="10680"/>
                  </a:lnTo>
                  <a:lnTo>
                    <a:pt x="310972" y="12039"/>
                  </a:lnTo>
                  <a:lnTo>
                    <a:pt x="307543" y="19964"/>
                  </a:lnTo>
                  <a:lnTo>
                    <a:pt x="307784" y="26974"/>
                  </a:lnTo>
                  <a:lnTo>
                    <a:pt x="313105" y="25577"/>
                  </a:lnTo>
                  <a:lnTo>
                    <a:pt x="311099" y="27686"/>
                  </a:lnTo>
                  <a:lnTo>
                    <a:pt x="314159" y="24853"/>
                  </a:lnTo>
                  <a:lnTo>
                    <a:pt x="317766" y="22352"/>
                  </a:lnTo>
                  <a:lnTo>
                    <a:pt x="323761" y="15684"/>
                  </a:lnTo>
                  <a:close/>
                </a:path>
                <a:path w="1942465" h="323850">
                  <a:moveTo>
                    <a:pt x="332206" y="53263"/>
                  </a:moveTo>
                  <a:lnTo>
                    <a:pt x="329095" y="51816"/>
                  </a:lnTo>
                  <a:lnTo>
                    <a:pt x="328549" y="51600"/>
                  </a:lnTo>
                  <a:lnTo>
                    <a:pt x="327875" y="51600"/>
                  </a:lnTo>
                  <a:lnTo>
                    <a:pt x="324434" y="52374"/>
                  </a:lnTo>
                  <a:lnTo>
                    <a:pt x="321652" y="56819"/>
                  </a:lnTo>
                  <a:lnTo>
                    <a:pt x="320763" y="58928"/>
                  </a:lnTo>
                  <a:lnTo>
                    <a:pt x="319760" y="61493"/>
                  </a:lnTo>
                  <a:lnTo>
                    <a:pt x="319874" y="69608"/>
                  </a:lnTo>
                  <a:lnTo>
                    <a:pt x="323761" y="70269"/>
                  </a:lnTo>
                  <a:lnTo>
                    <a:pt x="328993" y="71158"/>
                  </a:lnTo>
                  <a:lnTo>
                    <a:pt x="330987" y="70269"/>
                  </a:lnTo>
                  <a:lnTo>
                    <a:pt x="331317" y="62496"/>
                  </a:lnTo>
                  <a:lnTo>
                    <a:pt x="332206" y="53263"/>
                  </a:lnTo>
                  <a:close/>
                </a:path>
                <a:path w="1942465" h="323850">
                  <a:moveTo>
                    <a:pt x="335203" y="3213"/>
                  </a:moveTo>
                  <a:lnTo>
                    <a:pt x="335000" y="2247"/>
                  </a:lnTo>
                  <a:lnTo>
                    <a:pt x="334098" y="1892"/>
                  </a:lnTo>
                  <a:lnTo>
                    <a:pt x="335203" y="3213"/>
                  </a:lnTo>
                  <a:close/>
                </a:path>
                <a:path w="1942465" h="323850">
                  <a:moveTo>
                    <a:pt x="345871" y="0"/>
                  </a:moveTo>
                  <a:lnTo>
                    <a:pt x="334772" y="0"/>
                  </a:lnTo>
                  <a:lnTo>
                    <a:pt x="334873" y="1676"/>
                  </a:lnTo>
                  <a:lnTo>
                    <a:pt x="335000" y="2247"/>
                  </a:lnTo>
                  <a:lnTo>
                    <a:pt x="338874" y="3784"/>
                  </a:lnTo>
                  <a:lnTo>
                    <a:pt x="335876" y="4013"/>
                  </a:lnTo>
                  <a:lnTo>
                    <a:pt x="342658" y="5346"/>
                  </a:lnTo>
                  <a:lnTo>
                    <a:pt x="345871" y="4013"/>
                  </a:lnTo>
                  <a:lnTo>
                    <a:pt x="345871" y="0"/>
                  </a:lnTo>
                  <a:close/>
                </a:path>
                <a:path w="1942465" h="323850">
                  <a:moveTo>
                    <a:pt x="360540" y="35483"/>
                  </a:moveTo>
                  <a:lnTo>
                    <a:pt x="358711" y="26720"/>
                  </a:lnTo>
                  <a:lnTo>
                    <a:pt x="348767" y="27139"/>
                  </a:lnTo>
                  <a:lnTo>
                    <a:pt x="345427" y="31140"/>
                  </a:lnTo>
                  <a:lnTo>
                    <a:pt x="345427" y="35255"/>
                  </a:lnTo>
                  <a:lnTo>
                    <a:pt x="348881" y="39471"/>
                  </a:lnTo>
                  <a:lnTo>
                    <a:pt x="356552" y="43192"/>
                  </a:lnTo>
                  <a:lnTo>
                    <a:pt x="360540" y="35483"/>
                  </a:lnTo>
                  <a:close/>
                </a:path>
                <a:path w="1942465" h="323850">
                  <a:moveTo>
                    <a:pt x="381990" y="299872"/>
                  </a:moveTo>
                  <a:lnTo>
                    <a:pt x="378993" y="293649"/>
                  </a:lnTo>
                  <a:lnTo>
                    <a:pt x="373989" y="293979"/>
                  </a:lnTo>
                  <a:lnTo>
                    <a:pt x="373545" y="293979"/>
                  </a:lnTo>
                  <a:lnTo>
                    <a:pt x="373316" y="294093"/>
                  </a:lnTo>
                  <a:lnTo>
                    <a:pt x="368655" y="294868"/>
                  </a:lnTo>
                  <a:lnTo>
                    <a:pt x="367207" y="300215"/>
                  </a:lnTo>
                  <a:lnTo>
                    <a:pt x="370433" y="303326"/>
                  </a:lnTo>
                  <a:lnTo>
                    <a:pt x="372427" y="305435"/>
                  </a:lnTo>
                  <a:lnTo>
                    <a:pt x="375323" y="305320"/>
                  </a:lnTo>
                  <a:lnTo>
                    <a:pt x="377875" y="303326"/>
                  </a:lnTo>
                  <a:lnTo>
                    <a:pt x="381990" y="299872"/>
                  </a:lnTo>
                  <a:close/>
                </a:path>
                <a:path w="1942465" h="323850">
                  <a:moveTo>
                    <a:pt x="393560" y="0"/>
                  </a:moveTo>
                  <a:lnTo>
                    <a:pt x="389763" y="0"/>
                  </a:lnTo>
                  <a:lnTo>
                    <a:pt x="387985" y="3225"/>
                  </a:lnTo>
                  <a:lnTo>
                    <a:pt x="384987" y="10121"/>
                  </a:lnTo>
                  <a:lnTo>
                    <a:pt x="385876" y="13119"/>
                  </a:lnTo>
                  <a:lnTo>
                    <a:pt x="385991" y="13677"/>
                  </a:lnTo>
                  <a:lnTo>
                    <a:pt x="386321" y="14122"/>
                  </a:lnTo>
                  <a:lnTo>
                    <a:pt x="388759" y="15798"/>
                  </a:lnTo>
                  <a:lnTo>
                    <a:pt x="393103" y="13677"/>
                  </a:lnTo>
                  <a:lnTo>
                    <a:pt x="393179" y="13119"/>
                  </a:lnTo>
                  <a:lnTo>
                    <a:pt x="393433" y="11455"/>
                  </a:lnTo>
                  <a:lnTo>
                    <a:pt x="393547" y="10566"/>
                  </a:lnTo>
                  <a:lnTo>
                    <a:pt x="392760" y="8788"/>
                  </a:lnTo>
                  <a:lnTo>
                    <a:pt x="392658" y="5346"/>
                  </a:lnTo>
                  <a:lnTo>
                    <a:pt x="393103" y="2565"/>
                  </a:lnTo>
                  <a:lnTo>
                    <a:pt x="393560" y="0"/>
                  </a:lnTo>
                  <a:close/>
                </a:path>
                <a:path w="1942465" h="323850">
                  <a:moveTo>
                    <a:pt x="1719186" y="315214"/>
                  </a:moveTo>
                  <a:lnTo>
                    <a:pt x="1716519" y="313550"/>
                  </a:lnTo>
                  <a:lnTo>
                    <a:pt x="1713179" y="312547"/>
                  </a:lnTo>
                  <a:lnTo>
                    <a:pt x="1708175" y="311111"/>
                  </a:lnTo>
                  <a:lnTo>
                    <a:pt x="1702066" y="311327"/>
                  </a:lnTo>
                  <a:lnTo>
                    <a:pt x="1704962" y="317106"/>
                  </a:lnTo>
                  <a:lnTo>
                    <a:pt x="1706956" y="318109"/>
                  </a:lnTo>
                  <a:lnTo>
                    <a:pt x="1708848" y="318439"/>
                  </a:lnTo>
                  <a:lnTo>
                    <a:pt x="1710956" y="318338"/>
                  </a:lnTo>
                  <a:lnTo>
                    <a:pt x="1715731" y="318223"/>
                  </a:lnTo>
                  <a:lnTo>
                    <a:pt x="1717852" y="317449"/>
                  </a:lnTo>
                  <a:lnTo>
                    <a:pt x="1718398" y="316560"/>
                  </a:lnTo>
                  <a:lnTo>
                    <a:pt x="1719186" y="315214"/>
                  </a:lnTo>
                  <a:close/>
                </a:path>
                <a:path w="1942465" h="323850">
                  <a:moveTo>
                    <a:pt x="1796072" y="257403"/>
                  </a:moveTo>
                  <a:lnTo>
                    <a:pt x="1795957" y="256628"/>
                  </a:lnTo>
                  <a:lnTo>
                    <a:pt x="1795843" y="251282"/>
                  </a:lnTo>
                  <a:lnTo>
                    <a:pt x="1787512" y="250736"/>
                  </a:lnTo>
                  <a:lnTo>
                    <a:pt x="1785518" y="256628"/>
                  </a:lnTo>
                  <a:lnTo>
                    <a:pt x="1784184" y="260845"/>
                  </a:lnTo>
                  <a:lnTo>
                    <a:pt x="1793621" y="264960"/>
                  </a:lnTo>
                  <a:lnTo>
                    <a:pt x="1795627" y="259067"/>
                  </a:lnTo>
                  <a:lnTo>
                    <a:pt x="1795957" y="258178"/>
                  </a:lnTo>
                  <a:lnTo>
                    <a:pt x="1796072" y="257403"/>
                  </a:lnTo>
                  <a:close/>
                </a:path>
                <a:path w="1942465" h="323850">
                  <a:moveTo>
                    <a:pt x="1796072" y="14566"/>
                  </a:moveTo>
                  <a:lnTo>
                    <a:pt x="1793951" y="13906"/>
                  </a:lnTo>
                  <a:lnTo>
                    <a:pt x="1793176" y="13563"/>
                  </a:lnTo>
                  <a:lnTo>
                    <a:pt x="1791728" y="14122"/>
                  </a:lnTo>
                  <a:lnTo>
                    <a:pt x="1787842" y="19011"/>
                  </a:lnTo>
                  <a:lnTo>
                    <a:pt x="1787893" y="19570"/>
                  </a:lnTo>
                  <a:lnTo>
                    <a:pt x="1788020" y="20802"/>
                  </a:lnTo>
                  <a:lnTo>
                    <a:pt x="1788172" y="22466"/>
                  </a:lnTo>
                  <a:lnTo>
                    <a:pt x="1789404" y="23241"/>
                  </a:lnTo>
                  <a:lnTo>
                    <a:pt x="1791284" y="24244"/>
                  </a:lnTo>
                  <a:lnTo>
                    <a:pt x="1792960" y="20802"/>
                  </a:lnTo>
                  <a:lnTo>
                    <a:pt x="1793621" y="19570"/>
                  </a:lnTo>
                  <a:lnTo>
                    <a:pt x="1793951" y="19011"/>
                  </a:lnTo>
                  <a:lnTo>
                    <a:pt x="1795005" y="17018"/>
                  </a:lnTo>
                  <a:lnTo>
                    <a:pt x="1796072" y="14566"/>
                  </a:lnTo>
                  <a:close/>
                </a:path>
                <a:path w="1942465" h="323850">
                  <a:moveTo>
                    <a:pt x="1802218" y="185813"/>
                  </a:moveTo>
                  <a:lnTo>
                    <a:pt x="1801736" y="185686"/>
                  </a:lnTo>
                  <a:lnTo>
                    <a:pt x="1800174" y="185470"/>
                  </a:lnTo>
                  <a:lnTo>
                    <a:pt x="1802218" y="185813"/>
                  </a:lnTo>
                  <a:close/>
                </a:path>
                <a:path w="1942465" h="323850">
                  <a:moveTo>
                    <a:pt x="1809508" y="188582"/>
                  </a:moveTo>
                  <a:lnTo>
                    <a:pt x="1805508" y="186804"/>
                  </a:lnTo>
                  <a:lnTo>
                    <a:pt x="1804847" y="186575"/>
                  </a:lnTo>
                  <a:lnTo>
                    <a:pt x="1804174" y="186245"/>
                  </a:lnTo>
                  <a:lnTo>
                    <a:pt x="1803514" y="186080"/>
                  </a:lnTo>
                  <a:lnTo>
                    <a:pt x="1803069" y="185953"/>
                  </a:lnTo>
                  <a:lnTo>
                    <a:pt x="1802625" y="185915"/>
                  </a:lnTo>
                  <a:lnTo>
                    <a:pt x="1798294" y="185242"/>
                  </a:lnTo>
                  <a:lnTo>
                    <a:pt x="1792846" y="188023"/>
                  </a:lnTo>
                  <a:lnTo>
                    <a:pt x="1792516" y="195465"/>
                  </a:lnTo>
                  <a:lnTo>
                    <a:pt x="1799729" y="194919"/>
                  </a:lnTo>
                  <a:lnTo>
                    <a:pt x="1804289" y="192798"/>
                  </a:lnTo>
                  <a:lnTo>
                    <a:pt x="1807730" y="191135"/>
                  </a:lnTo>
                  <a:lnTo>
                    <a:pt x="1809508" y="188582"/>
                  </a:lnTo>
                  <a:close/>
                </a:path>
                <a:path w="1942465" h="323850">
                  <a:moveTo>
                    <a:pt x="1816176" y="225717"/>
                  </a:moveTo>
                  <a:lnTo>
                    <a:pt x="1816074" y="216369"/>
                  </a:lnTo>
                  <a:lnTo>
                    <a:pt x="1816061" y="215595"/>
                  </a:lnTo>
                  <a:lnTo>
                    <a:pt x="1811845" y="216369"/>
                  </a:lnTo>
                  <a:lnTo>
                    <a:pt x="1810512" y="215823"/>
                  </a:lnTo>
                  <a:lnTo>
                    <a:pt x="1810067" y="215595"/>
                  </a:lnTo>
                  <a:lnTo>
                    <a:pt x="1804619" y="213601"/>
                  </a:lnTo>
                  <a:lnTo>
                    <a:pt x="1801406" y="213601"/>
                  </a:lnTo>
                  <a:lnTo>
                    <a:pt x="1799513" y="225717"/>
                  </a:lnTo>
                  <a:lnTo>
                    <a:pt x="1816176" y="225717"/>
                  </a:lnTo>
                  <a:close/>
                </a:path>
                <a:path w="1942465" h="323850">
                  <a:moveTo>
                    <a:pt x="1845843" y="280301"/>
                  </a:moveTo>
                  <a:lnTo>
                    <a:pt x="1844738" y="280301"/>
                  </a:lnTo>
                  <a:lnTo>
                    <a:pt x="1842401" y="280746"/>
                  </a:lnTo>
                  <a:lnTo>
                    <a:pt x="1845843" y="280301"/>
                  </a:lnTo>
                  <a:close/>
                </a:path>
                <a:path w="1942465" h="323850">
                  <a:moveTo>
                    <a:pt x="1848954" y="195135"/>
                  </a:moveTo>
                  <a:lnTo>
                    <a:pt x="1842731" y="193586"/>
                  </a:lnTo>
                  <a:lnTo>
                    <a:pt x="1840623" y="194246"/>
                  </a:lnTo>
                  <a:lnTo>
                    <a:pt x="1839404" y="194576"/>
                  </a:lnTo>
                  <a:lnTo>
                    <a:pt x="1838286" y="195910"/>
                  </a:lnTo>
                  <a:lnTo>
                    <a:pt x="1837728" y="197472"/>
                  </a:lnTo>
                  <a:lnTo>
                    <a:pt x="1836953" y="199364"/>
                  </a:lnTo>
                  <a:lnTo>
                    <a:pt x="1836953" y="201587"/>
                  </a:lnTo>
                  <a:lnTo>
                    <a:pt x="1838071" y="202920"/>
                  </a:lnTo>
                  <a:lnTo>
                    <a:pt x="1840395" y="205473"/>
                  </a:lnTo>
                  <a:lnTo>
                    <a:pt x="1844624" y="199923"/>
                  </a:lnTo>
                  <a:lnTo>
                    <a:pt x="1846072" y="198361"/>
                  </a:lnTo>
                  <a:lnTo>
                    <a:pt x="1848954" y="195135"/>
                  </a:lnTo>
                  <a:close/>
                </a:path>
                <a:path w="1942465" h="323850">
                  <a:moveTo>
                    <a:pt x="1851393" y="88620"/>
                  </a:moveTo>
                  <a:lnTo>
                    <a:pt x="1850847" y="86512"/>
                  </a:lnTo>
                  <a:lnTo>
                    <a:pt x="1849958" y="82169"/>
                  </a:lnTo>
                  <a:lnTo>
                    <a:pt x="1847735" y="81165"/>
                  </a:lnTo>
                  <a:lnTo>
                    <a:pt x="1844179" y="83286"/>
                  </a:lnTo>
                  <a:lnTo>
                    <a:pt x="1842617" y="84289"/>
                  </a:lnTo>
                  <a:lnTo>
                    <a:pt x="1840509" y="87287"/>
                  </a:lnTo>
                  <a:lnTo>
                    <a:pt x="1840395" y="89623"/>
                  </a:lnTo>
                  <a:lnTo>
                    <a:pt x="1840395" y="90728"/>
                  </a:lnTo>
                  <a:lnTo>
                    <a:pt x="1840623" y="91617"/>
                  </a:lnTo>
                  <a:lnTo>
                    <a:pt x="1841512" y="92176"/>
                  </a:lnTo>
                  <a:lnTo>
                    <a:pt x="1843849" y="93624"/>
                  </a:lnTo>
                  <a:lnTo>
                    <a:pt x="1851393" y="88620"/>
                  </a:lnTo>
                  <a:close/>
                </a:path>
                <a:path w="1942465" h="323850">
                  <a:moveTo>
                    <a:pt x="1856727" y="278193"/>
                  </a:moveTo>
                  <a:lnTo>
                    <a:pt x="1854060" y="271526"/>
                  </a:lnTo>
                  <a:lnTo>
                    <a:pt x="1849780" y="270344"/>
                  </a:lnTo>
                  <a:lnTo>
                    <a:pt x="1843862" y="274205"/>
                  </a:lnTo>
                  <a:lnTo>
                    <a:pt x="1840712" y="278917"/>
                  </a:lnTo>
                  <a:lnTo>
                    <a:pt x="1844738" y="280301"/>
                  </a:lnTo>
                  <a:lnTo>
                    <a:pt x="1849399" y="280200"/>
                  </a:lnTo>
                  <a:lnTo>
                    <a:pt x="1856727" y="278193"/>
                  </a:lnTo>
                  <a:close/>
                </a:path>
                <a:path w="1942465" h="323850">
                  <a:moveTo>
                    <a:pt x="1878291" y="231165"/>
                  </a:moveTo>
                  <a:lnTo>
                    <a:pt x="1876513" y="229489"/>
                  </a:lnTo>
                  <a:lnTo>
                    <a:pt x="1874177" y="229387"/>
                  </a:lnTo>
                  <a:lnTo>
                    <a:pt x="1873072" y="229387"/>
                  </a:lnTo>
                  <a:lnTo>
                    <a:pt x="1872068" y="229717"/>
                  </a:lnTo>
                  <a:lnTo>
                    <a:pt x="1871065" y="230492"/>
                  </a:lnTo>
                  <a:lnTo>
                    <a:pt x="1867179" y="233718"/>
                  </a:lnTo>
                  <a:lnTo>
                    <a:pt x="1872399" y="237502"/>
                  </a:lnTo>
                  <a:lnTo>
                    <a:pt x="1875840" y="233718"/>
                  </a:lnTo>
                  <a:lnTo>
                    <a:pt x="1878291" y="231165"/>
                  </a:lnTo>
                  <a:close/>
                </a:path>
                <a:path w="1942465" h="323850">
                  <a:moveTo>
                    <a:pt x="1882292" y="160337"/>
                  </a:moveTo>
                  <a:lnTo>
                    <a:pt x="1880285" y="158115"/>
                  </a:lnTo>
                  <a:lnTo>
                    <a:pt x="1877402" y="154444"/>
                  </a:lnTo>
                  <a:lnTo>
                    <a:pt x="1873173" y="160337"/>
                  </a:lnTo>
                  <a:lnTo>
                    <a:pt x="1871510" y="162344"/>
                  </a:lnTo>
                  <a:lnTo>
                    <a:pt x="1868957" y="165557"/>
                  </a:lnTo>
                  <a:lnTo>
                    <a:pt x="1867623" y="171678"/>
                  </a:lnTo>
                  <a:lnTo>
                    <a:pt x="1875180" y="170014"/>
                  </a:lnTo>
                  <a:lnTo>
                    <a:pt x="1877060" y="168567"/>
                  </a:lnTo>
                  <a:lnTo>
                    <a:pt x="1878622" y="166789"/>
                  </a:lnTo>
                  <a:lnTo>
                    <a:pt x="1880844" y="164007"/>
                  </a:lnTo>
                  <a:lnTo>
                    <a:pt x="1882292" y="160337"/>
                  </a:lnTo>
                  <a:close/>
                </a:path>
                <a:path w="1942465" h="323850">
                  <a:moveTo>
                    <a:pt x="1891626" y="87845"/>
                  </a:moveTo>
                  <a:lnTo>
                    <a:pt x="1891398" y="86614"/>
                  </a:lnTo>
                  <a:lnTo>
                    <a:pt x="1889950" y="78841"/>
                  </a:lnTo>
                  <a:lnTo>
                    <a:pt x="1887181" y="81064"/>
                  </a:lnTo>
                  <a:lnTo>
                    <a:pt x="1885289" y="86728"/>
                  </a:lnTo>
                  <a:lnTo>
                    <a:pt x="1885175" y="89509"/>
                  </a:lnTo>
                  <a:lnTo>
                    <a:pt x="1886623" y="90182"/>
                  </a:lnTo>
                  <a:lnTo>
                    <a:pt x="1888070" y="90728"/>
                  </a:lnTo>
                  <a:lnTo>
                    <a:pt x="1891626" y="87845"/>
                  </a:lnTo>
                  <a:close/>
                </a:path>
                <a:path w="1942465" h="323850">
                  <a:moveTo>
                    <a:pt x="1903069" y="322999"/>
                  </a:moveTo>
                  <a:lnTo>
                    <a:pt x="1898624" y="319112"/>
                  </a:lnTo>
                  <a:lnTo>
                    <a:pt x="1897507" y="314325"/>
                  </a:lnTo>
                  <a:lnTo>
                    <a:pt x="1886839" y="315556"/>
                  </a:lnTo>
                  <a:lnTo>
                    <a:pt x="1895246" y="321703"/>
                  </a:lnTo>
                  <a:lnTo>
                    <a:pt x="1898408" y="323342"/>
                  </a:lnTo>
                  <a:lnTo>
                    <a:pt x="1902282" y="323342"/>
                  </a:lnTo>
                  <a:lnTo>
                    <a:pt x="1903069" y="322999"/>
                  </a:lnTo>
                  <a:close/>
                </a:path>
                <a:path w="1942465" h="323850">
                  <a:moveTo>
                    <a:pt x="1908619" y="268185"/>
                  </a:moveTo>
                  <a:lnTo>
                    <a:pt x="1906143" y="268185"/>
                  </a:lnTo>
                  <a:lnTo>
                    <a:pt x="1906181" y="268516"/>
                  </a:lnTo>
                  <a:lnTo>
                    <a:pt x="1906625" y="270408"/>
                  </a:lnTo>
                  <a:lnTo>
                    <a:pt x="1907070" y="270408"/>
                  </a:lnTo>
                  <a:lnTo>
                    <a:pt x="1908619" y="268185"/>
                  </a:lnTo>
                  <a:close/>
                </a:path>
                <a:path w="1942465" h="323850">
                  <a:moveTo>
                    <a:pt x="1911515" y="263626"/>
                  </a:moveTo>
                  <a:lnTo>
                    <a:pt x="1911172" y="262737"/>
                  </a:lnTo>
                  <a:lnTo>
                    <a:pt x="1909838" y="259854"/>
                  </a:lnTo>
                  <a:lnTo>
                    <a:pt x="1906727" y="262966"/>
                  </a:lnTo>
                  <a:lnTo>
                    <a:pt x="1906054" y="265303"/>
                  </a:lnTo>
                  <a:lnTo>
                    <a:pt x="1906117" y="267970"/>
                  </a:lnTo>
                  <a:lnTo>
                    <a:pt x="1908848" y="267970"/>
                  </a:lnTo>
                  <a:lnTo>
                    <a:pt x="1910626" y="265303"/>
                  </a:lnTo>
                  <a:lnTo>
                    <a:pt x="1911515" y="263626"/>
                  </a:lnTo>
                  <a:close/>
                </a:path>
                <a:path w="1942465" h="323850">
                  <a:moveTo>
                    <a:pt x="1911845" y="230492"/>
                  </a:moveTo>
                  <a:lnTo>
                    <a:pt x="1906397" y="230606"/>
                  </a:lnTo>
                  <a:lnTo>
                    <a:pt x="1904403" y="230720"/>
                  </a:lnTo>
                  <a:lnTo>
                    <a:pt x="1900288" y="230720"/>
                  </a:lnTo>
                  <a:lnTo>
                    <a:pt x="1899399" y="234835"/>
                  </a:lnTo>
                  <a:lnTo>
                    <a:pt x="1901063" y="237172"/>
                  </a:lnTo>
                  <a:lnTo>
                    <a:pt x="1902726" y="237274"/>
                  </a:lnTo>
                  <a:lnTo>
                    <a:pt x="1904403" y="237617"/>
                  </a:lnTo>
                  <a:lnTo>
                    <a:pt x="1905508" y="235940"/>
                  </a:lnTo>
                  <a:lnTo>
                    <a:pt x="1906841" y="234937"/>
                  </a:lnTo>
                  <a:lnTo>
                    <a:pt x="1909508" y="232829"/>
                  </a:lnTo>
                  <a:lnTo>
                    <a:pt x="1911845" y="230492"/>
                  </a:lnTo>
                  <a:close/>
                </a:path>
                <a:path w="1942465" h="323850">
                  <a:moveTo>
                    <a:pt x="1917280" y="126428"/>
                  </a:moveTo>
                  <a:lnTo>
                    <a:pt x="1917179" y="122643"/>
                  </a:lnTo>
                  <a:lnTo>
                    <a:pt x="1916836" y="116865"/>
                  </a:lnTo>
                  <a:lnTo>
                    <a:pt x="1910511" y="116306"/>
                  </a:lnTo>
                  <a:lnTo>
                    <a:pt x="1910397" y="122199"/>
                  </a:lnTo>
                  <a:lnTo>
                    <a:pt x="1910397" y="124206"/>
                  </a:lnTo>
                  <a:lnTo>
                    <a:pt x="1911286" y="125539"/>
                  </a:lnTo>
                  <a:lnTo>
                    <a:pt x="1914512" y="127317"/>
                  </a:lnTo>
                  <a:lnTo>
                    <a:pt x="1917280" y="126428"/>
                  </a:lnTo>
                  <a:close/>
                </a:path>
                <a:path w="1942465" h="323850">
                  <a:moveTo>
                    <a:pt x="1941957" y="216712"/>
                  </a:moveTo>
                  <a:lnTo>
                    <a:pt x="1938502" y="213144"/>
                  </a:lnTo>
                  <a:lnTo>
                    <a:pt x="1935734" y="215595"/>
                  </a:lnTo>
                  <a:lnTo>
                    <a:pt x="1934616" y="216484"/>
                  </a:lnTo>
                  <a:lnTo>
                    <a:pt x="1934070" y="217601"/>
                  </a:lnTo>
                  <a:lnTo>
                    <a:pt x="1934070" y="218592"/>
                  </a:lnTo>
                  <a:lnTo>
                    <a:pt x="1933956" y="220383"/>
                  </a:lnTo>
                  <a:lnTo>
                    <a:pt x="1935734" y="221602"/>
                  </a:lnTo>
                  <a:lnTo>
                    <a:pt x="1941957" y="216712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274113" y="18673038"/>
              <a:ext cx="810260" cy="317500"/>
            </a:xfrm>
            <a:custGeom>
              <a:avLst/>
              <a:gdLst/>
              <a:ahLst/>
              <a:cxnLst/>
              <a:rect l="l" t="t" r="r" b="b"/>
              <a:pathLst>
                <a:path w="810259" h="317500">
                  <a:moveTo>
                    <a:pt x="12890" y="61163"/>
                  </a:moveTo>
                  <a:lnTo>
                    <a:pt x="12446" y="58597"/>
                  </a:lnTo>
                  <a:lnTo>
                    <a:pt x="10007" y="57594"/>
                  </a:lnTo>
                  <a:lnTo>
                    <a:pt x="8890" y="57150"/>
                  </a:lnTo>
                  <a:lnTo>
                    <a:pt x="6896" y="57378"/>
                  </a:lnTo>
                  <a:lnTo>
                    <a:pt x="4889" y="58039"/>
                  </a:lnTo>
                  <a:lnTo>
                    <a:pt x="2781" y="58826"/>
                  </a:lnTo>
                  <a:lnTo>
                    <a:pt x="673" y="60045"/>
                  </a:lnTo>
                  <a:lnTo>
                    <a:pt x="444" y="61493"/>
                  </a:lnTo>
                  <a:lnTo>
                    <a:pt x="0" y="63931"/>
                  </a:lnTo>
                  <a:lnTo>
                    <a:pt x="4775" y="64490"/>
                  </a:lnTo>
                  <a:lnTo>
                    <a:pt x="6451" y="65163"/>
                  </a:lnTo>
                  <a:lnTo>
                    <a:pt x="7785" y="65608"/>
                  </a:lnTo>
                  <a:lnTo>
                    <a:pt x="12890" y="66611"/>
                  </a:lnTo>
                  <a:lnTo>
                    <a:pt x="12890" y="61163"/>
                  </a:lnTo>
                  <a:close/>
                </a:path>
                <a:path w="810259" h="317500">
                  <a:moveTo>
                    <a:pt x="41884" y="22466"/>
                  </a:moveTo>
                  <a:lnTo>
                    <a:pt x="40335" y="19570"/>
                  </a:lnTo>
                  <a:lnTo>
                    <a:pt x="37439" y="18910"/>
                  </a:lnTo>
                  <a:lnTo>
                    <a:pt x="33667" y="20574"/>
                  </a:lnTo>
                  <a:lnTo>
                    <a:pt x="29997" y="22237"/>
                  </a:lnTo>
                  <a:lnTo>
                    <a:pt x="33629" y="20624"/>
                  </a:lnTo>
                  <a:lnTo>
                    <a:pt x="28562" y="26149"/>
                  </a:lnTo>
                  <a:lnTo>
                    <a:pt x="33985" y="29768"/>
                  </a:lnTo>
                  <a:lnTo>
                    <a:pt x="41313" y="29273"/>
                  </a:lnTo>
                  <a:lnTo>
                    <a:pt x="41884" y="22466"/>
                  </a:lnTo>
                  <a:close/>
                </a:path>
                <a:path w="810259" h="317500">
                  <a:moveTo>
                    <a:pt x="43002" y="94068"/>
                  </a:moveTo>
                  <a:lnTo>
                    <a:pt x="39776" y="91732"/>
                  </a:lnTo>
                  <a:lnTo>
                    <a:pt x="36106" y="90512"/>
                  </a:lnTo>
                  <a:lnTo>
                    <a:pt x="34671" y="91287"/>
                  </a:lnTo>
                  <a:lnTo>
                    <a:pt x="32334" y="91071"/>
                  </a:lnTo>
                  <a:lnTo>
                    <a:pt x="29337" y="89839"/>
                  </a:lnTo>
                  <a:lnTo>
                    <a:pt x="26339" y="90843"/>
                  </a:lnTo>
                  <a:lnTo>
                    <a:pt x="25781" y="94068"/>
                  </a:lnTo>
                  <a:lnTo>
                    <a:pt x="27330" y="96621"/>
                  </a:lnTo>
                  <a:lnTo>
                    <a:pt x="27114" y="95961"/>
                  </a:lnTo>
                  <a:lnTo>
                    <a:pt x="27444" y="96735"/>
                  </a:lnTo>
                  <a:lnTo>
                    <a:pt x="29667" y="101295"/>
                  </a:lnTo>
                  <a:lnTo>
                    <a:pt x="37998" y="100406"/>
                  </a:lnTo>
                  <a:lnTo>
                    <a:pt x="40665" y="96964"/>
                  </a:lnTo>
                  <a:lnTo>
                    <a:pt x="43002" y="94068"/>
                  </a:lnTo>
                  <a:close/>
                </a:path>
                <a:path w="810259" h="317500">
                  <a:moveTo>
                    <a:pt x="114109" y="147548"/>
                  </a:moveTo>
                  <a:lnTo>
                    <a:pt x="113995" y="146329"/>
                  </a:lnTo>
                  <a:lnTo>
                    <a:pt x="113995" y="145656"/>
                  </a:lnTo>
                  <a:lnTo>
                    <a:pt x="113449" y="145440"/>
                  </a:lnTo>
                  <a:lnTo>
                    <a:pt x="113220" y="145097"/>
                  </a:lnTo>
                  <a:lnTo>
                    <a:pt x="109220" y="147878"/>
                  </a:lnTo>
                  <a:lnTo>
                    <a:pt x="100774" y="149656"/>
                  </a:lnTo>
                  <a:lnTo>
                    <a:pt x="100444" y="144437"/>
                  </a:lnTo>
                  <a:lnTo>
                    <a:pt x="96774" y="145440"/>
                  </a:lnTo>
                  <a:lnTo>
                    <a:pt x="90551" y="147548"/>
                  </a:lnTo>
                  <a:lnTo>
                    <a:pt x="94894" y="154889"/>
                  </a:lnTo>
                  <a:lnTo>
                    <a:pt x="102336" y="155549"/>
                  </a:lnTo>
                  <a:lnTo>
                    <a:pt x="104660" y="150444"/>
                  </a:lnTo>
                  <a:lnTo>
                    <a:pt x="105994" y="150329"/>
                  </a:lnTo>
                  <a:lnTo>
                    <a:pt x="106438" y="151447"/>
                  </a:lnTo>
                  <a:lnTo>
                    <a:pt x="108331" y="156552"/>
                  </a:lnTo>
                  <a:lnTo>
                    <a:pt x="111442" y="154660"/>
                  </a:lnTo>
                  <a:lnTo>
                    <a:pt x="113004" y="150774"/>
                  </a:lnTo>
                  <a:lnTo>
                    <a:pt x="113893" y="148996"/>
                  </a:lnTo>
                  <a:lnTo>
                    <a:pt x="114109" y="147548"/>
                  </a:lnTo>
                  <a:close/>
                </a:path>
                <a:path w="810259" h="317500">
                  <a:moveTo>
                    <a:pt x="115557" y="228384"/>
                  </a:moveTo>
                  <a:lnTo>
                    <a:pt x="112217" y="227050"/>
                  </a:lnTo>
                  <a:lnTo>
                    <a:pt x="106883" y="227609"/>
                  </a:lnTo>
                  <a:lnTo>
                    <a:pt x="104775" y="227711"/>
                  </a:lnTo>
                  <a:lnTo>
                    <a:pt x="102438" y="228498"/>
                  </a:lnTo>
                  <a:lnTo>
                    <a:pt x="100215" y="228053"/>
                  </a:lnTo>
                  <a:lnTo>
                    <a:pt x="98894" y="227825"/>
                  </a:lnTo>
                  <a:lnTo>
                    <a:pt x="98666" y="226720"/>
                  </a:lnTo>
                  <a:lnTo>
                    <a:pt x="97002" y="227050"/>
                  </a:lnTo>
                  <a:lnTo>
                    <a:pt x="95669" y="227380"/>
                  </a:lnTo>
                  <a:lnTo>
                    <a:pt x="94221" y="229489"/>
                  </a:lnTo>
                  <a:lnTo>
                    <a:pt x="94221" y="233057"/>
                  </a:lnTo>
                  <a:lnTo>
                    <a:pt x="96329" y="234721"/>
                  </a:lnTo>
                  <a:lnTo>
                    <a:pt x="98107" y="235826"/>
                  </a:lnTo>
                  <a:lnTo>
                    <a:pt x="102222" y="238061"/>
                  </a:lnTo>
                  <a:lnTo>
                    <a:pt x="108889" y="238163"/>
                  </a:lnTo>
                  <a:lnTo>
                    <a:pt x="111887" y="233832"/>
                  </a:lnTo>
                  <a:lnTo>
                    <a:pt x="115557" y="228384"/>
                  </a:lnTo>
                  <a:close/>
                </a:path>
                <a:path w="810259" h="317500">
                  <a:moveTo>
                    <a:pt x="142963" y="46367"/>
                  </a:moveTo>
                  <a:lnTo>
                    <a:pt x="142887" y="45034"/>
                  </a:lnTo>
                  <a:lnTo>
                    <a:pt x="142659" y="42926"/>
                  </a:lnTo>
                  <a:lnTo>
                    <a:pt x="141998" y="42367"/>
                  </a:lnTo>
                  <a:lnTo>
                    <a:pt x="141668" y="41592"/>
                  </a:lnTo>
                  <a:lnTo>
                    <a:pt x="141668" y="39585"/>
                  </a:lnTo>
                  <a:lnTo>
                    <a:pt x="141884" y="39027"/>
                  </a:lnTo>
                  <a:lnTo>
                    <a:pt x="141782" y="38696"/>
                  </a:lnTo>
                  <a:lnTo>
                    <a:pt x="140487" y="34518"/>
                  </a:lnTo>
                  <a:lnTo>
                    <a:pt x="135039" y="32677"/>
                  </a:lnTo>
                  <a:lnTo>
                    <a:pt x="130073" y="33896"/>
                  </a:lnTo>
                  <a:lnTo>
                    <a:pt x="130098" y="34518"/>
                  </a:lnTo>
                  <a:lnTo>
                    <a:pt x="130225" y="38696"/>
                  </a:lnTo>
                  <a:lnTo>
                    <a:pt x="131000" y="40030"/>
                  </a:lnTo>
                  <a:lnTo>
                    <a:pt x="128892" y="45034"/>
                  </a:lnTo>
                  <a:lnTo>
                    <a:pt x="128447" y="46367"/>
                  </a:lnTo>
                  <a:lnTo>
                    <a:pt x="127889" y="48488"/>
                  </a:lnTo>
                  <a:lnTo>
                    <a:pt x="127114" y="50152"/>
                  </a:lnTo>
                  <a:lnTo>
                    <a:pt x="127444" y="51701"/>
                  </a:lnTo>
                  <a:lnTo>
                    <a:pt x="127558" y="52819"/>
                  </a:lnTo>
                  <a:lnTo>
                    <a:pt x="128333" y="53924"/>
                  </a:lnTo>
                  <a:lnTo>
                    <a:pt x="129882" y="55041"/>
                  </a:lnTo>
                  <a:lnTo>
                    <a:pt x="133883" y="58039"/>
                  </a:lnTo>
                  <a:lnTo>
                    <a:pt x="138112" y="55816"/>
                  </a:lnTo>
                  <a:lnTo>
                    <a:pt x="142659" y="49263"/>
                  </a:lnTo>
                  <a:lnTo>
                    <a:pt x="142748" y="48488"/>
                  </a:lnTo>
                  <a:lnTo>
                    <a:pt x="142963" y="46367"/>
                  </a:lnTo>
                  <a:close/>
                </a:path>
                <a:path w="810259" h="317500">
                  <a:moveTo>
                    <a:pt x="189331" y="30137"/>
                  </a:moveTo>
                  <a:lnTo>
                    <a:pt x="187439" y="26466"/>
                  </a:lnTo>
                  <a:lnTo>
                    <a:pt x="185547" y="22910"/>
                  </a:lnTo>
                  <a:lnTo>
                    <a:pt x="178549" y="19240"/>
                  </a:lnTo>
                  <a:lnTo>
                    <a:pt x="182003" y="9017"/>
                  </a:lnTo>
                  <a:lnTo>
                    <a:pt x="177114" y="9906"/>
                  </a:lnTo>
                  <a:lnTo>
                    <a:pt x="175437" y="10121"/>
                  </a:lnTo>
                  <a:lnTo>
                    <a:pt x="170370" y="13881"/>
                  </a:lnTo>
                  <a:lnTo>
                    <a:pt x="181330" y="33578"/>
                  </a:lnTo>
                  <a:lnTo>
                    <a:pt x="183883" y="32918"/>
                  </a:lnTo>
                  <a:lnTo>
                    <a:pt x="187109" y="32245"/>
                  </a:lnTo>
                  <a:lnTo>
                    <a:pt x="189331" y="30137"/>
                  </a:lnTo>
                  <a:close/>
                </a:path>
                <a:path w="810259" h="317500">
                  <a:moveTo>
                    <a:pt x="217995" y="74942"/>
                  </a:moveTo>
                  <a:lnTo>
                    <a:pt x="217551" y="73939"/>
                  </a:lnTo>
                  <a:lnTo>
                    <a:pt x="217220" y="72948"/>
                  </a:lnTo>
                  <a:lnTo>
                    <a:pt x="217779" y="74498"/>
                  </a:lnTo>
                  <a:lnTo>
                    <a:pt x="217995" y="74942"/>
                  </a:lnTo>
                  <a:close/>
                </a:path>
                <a:path w="810259" h="317500">
                  <a:moveTo>
                    <a:pt x="218998" y="81394"/>
                  </a:moveTo>
                  <a:lnTo>
                    <a:pt x="217995" y="74942"/>
                  </a:lnTo>
                  <a:lnTo>
                    <a:pt x="217436" y="73837"/>
                  </a:lnTo>
                  <a:lnTo>
                    <a:pt x="217106" y="72948"/>
                  </a:lnTo>
                  <a:lnTo>
                    <a:pt x="216662" y="72948"/>
                  </a:lnTo>
                  <a:lnTo>
                    <a:pt x="215887" y="72720"/>
                  </a:lnTo>
                  <a:lnTo>
                    <a:pt x="214553" y="72059"/>
                  </a:lnTo>
                  <a:lnTo>
                    <a:pt x="213550" y="70713"/>
                  </a:lnTo>
                  <a:lnTo>
                    <a:pt x="213550" y="68834"/>
                  </a:lnTo>
                  <a:lnTo>
                    <a:pt x="213436" y="67945"/>
                  </a:lnTo>
                  <a:lnTo>
                    <a:pt x="213779" y="67386"/>
                  </a:lnTo>
                  <a:lnTo>
                    <a:pt x="213995" y="66827"/>
                  </a:lnTo>
                  <a:lnTo>
                    <a:pt x="212217" y="64274"/>
                  </a:lnTo>
                  <a:lnTo>
                    <a:pt x="210108" y="62941"/>
                  </a:lnTo>
                  <a:lnTo>
                    <a:pt x="206552" y="68491"/>
                  </a:lnTo>
                  <a:lnTo>
                    <a:pt x="206997" y="71158"/>
                  </a:lnTo>
                  <a:lnTo>
                    <a:pt x="206438" y="73939"/>
                  </a:lnTo>
                  <a:lnTo>
                    <a:pt x="205663" y="77508"/>
                  </a:lnTo>
                  <a:lnTo>
                    <a:pt x="202222" y="82397"/>
                  </a:lnTo>
                  <a:lnTo>
                    <a:pt x="204000" y="88176"/>
                  </a:lnTo>
                  <a:lnTo>
                    <a:pt x="205549" y="89954"/>
                  </a:lnTo>
                  <a:lnTo>
                    <a:pt x="207657" y="88290"/>
                  </a:lnTo>
                  <a:lnTo>
                    <a:pt x="209219" y="87058"/>
                  </a:lnTo>
                  <a:lnTo>
                    <a:pt x="208445" y="84836"/>
                  </a:lnTo>
                  <a:lnTo>
                    <a:pt x="212102" y="79616"/>
                  </a:lnTo>
                  <a:lnTo>
                    <a:pt x="218998" y="81394"/>
                  </a:lnTo>
                  <a:close/>
                </a:path>
                <a:path w="810259" h="317500">
                  <a:moveTo>
                    <a:pt x="239547" y="5346"/>
                  </a:moveTo>
                  <a:lnTo>
                    <a:pt x="239331" y="4787"/>
                  </a:lnTo>
                  <a:lnTo>
                    <a:pt x="239014" y="4076"/>
                  </a:lnTo>
                  <a:lnTo>
                    <a:pt x="239547" y="5346"/>
                  </a:lnTo>
                  <a:close/>
                </a:path>
                <a:path w="810259" h="317500">
                  <a:moveTo>
                    <a:pt x="240995" y="10452"/>
                  </a:moveTo>
                  <a:lnTo>
                    <a:pt x="240106" y="7340"/>
                  </a:lnTo>
                  <a:lnTo>
                    <a:pt x="239014" y="4076"/>
                  </a:lnTo>
                  <a:lnTo>
                    <a:pt x="238887" y="3670"/>
                  </a:lnTo>
                  <a:lnTo>
                    <a:pt x="238772" y="3454"/>
                  </a:lnTo>
                  <a:lnTo>
                    <a:pt x="238658" y="3225"/>
                  </a:lnTo>
                  <a:lnTo>
                    <a:pt x="238328" y="2222"/>
                  </a:lnTo>
                  <a:lnTo>
                    <a:pt x="237439" y="1117"/>
                  </a:lnTo>
                  <a:lnTo>
                    <a:pt x="236435" y="0"/>
                  </a:lnTo>
                  <a:lnTo>
                    <a:pt x="227215" y="0"/>
                  </a:lnTo>
                  <a:lnTo>
                    <a:pt x="226999" y="342"/>
                  </a:lnTo>
                  <a:lnTo>
                    <a:pt x="226771" y="558"/>
                  </a:lnTo>
                  <a:lnTo>
                    <a:pt x="226771" y="2336"/>
                  </a:lnTo>
                  <a:lnTo>
                    <a:pt x="228434" y="2781"/>
                  </a:lnTo>
                  <a:lnTo>
                    <a:pt x="229323" y="3784"/>
                  </a:lnTo>
                  <a:lnTo>
                    <a:pt x="233438" y="7899"/>
                  </a:lnTo>
                  <a:lnTo>
                    <a:pt x="229768" y="11684"/>
                  </a:lnTo>
                  <a:lnTo>
                    <a:pt x="232333" y="16243"/>
                  </a:lnTo>
                  <a:lnTo>
                    <a:pt x="233883" y="18910"/>
                  </a:lnTo>
                  <a:lnTo>
                    <a:pt x="240550" y="23799"/>
                  </a:lnTo>
                  <a:lnTo>
                    <a:pt x="240995" y="10452"/>
                  </a:lnTo>
                  <a:close/>
                </a:path>
                <a:path w="810259" h="317500">
                  <a:moveTo>
                    <a:pt x="325767" y="279196"/>
                  </a:moveTo>
                  <a:lnTo>
                    <a:pt x="315772" y="273748"/>
                  </a:lnTo>
                  <a:lnTo>
                    <a:pt x="315214" y="279082"/>
                  </a:lnTo>
                  <a:lnTo>
                    <a:pt x="314769" y="283425"/>
                  </a:lnTo>
                  <a:lnTo>
                    <a:pt x="323545" y="289534"/>
                  </a:lnTo>
                  <a:lnTo>
                    <a:pt x="325767" y="279196"/>
                  </a:lnTo>
                  <a:close/>
                </a:path>
                <a:path w="810259" h="317500">
                  <a:moveTo>
                    <a:pt x="361543" y="314325"/>
                  </a:moveTo>
                  <a:lnTo>
                    <a:pt x="360997" y="312889"/>
                  </a:lnTo>
                  <a:lnTo>
                    <a:pt x="360324" y="310324"/>
                  </a:lnTo>
                  <a:lnTo>
                    <a:pt x="355219" y="311111"/>
                  </a:lnTo>
                  <a:lnTo>
                    <a:pt x="354888" y="313778"/>
                  </a:lnTo>
                  <a:lnTo>
                    <a:pt x="354444" y="316560"/>
                  </a:lnTo>
                  <a:lnTo>
                    <a:pt x="357327" y="317106"/>
                  </a:lnTo>
                  <a:lnTo>
                    <a:pt x="359321" y="316115"/>
                  </a:lnTo>
                  <a:lnTo>
                    <a:pt x="360553" y="315442"/>
                  </a:lnTo>
                  <a:lnTo>
                    <a:pt x="361543" y="314325"/>
                  </a:lnTo>
                  <a:close/>
                </a:path>
                <a:path w="810259" h="317500">
                  <a:moveTo>
                    <a:pt x="368325" y="64046"/>
                  </a:moveTo>
                  <a:lnTo>
                    <a:pt x="366217" y="63931"/>
                  </a:lnTo>
                  <a:lnTo>
                    <a:pt x="362877" y="67271"/>
                  </a:lnTo>
                  <a:lnTo>
                    <a:pt x="360553" y="69723"/>
                  </a:lnTo>
                  <a:lnTo>
                    <a:pt x="355434" y="76606"/>
                  </a:lnTo>
                  <a:lnTo>
                    <a:pt x="355663" y="79946"/>
                  </a:lnTo>
                  <a:lnTo>
                    <a:pt x="355663" y="80505"/>
                  </a:lnTo>
                  <a:lnTo>
                    <a:pt x="355879" y="80949"/>
                  </a:lnTo>
                  <a:lnTo>
                    <a:pt x="356222" y="81280"/>
                  </a:lnTo>
                  <a:lnTo>
                    <a:pt x="357886" y="83172"/>
                  </a:lnTo>
                  <a:lnTo>
                    <a:pt x="362661" y="82054"/>
                  </a:lnTo>
                  <a:lnTo>
                    <a:pt x="363766" y="79057"/>
                  </a:lnTo>
                  <a:lnTo>
                    <a:pt x="363321" y="77165"/>
                  </a:lnTo>
                  <a:lnTo>
                    <a:pt x="363435" y="76276"/>
                  </a:lnTo>
                  <a:lnTo>
                    <a:pt x="363994" y="73837"/>
                  </a:lnTo>
                  <a:lnTo>
                    <a:pt x="364998" y="71158"/>
                  </a:lnTo>
                  <a:lnTo>
                    <a:pt x="368325" y="64046"/>
                  </a:lnTo>
                  <a:close/>
                </a:path>
                <a:path w="810259" h="317500">
                  <a:moveTo>
                    <a:pt x="394665" y="300761"/>
                  </a:moveTo>
                  <a:lnTo>
                    <a:pt x="390550" y="295757"/>
                  </a:lnTo>
                  <a:lnTo>
                    <a:pt x="386880" y="303428"/>
                  </a:lnTo>
                  <a:lnTo>
                    <a:pt x="385991" y="305219"/>
                  </a:lnTo>
                  <a:lnTo>
                    <a:pt x="389547" y="308876"/>
                  </a:lnTo>
                  <a:lnTo>
                    <a:pt x="391553" y="307987"/>
                  </a:lnTo>
                  <a:lnTo>
                    <a:pt x="392887" y="307213"/>
                  </a:lnTo>
                  <a:lnTo>
                    <a:pt x="393547" y="306108"/>
                  </a:lnTo>
                  <a:lnTo>
                    <a:pt x="393877" y="304876"/>
                  </a:lnTo>
                  <a:lnTo>
                    <a:pt x="394665" y="300761"/>
                  </a:lnTo>
                  <a:close/>
                </a:path>
                <a:path w="810259" h="317500">
                  <a:moveTo>
                    <a:pt x="426097" y="304101"/>
                  </a:moveTo>
                  <a:lnTo>
                    <a:pt x="424662" y="302983"/>
                  </a:lnTo>
                  <a:lnTo>
                    <a:pt x="422109" y="304431"/>
                  </a:lnTo>
                  <a:lnTo>
                    <a:pt x="419989" y="305549"/>
                  </a:lnTo>
                  <a:lnTo>
                    <a:pt x="415658" y="309321"/>
                  </a:lnTo>
                  <a:lnTo>
                    <a:pt x="416547" y="316445"/>
                  </a:lnTo>
                  <a:lnTo>
                    <a:pt x="421220" y="314667"/>
                  </a:lnTo>
                  <a:lnTo>
                    <a:pt x="423430" y="313436"/>
                  </a:lnTo>
                  <a:lnTo>
                    <a:pt x="424878" y="312547"/>
                  </a:lnTo>
                  <a:lnTo>
                    <a:pt x="425881" y="308432"/>
                  </a:lnTo>
                  <a:lnTo>
                    <a:pt x="425996" y="306997"/>
                  </a:lnTo>
                  <a:lnTo>
                    <a:pt x="426097" y="306768"/>
                  </a:lnTo>
                  <a:lnTo>
                    <a:pt x="426097" y="304101"/>
                  </a:lnTo>
                  <a:close/>
                </a:path>
                <a:path w="810259" h="317500">
                  <a:moveTo>
                    <a:pt x="454990" y="261518"/>
                  </a:moveTo>
                  <a:lnTo>
                    <a:pt x="444766" y="258178"/>
                  </a:lnTo>
                  <a:lnTo>
                    <a:pt x="445655" y="261404"/>
                  </a:lnTo>
                  <a:lnTo>
                    <a:pt x="446138" y="263969"/>
                  </a:lnTo>
                  <a:lnTo>
                    <a:pt x="446328" y="264960"/>
                  </a:lnTo>
                  <a:lnTo>
                    <a:pt x="446773" y="266852"/>
                  </a:lnTo>
                  <a:lnTo>
                    <a:pt x="446379" y="264985"/>
                  </a:lnTo>
                  <a:lnTo>
                    <a:pt x="451993" y="267296"/>
                  </a:lnTo>
                  <a:lnTo>
                    <a:pt x="454101" y="263410"/>
                  </a:lnTo>
                  <a:lnTo>
                    <a:pt x="454990" y="261518"/>
                  </a:lnTo>
                  <a:close/>
                </a:path>
                <a:path w="810259" h="317500">
                  <a:moveTo>
                    <a:pt x="471551" y="299872"/>
                  </a:moveTo>
                  <a:lnTo>
                    <a:pt x="462876" y="287197"/>
                  </a:lnTo>
                  <a:lnTo>
                    <a:pt x="460209" y="296202"/>
                  </a:lnTo>
                  <a:lnTo>
                    <a:pt x="468439" y="303098"/>
                  </a:lnTo>
                  <a:lnTo>
                    <a:pt x="471551" y="299872"/>
                  </a:lnTo>
                  <a:close/>
                </a:path>
                <a:path w="810259" h="317500">
                  <a:moveTo>
                    <a:pt x="518096" y="264858"/>
                  </a:moveTo>
                  <a:lnTo>
                    <a:pt x="512762" y="263740"/>
                  </a:lnTo>
                  <a:lnTo>
                    <a:pt x="509651" y="266966"/>
                  </a:lnTo>
                  <a:lnTo>
                    <a:pt x="506653" y="269963"/>
                  </a:lnTo>
                  <a:lnTo>
                    <a:pt x="509219" y="273519"/>
                  </a:lnTo>
                  <a:lnTo>
                    <a:pt x="512216" y="273964"/>
                  </a:lnTo>
                  <a:lnTo>
                    <a:pt x="514210" y="274307"/>
                  </a:lnTo>
                  <a:lnTo>
                    <a:pt x="516318" y="273304"/>
                  </a:lnTo>
                  <a:lnTo>
                    <a:pt x="516991" y="269748"/>
                  </a:lnTo>
                  <a:lnTo>
                    <a:pt x="518096" y="264858"/>
                  </a:lnTo>
                  <a:close/>
                </a:path>
                <a:path w="810259" h="317500">
                  <a:moveTo>
                    <a:pt x="532434" y="304571"/>
                  </a:moveTo>
                  <a:lnTo>
                    <a:pt x="529920" y="301078"/>
                  </a:lnTo>
                  <a:lnTo>
                    <a:pt x="526211" y="300990"/>
                  </a:lnTo>
                  <a:lnTo>
                    <a:pt x="524662" y="301879"/>
                  </a:lnTo>
                  <a:lnTo>
                    <a:pt x="524103" y="304660"/>
                  </a:lnTo>
                  <a:lnTo>
                    <a:pt x="524319" y="307327"/>
                  </a:lnTo>
                  <a:lnTo>
                    <a:pt x="524662" y="309994"/>
                  </a:lnTo>
                  <a:lnTo>
                    <a:pt x="525881" y="312547"/>
                  </a:lnTo>
                  <a:lnTo>
                    <a:pt x="528320" y="312000"/>
                  </a:lnTo>
                  <a:lnTo>
                    <a:pt x="532371" y="309029"/>
                  </a:lnTo>
                  <a:lnTo>
                    <a:pt x="532434" y="304571"/>
                  </a:lnTo>
                  <a:close/>
                </a:path>
                <a:path w="810259" h="317500">
                  <a:moveTo>
                    <a:pt x="536435" y="148107"/>
                  </a:moveTo>
                  <a:lnTo>
                    <a:pt x="534212" y="142989"/>
                  </a:lnTo>
                  <a:lnTo>
                    <a:pt x="532206" y="137985"/>
                  </a:lnTo>
                  <a:lnTo>
                    <a:pt x="528764" y="136093"/>
                  </a:lnTo>
                  <a:lnTo>
                    <a:pt x="523430" y="135763"/>
                  </a:lnTo>
                  <a:lnTo>
                    <a:pt x="514324" y="135102"/>
                  </a:lnTo>
                  <a:lnTo>
                    <a:pt x="520319" y="148551"/>
                  </a:lnTo>
                  <a:lnTo>
                    <a:pt x="520661" y="151104"/>
                  </a:lnTo>
                  <a:lnTo>
                    <a:pt x="517893" y="149860"/>
                  </a:lnTo>
                  <a:lnTo>
                    <a:pt x="512660" y="149860"/>
                  </a:lnTo>
                  <a:lnTo>
                    <a:pt x="509003" y="152234"/>
                  </a:lnTo>
                  <a:lnTo>
                    <a:pt x="510984" y="158115"/>
                  </a:lnTo>
                  <a:lnTo>
                    <a:pt x="511213" y="158229"/>
                  </a:lnTo>
                  <a:lnTo>
                    <a:pt x="512546" y="159778"/>
                  </a:lnTo>
                  <a:lnTo>
                    <a:pt x="511327" y="158673"/>
                  </a:lnTo>
                  <a:lnTo>
                    <a:pt x="512762" y="160337"/>
                  </a:lnTo>
                  <a:lnTo>
                    <a:pt x="516763" y="163677"/>
                  </a:lnTo>
                  <a:lnTo>
                    <a:pt x="521322" y="162115"/>
                  </a:lnTo>
                  <a:lnTo>
                    <a:pt x="521881" y="159448"/>
                  </a:lnTo>
                  <a:lnTo>
                    <a:pt x="524662" y="152438"/>
                  </a:lnTo>
                  <a:lnTo>
                    <a:pt x="530987" y="148437"/>
                  </a:lnTo>
                  <a:lnTo>
                    <a:pt x="536435" y="148107"/>
                  </a:lnTo>
                  <a:close/>
                </a:path>
                <a:path w="810259" h="317500">
                  <a:moveTo>
                    <a:pt x="545045" y="189268"/>
                  </a:moveTo>
                  <a:lnTo>
                    <a:pt x="544880" y="187464"/>
                  </a:lnTo>
                  <a:lnTo>
                    <a:pt x="544652" y="190246"/>
                  </a:lnTo>
                  <a:lnTo>
                    <a:pt x="545045" y="189268"/>
                  </a:lnTo>
                  <a:close/>
                </a:path>
                <a:path w="810259" h="317500">
                  <a:moveTo>
                    <a:pt x="545325" y="192252"/>
                  </a:moveTo>
                  <a:lnTo>
                    <a:pt x="545249" y="191414"/>
                  </a:lnTo>
                  <a:lnTo>
                    <a:pt x="544652" y="190246"/>
                  </a:lnTo>
                  <a:lnTo>
                    <a:pt x="545325" y="192252"/>
                  </a:lnTo>
                  <a:close/>
                </a:path>
                <a:path w="810259" h="317500">
                  <a:moveTo>
                    <a:pt x="557987" y="122415"/>
                  </a:moveTo>
                  <a:lnTo>
                    <a:pt x="557872" y="122199"/>
                  </a:lnTo>
                  <a:lnTo>
                    <a:pt x="556983" y="120535"/>
                  </a:lnTo>
                  <a:lnTo>
                    <a:pt x="557987" y="122415"/>
                  </a:lnTo>
                  <a:close/>
                </a:path>
                <a:path w="810259" h="317500">
                  <a:moveTo>
                    <a:pt x="559765" y="195135"/>
                  </a:moveTo>
                  <a:lnTo>
                    <a:pt x="559689" y="194995"/>
                  </a:lnTo>
                  <a:lnTo>
                    <a:pt x="557682" y="191414"/>
                  </a:lnTo>
                  <a:lnTo>
                    <a:pt x="552919" y="184975"/>
                  </a:lnTo>
                  <a:lnTo>
                    <a:pt x="547789" y="182359"/>
                  </a:lnTo>
                  <a:lnTo>
                    <a:pt x="545045" y="189268"/>
                  </a:lnTo>
                  <a:lnTo>
                    <a:pt x="545134" y="190246"/>
                  </a:lnTo>
                  <a:lnTo>
                    <a:pt x="545249" y="191414"/>
                  </a:lnTo>
                  <a:lnTo>
                    <a:pt x="547052" y="194995"/>
                  </a:lnTo>
                  <a:lnTo>
                    <a:pt x="547179" y="195135"/>
                  </a:lnTo>
                  <a:lnTo>
                    <a:pt x="550964" y="199402"/>
                  </a:lnTo>
                  <a:lnTo>
                    <a:pt x="555498" y="200456"/>
                  </a:lnTo>
                  <a:lnTo>
                    <a:pt x="559765" y="195135"/>
                  </a:lnTo>
                  <a:close/>
                </a:path>
                <a:path w="810259" h="317500">
                  <a:moveTo>
                    <a:pt x="570318" y="148767"/>
                  </a:moveTo>
                  <a:lnTo>
                    <a:pt x="568540" y="145097"/>
                  </a:lnTo>
                  <a:lnTo>
                    <a:pt x="566991" y="141325"/>
                  </a:lnTo>
                  <a:lnTo>
                    <a:pt x="564769" y="140995"/>
                  </a:lnTo>
                  <a:lnTo>
                    <a:pt x="561987" y="144322"/>
                  </a:lnTo>
                  <a:lnTo>
                    <a:pt x="559549" y="148882"/>
                  </a:lnTo>
                  <a:lnTo>
                    <a:pt x="559320" y="153771"/>
                  </a:lnTo>
                  <a:lnTo>
                    <a:pt x="559879" y="162229"/>
                  </a:lnTo>
                  <a:lnTo>
                    <a:pt x="561873" y="164338"/>
                  </a:lnTo>
                  <a:lnTo>
                    <a:pt x="566877" y="161671"/>
                  </a:lnTo>
                  <a:lnTo>
                    <a:pt x="568985" y="160451"/>
                  </a:lnTo>
                  <a:lnTo>
                    <a:pt x="569328" y="160007"/>
                  </a:lnTo>
                  <a:lnTo>
                    <a:pt x="568883" y="156108"/>
                  </a:lnTo>
                  <a:lnTo>
                    <a:pt x="568325" y="152438"/>
                  </a:lnTo>
                  <a:lnTo>
                    <a:pt x="570318" y="148767"/>
                  </a:lnTo>
                  <a:close/>
                </a:path>
                <a:path w="810259" h="317500">
                  <a:moveTo>
                    <a:pt x="576427" y="118859"/>
                  </a:moveTo>
                  <a:lnTo>
                    <a:pt x="572541" y="117081"/>
                  </a:lnTo>
                  <a:lnTo>
                    <a:pt x="568769" y="114973"/>
                  </a:lnTo>
                  <a:lnTo>
                    <a:pt x="562102" y="112522"/>
                  </a:lnTo>
                  <a:lnTo>
                    <a:pt x="556323" y="119202"/>
                  </a:lnTo>
                  <a:lnTo>
                    <a:pt x="557872" y="122199"/>
                  </a:lnTo>
                  <a:lnTo>
                    <a:pt x="566089" y="128270"/>
                  </a:lnTo>
                  <a:lnTo>
                    <a:pt x="572566" y="126707"/>
                  </a:lnTo>
                  <a:lnTo>
                    <a:pt x="576351" y="122047"/>
                  </a:lnTo>
                  <a:lnTo>
                    <a:pt x="576427" y="118859"/>
                  </a:lnTo>
                  <a:close/>
                </a:path>
                <a:path w="810259" h="317500">
                  <a:moveTo>
                    <a:pt x="578434" y="274637"/>
                  </a:moveTo>
                  <a:lnTo>
                    <a:pt x="566762" y="269849"/>
                  </a:lnTo>
                  <a:lnTo>
                    <a:pt x="566547" y="279641"/>
                  </a:lnTo>
                  <a:lnTo>
                    <a:pt x="566547" y="282752"/>
                  </a:lnTo>
                  <a:lnTo>
                    <a:pt x="566991" y="288429"/>
                  </a:lnTo>
                  <a:lnTo>
                    <a:pt x="571106" y="288086"/>
                  </a:lnTo>
                  <a:lnTo>
                    <a:pt x="573430" y="288086"/>
                  </a:lnTo>
                  <a:lnTo>
                    <a:pt x="577316" y="283756"/>
                  </a:lnTo>
                  <a:lnTo>
                    <a:pt x="577545" y="281533"/>
                  </a:lnTo>
                  <a:lnTo>
                    <a:pt x="578434" y="274637"/>
                  </a:lnTo>
                  <a:close/>
                </a:path>
                <a:path w="810259" h="317500">
                  <a:moveTo>
                    <a:pt x="578434" y="240728"/>
                  </a:moveTo>
                  <a:lnTo>
                    <a:pt x="567651" y="243840"/>
                  </a:lnTo>
                  <a:lnTo>
                    <a:pt x="568769" y="248958"/>
                  </a:lnTo>
                  <a:lnTo>
                    <a:pt x="569988" y="254622"/>
                  </a:lnTo>
                  <a:lnTo>
                    <a:pt x="575767" y="254952"/>
                  </a:lnTo>
                  <a:lnTo>
                    <a:pt x="578319" y="248399"/>
                  </a:lnTo>
                  <a:lnTo>
                    <a:pt x="578434" y="247396"/>
                  </a:lnTo>
                  <a:lnTo>
                    <a:pt x="578434" y="240728"/>
                  </a:lnTo>
                  <a:close/>
                </a:path>
                <a:path w="810259" h="317500">
                  <a:moveTo>
                    <a:pt x="597877" y="210261"/>
                  </a:moveTo>
                  <a:lnTo>
                    <a:pt x="593432" y="205816"/>
                  </a:lnTo>
                  <a:lnTo>
                    <a:pt x="591540" y="204368"/>
                  </a:lnTo>
                  <a:lnTo>
                    <a:pt x="586206" y="199809"/>
                  </a:lnTo>
                  <a:lnTo>
                    <a:pt x="586549" y="207708"/>
                  </a:lnTo>
                  <a:lnTo>
                    <a:pt x="587883" y="211150"/>
                  </a:lnTo>
                  <a:lnTo>
                    <a:pt x="588429" y="212813"/>
                  </a:lnTo>
                  <a:lnTo>
                    <a:pt x="590550" y="214261"/>
                  </a:lnTo>
                  <a:lnTo>
                    <a:pt x="593991" y="214820"/>
                  </a:lnTo>
                  <a:lnTo>
                    <a:pt x="595439" y="214490"/>
                  </a:lnTo>
                  <a:lnTo>
                    <a:pt x="596214" y="213042"/>
                  </a:lnTo>
                  <a:lnTo>
                    <a:pt x="597877" y="210261"/>
                  </a:lnTo>
                  <a:close/>
                </a:path>
                <a:path w="810259" h="317500">
                  <a:moveTo>
                    <a:pt x="603237" y="82575"/>
                  </a:moveTo>
                  <a:lnTo>
                    <a:pt x="603021" y="82575"/>
                  </a:lnTo>
                  <a:lnTo>
                    <a:pt x="601433" y="77838"/>
                  </a:lnTo>
                  <a:lnTo>
                    <a:pt x="596430" y="73875"/>
                  </a:lnTo>
                  <a:lnTo>
                    <a:pt x="590194" y="70675"/>
                  </a:lnTo>
                  <a:lnTo>
                    <a:pt x="585952" y="72250"/>
                  </a:lnTo>
                  <a:lnTo>
                    <a:pt x="586879" y="82575"/>
                  </a:lnTo>
                  <a:lnTo>
                    <a:pt x="586994" y="82956"/>
                  </a:lnTo>
                  <a:lnTo>
                    <a:pt x="591121" y="85496"/>
                  </a:lnTo>
                  <a:lnTo>
                    <a:pt x="598043" y="85318"/>
                  </a:lnTo>
                  <a:lnTo>
                    <a:pt x="603237" y="82575"/>
                  </a:lnTo>
                  <a:close/>
                </a:path>
                <a:path w="810259" h="317500">
                  <a:moveTo>
                    <a:pt x="609879" y="132537"/>
                  </a:moveTo>
                  <a:lnTo>
                    <a:pt x="604761" y="130200"/>
                  </a:lnTo>
                  <a:lnTo>
                    <a:pt x="602437" y="129209"/>
                  </a:lnTo>
                  <a:lnTo>
                    <a:pt x="600544" y="129540"/>
                  </a:lnTo>
                  <a:lnTo>
                    <a:pt x="599097" y="130543"/>
                  </a:lnTo>
                  <a:lnTo>
                    <a:pt x="595541" y="133210"/>
                  </a:lnTo>
                  <a:lnTo>
                    <a:pt x="594436" y="140322"/>
                  </a:lnTo>
                  <a:lnTo>
                    <a:pt x="595541" y="144106"/>
                  </a:lnTo>
                  <a:lnTo>
                    <a:pt x="599605" y="152171"/>
                  </a:lnTo>
                  <a:lnTo>
                    <a:pt x="602919" y="151193"/>
                  </a:lnTo>
                  <a:lnTo>
                    <a:pt x="605218" y="146418"/>
                  </a:lnTo>
                  <a:lnTo>
                    <a:pt x="607428" y="138988"/>
                  </a:lnTo>
                  <a:lnTo>
                    <a:pt x="609879" y="132537"/>
                  </a:lnTo>
                  <a:close/>
                </a:path>
                <a:path w="810259" h="317500">
                  <a:moveTo>
                    <a:pt x="627976" y="181546"/>
                  </a:moveTo>
                  <a:lnTo>
                    <a:pt x="622655" y="179806"/>
                  </a:lnTo>
                  <a:lnTo>
                    <a:pt x="615162" y="181343"/>
                  </a:lnTo>
                  <a:lnTo>
                    <a:pt x="615327" y="186690"/>
                  </a:lnTo>
                  <a:lnTo>
                    <a:pt x="617435" y="187020"/>
                  </a:lnTo>
                  <a:lnTo>
                    <a:pt x="619429" y="186804"/>
                  </a:lnTo>
                  <a:lnTo>
                    <a:pt x="621322" y="186016"/>
                  </a:lnTo>
                  <a:lnTo>
                    <a:pt x="627976" y="181546"/>
                  </a:lnTo>
                  <a:close/>
                </a:path>
                <a:path w="810259" h="317500">
                  <a:moveTo>
                    <a:pt x="631545" y="108407"/>
                  </a:moveTo>
                  <a:lnTo>
                    <a:pt x="631431" y="107518"/>
                  </a:lnTo>
                  <a:lnTo>
                    <a:pt x="631075" y="104673"/>
                  </a:lnTo>
                  <a:lnTo>
                    <a:pt x="630986" y="104406"/>
                  </a:lnTo>
                  <a:lnTo>
                    <a:pt x="630097" y="101625"/>
                  </a:lnTo>
                  <a:lnTo>
                    <a:pt x="628548" y="97066"/>
                  </a:lnTo>
                  <a:lnTo>
                    <a:pt x="629831" y="100698"/>
                  </a:lnTo>
                  <a:lnTo>
                    <a:pt x="628777" y="97066"/>
                  </a:lnTo>
                  <a:lnTo>
                    <a:pt x="628688" y="96735"/>
                  </a:lnTo>
                  <a:lnTo>
                    <a:pt x="626656" y="89738"/>
                  </a:lnTo>
                  <a:lnTo>
                    <a:pt x="622211" y="93624"/>
                  </a:lnTo>
                  <a:lnTo>
                    <a:pt x="618540" y="96735"/>
                  </a:lnTo>
                  <a:lnTo>
                    <a:pt x="618629" y="97066"/>
                  </a:lnTo>
                  <a:lnTo>
                    <a:pt x="620204" y="103632"/>
                  </a:lnTo>
                  <a:lnTo>
                    <a:pt x="618655" y="107518"/>
                  </a:lnTo>
                  <a:lnTo>
                    <a:pt x="617880" y="109194"/>
                  </a:lnTo>
                  <a:lnTo>
                    <a:pt x="612101" y="116306"/>
                  </a:lnTo>
                  <a:lnTo>
                    <a:pt x="620204" y="117970"/>
                  </a:lnTo>
                  <a:lnTo>
                    <a:pt x="622769" y="111531"/>
                  </a:lnTo>
                  <a:lnTo>
                    <a:pt x="625322" y="110185"/>
                  </a:lnTo>
                  <a:lnTo>
                    <a:pt x="628650" y="108635"/>
                  </a:lnTo>
                  <a:lnTo>
                    <a:pt x="631545" y="108407"/>
                  </a:lnTo>
                  <a:close/>
                </a:path>
                <a:path w="810259" h="317500">
                  <a:moveTo>
                    <a:pt x="631875" y="50927"/>
                  </a:moveTo>
                  <a:lnTo>
                    <a:pt x="629881" y="48488"/>
                  </a:lnTo>
                  <a:lnTo>
                    <a:pt x="629208" y="47586"/>
                  </a:lnTo>
                  <a:lnTo>
                    <a:pt x="626325" y="47256"/>
                  </a:lnTo>
                  <a:lnTo>
                    <a:pt x="625208" y="46812"/>
                  </a:lnTo>
                  <a:lnTo>
                    <a:pt x="623100" y="45808"/>
                  </a:lnTo>
                  <a:lnTo>
                    <a:pt x="621093" y="44589"/>
                  </a:lnTo>
                  <a:lnTo>
                    <a:pt x="617651" y="41363"/>
                  </a:lnTo>
                  <a:lnTo>
                    <a:pt x="613651" y="47040"/>
                  </a:lnTo>
                  <a:lnTo>
                    <a:pt x="613765" y="48590"/>
                  </a:lnTo>
                  <a:lnTo>
                    <a:pt x="614210" y="53035"/>
                  </a:lnTo>
                  <a:lnTo>
                    <a:pt x="622325" y="53378"/>
                  </a:lnTo>
                  <a:lnTo>
                    <a:pt x="625881" y="52819"/>
                  </a:lnTo>
                  <a:lnTo>
                    <a:pt x="627761" y="52489"/>
                  </a:lnTo>
                  <a:lnTo>
                    <a:pt x="631875" y="50927"/>
                  </a:lnTo>
                  <a:close/>
                </a:path>
                <a:path w="810259" h="317500">
                  <a:moveTo>
                    <a:pt x="632434" y="260959"/>
                  </a:moveTo>
                  <a:lnTo>
                    <a:pt x="631659" y="255066"/>
                  </a:lnTo>
                  <a:lnTo>
                    <a:pt x="630986" y="250952"/>
                  </a:lnTo>
                  <a:lnTo>
                    <a:pt x="624992" y="246392"/>
                  </a:lnTo>
                  <a:lnTo>
                    <a:pt x="620763" y="248615"/>
                  </a:lnTo>
                  <a:lnTo>
                    <a:pt x="615988" y="251180"/>
                  </a:lnTo>
                  <a:lnTo>
                    <a:pt x="617880" y="257733"/>
                  </a:lnTo>
                  <a:lnTo>
                    <a:pt x="621538" y="260070"/>
                  </a:lnTo>
                  <a:lnTo>
                    <a:pt x="625094" y="262293"/>
                  </a:lnTo>
                  <a:lnTo>
                    <a:pt x="632434" y="260959"/>
                  </a:lnTo>
                  <a:close/>
                </a:path>
                <a:path w="810259" h="317500">
                  <a:moveTo>
                    <a:pt x="653427" y="71501"/>
                  </a:moveTo>
                  <a:lnTo>
                    <a:pt x="644982" y="67157"/>
                  </a:lnTo>
                  <a:lnTo>
                    <a:pt x="642429" y="66827"/>
                  </a:lnTo>
                  <a:lnTo>
                    <a:pt x="637654" y="66268"/>
                  </a:lnTo>
                  <a:lnTo>
                    <a:pt x="636320" y="70269"/>
                  </a:lnTo>
                  <a:lnTo>
                    <a:pt x="637324" y="73837"/>
                  </a:lnTo>
                  <a:lnTo>
                    <a:pt x="637768" y="75057"/>
                  </a:lnTo>
                  <a:lnTo>
                    <a:pt x="638429" y="76276"/>
                  </a:lnTo>
                  <a:lnTo>
                    <a:pt x="639318" y="77050"/>
                  </a:lnTo>
                  <a:lnTo>
                    <a:pt x="643432" y="81165"/>
                  </a:lnTo>
                  <a:lnTo>
                    <a:pt x="647319" y="79616"/>
                  </a:lnTo>
                  <a:lnTo>
                    <a:pt x="650544" y="75272"/>
                  </a:lnTo>
                  <a:lnTo>
                    <a:pt x="653427" y="71501"/>
                  </a:lnTo>
                  <a:close/>
                </a:path>
                <a:path w="810259" h="317500">
                  <a:moveTo>
                    <a:pt x="657212" y="199034"/>
                  </a:moveTo>
                  <a:lnTo>
                    <a:pt x="657098" y="194246"/>
                  </a:lnTo>
                  <a:lnTo>
                    <a:pt x="652462" y="197916"/>
                  </a:lnTo>
                  <a:lnTo>
                    <a:pt x="647992" y="197916"/>
                  </a:lnTo>
                  <a:lnTo>
                    <a:pt x="644880" y="192798"/>
                  </a:lnTo>
                  <a:lnTo>
                    <a:pt x="641362" y="197916"/>
                  </a:lnTo>
                  <a:lnTo>
                    <a:pt x="641007" y="197916"/>
                  </a:lnTo>
                  <a:lnTo>
                    <a:pt x="647992" y="205473"/>
                  </a:lnTo>
                  <a:lnTo>
                    <a:pt x="649986" y="206590"/>
                  </a:lnTo>
                  <a:lnTo>
                    <a:pt x="656767" y="210591"/>
                  </a:lnTo>
                  <a:lnTo>
                    <a:pt x="656882" y="204368"/>
                  </a:lnTo>
                  <a:lnTo>
                    <a:pt x="657212" y="199034"/>
                  </a:lnTo>
                  <a:close/>
                </a:path>
                <a:path w="810259" h="317500">
                  <a:moveTo>
                    <a:pt x="660095" y="128092"/>
                  </a:moveTo>
                  <a:lnTo>
                    <a:pt x="657618" y="123761"/>
                  </a:lnTo>
                  <a:lnTo>
                    <a:pt x="657428" y="123317"/>
                  </a:lnTo>
                  <a:lnTo>
                    <a:pt x="657428" y="123761"/>
                  </a:lnTo>
                  <a:lnTo>
                    <a:pt x="657326" y="123317"/>
                  </a:lnTo>
                  <a:lnTo>
                    <a:pt x="657275" y="123190"/>
                  </a:lnTo>
                  <a:lnTo>
                    <a:pt x="653656" y="111417"/>
                  </a:lnTo>
                  <a:lnTo>
                    <a:pt x="649871" y="118313"/>
                  </a:lnTo>
                  <a:lnTo>
                    <a:pt x="647649" y="121970"/>
                  </a:lnTo>
                  <a:lnTo>
                    <a:pt x="645769" y="127533"/>
                  </a:lnTo>
                  <a:lnTo>
                    <a:pt x="657212" y="137325"/>
                  </a:lnTo>
                  <a:lnTo>
                    <a:pt x="660095" y="128092"/>
                  </a:lnTo>
                  <a:close/>
                </a:path>
                <a:path w="810259" h="317500">
                  <a:moveTo>
                    <a:pt x="668096" y="236169"/>
                  </a:moveTo>
                  <a:lnTo>
                    <a:pt x="667981" y="235381"/>
                  </a:lnTo>
                  <a:lnTo>
                    <a:pt x="667435" y="229831"/>
                  </a:lnTo>
                  <a:lnTo>
                    <a:pt x="658876" y="226606"/>
                  </a:lnTo>
                  <a:lnTo>
                    <a:pt x="658990" y="234048"/>
                  </a:lnTo>
                  <a:lnTo>
                    <a:pt x="659104" y="240499"/>
                  </a:lnTo>
                  <a:lnTo>
                    <a:pt x="667207" y="243166"/>
                  </a:lnTo>
                  <a:lnTo>
                    <a:pt x="667981" y="237388"/>
                  </a:lnTo>
                  <a:lnTo>
                    <a:pt x="668096" y="236829"/>
                  </a:lnTo>
                  <a:lnTo>
                    <a:pt x="668096" y="236169"/>
                  </a:lnTo>
                  <a:close/>
                </a:path>
                <a:path w="810259" h="317500">
                  <a:moveTo>
                    <a:pt x="673163" y="161937"/>
                  </a:moveTo>
                  <a:lnTo>
                    <a:pt x="667880" y="159029"/>
                  </a:lnTo>
                  <a:lnTo>
                    <a:pt x="658253" y="158496"/>
                  </a:lnTo>
                  <a:lnTo>
                    <a:pt x="650544" y="160997"/>
                  </a:lnTo>
                  <a:lnTo>
                    <a:pt x="649808" y="164807"/>
                  </a:lnTo>
                  <a:lnTo>
                    <a:pt x="655370" y="166700"/>
                  </a:lnTo>
                  <a:lnTo>
                    <a:pt x="662851" y="167132"/>
                  </a:lnTo>
                  <a:lnTo>
                    <a:pt x="667880" y="166560"/>
                  </a:lnTo>
                  <a:lnTo>
                    <a:pt x="673163" y="161937"/>
                  </a:lnTo>
                  <a:close/>
                </a:path>
                <a:path w="810259" h="317500">
                  <a:moveTo>
                    <a:pt x="673481" y="33769"/>
                  </a:moveTo>
                  <a:lnTo>
                    <a:pt x="667981" y="31800"/>
                  </a:lnTo>
                  <a:lnTo>
                    <a:pt x="668235" y="31724"/>
                  </a:lnTo>
                  <a:lnTo>
                    <a:pt x="667842" y="31775"/>
                  </a:lnTo>
                  <a:lnTo>
                    <a:pt x="667537" y="31800"/>
                  </a:lnTo>
                  <a:lnTo>
                    <a:pt x="663092" y="32473"/>
                  </a:lnTo>
                  <a:lnTo>
                    <a:pt x="658876" y="36804"/>
                  </a:lnTo>
                  <a:lnTo>
                    <a:pt x="659549" y="39141"/>
                  </a:lnTo>
                  <a:lnTo>
                    <a:pt x="664044" y="41681"/>
                  </a:lnTo>
                  <a:lnTo>
                    <a:pt x="670433" y="38481"/>
                  </a:lnTo>
                  <a:lnTo>
                    <a:pt x="673481" y="33769"/>
                  </a:lnTo>
                  <a:close/>
                </a:path>
                <a:path w="810259" h="317500">
                  <a:moveTo>
                    <a:pt x="678992" y="284086"/>
                  </a:moveTo>
                  <a:lnTo>
                    <a:pt x="678649" y="280301"/>
                  </a:lnTo>
                  <a:lnTo>
                    <a:pt x="678434" y="276199"/>
                  </a:lnTo>
                  <a:lnTo>
                    <a:pt x="676427" y="275526"/>
                  </a:lnTo>
                  <a:lnTo>
                    <a:pt x="674649" y="276415"/>
                  </a:lnTo>
                  <a:lnTo>
                    <a:pt x="672426" y="277533"/>
                  </a:lnTo>
                  <a:lnTo>
                    <a:pt x="670318" y="281089"/>
                  </a:lnTo>
                  <a:lnTo>
                    <a:pt x="671207" y="284200"/>
                  </a:lnTo>
                  <a:lnTo>
                    <a:pt x="672985" y="290093"/>
                  </a:lnTo>
                  <a:lnTo>
                    <a:pt x="678992" y="284086"/>
                  </a:lnTo>
                  <a:close/>
                </a:path>
                <a:path w="810259" h="317500">
                  <a:moveTo>
                    <a:pt x="680427" y="0"/>
                  </a:moveTo>
                  <a:lnTo>
                    <a:pt x="666546" y="0"/>
                  </a:lnTo>
                  <a:lnTo>
                    <a:pt x="666991" y="1778"/>
                  </a:lnTo>
                  <a:lnTo>
                    <a:pt x="668096" y="3454"/>
                  </a:lnTo>
                  <a:lnTo>
                    <a:pt x="669874" y="4343"/>
                  </a:lnTo>
                  <a:lnTo>
                    <a:pt x="673874" y="6235"/>
                  </a:lnTo>
                  <a:lnTo>
                    <a:pt x="677989" y="3225"/>
                  </a:lnTo>
                  <a:lnTo>
                    <a:pt x="680427" y="0"/>
                  </a:lnTo>
                  <a:close/>
                </a:path>
                <a:path w="810259" h="317500">
                  <a:moveTo>
                    <a:pt x="683437" y="102628"/>
                  </a:moveTo>
                  <a:lnTo>
                    <a:pt x="683323" y="101854"/>
                  </a:lnTo>
                  <a:lnTo>
                    <a:pt x="683094" y="101180"/>
                  </a:lnTo>
                  <a:lnTo>
                    <a:pt x="681215" y="96075"/>
                  </a:lnTo>
                  <a:lnTo>
                    <a:pt x="673214" y="98069"/>
                  </a:lnTo>
                  <a:lnTo>
                    <a:pt x="673214" y="104292"/>
                  </a:lnTo>
                  <a:lnTo>
                    <a:pt x="673214" y="108750"/>
                  </a:lnTo>
                  <a:lnTo>
                    <a:pt x="683437" y="109740"/>
                  </a:lnTo>
                  <a:lnTo>
                    <a:pt x="683437" y="102628"/>
                  </a:lnTo>
                  <a:close/>
                </a:path>
                <a:path w="810259" h="317500">
                  <a:moveTo>
                    <a:pt x="690651" y="59372"/>
                  </a:moveTo>
                  <a:lnTo>
                    <a:pt x="690054" y="57823"/>
                  </a:lnTo>
                  <a:lnTo>
                    <a:pt x="689965" y="57594"/>
                  </a:lnTo>
                  <a:lnTo>
                    <a:pt x="689317" y="55930"/>
                  </a:lnTo>
                  <a:lnTo>
                    <a:pt x="685863" y="57823"/>
                  </a:lnTo>
                  <a:lnTo>
                    <a:pt x="684098" y="57823"/>
                  </a:lnTo>
                  <a:lnTo>
                    <a:pt x="682498" y="57746"/>
                  </a:lnTo>
                  <a:lnTo>
                    <a:pt x="683539" y="57823"/>
                  </a:lnTo>
                  <a:lnTo>
                    <a:pt x="677875" y="57594"/>
                  </a:lnTo>
                  <a:lnTo>
                    <a:pt x="674878" y="58597"/>
                  </a:lnTo>
                  <a:lnTo>
                    <a:pt x="675005" y="59372"/>
                  </a:lnTo>
                  <a:lnTo>
                    <a:pt x="675652" y="63385"/>
                  </a:lnTo>
                  <a:lnTo>
                    <a:pt x="678751" y="66662"/>
                  </a:lnTo>
                  <a:lnTo>
                    <a:pt x="684314" y="66382"/>
                  </a:lnTo>
                  <a:lnTo>
                    <a:pt x="689305" y="63601"/>
                  </a:lnTo>
                  <a:lnTo>
                    <a:pt x="689381" y="63385"/>
                  </a:lnTo>
                  <a:lnTo>
                    <a:pt x="690651" y="59372"/>
                  </a:lnTo>
                  <a:close/>
                </a:path>
                <a:path w="810259" h="317500">
                  <a:moveTo>
                    <a:pt x="695325" y="188023"/>
                  </a:moveTo>
                  <a:lnTo>
                    <a:pt x="693877" y="185470"/>
                  </a:lnTo>
                  <a:lnTo>
                    <a:pt x="691654" y="181800"/>
                  </a:lnTo>
                  <a:lnTo>
                    <a:pt x="689203" y="181457"/>
                  </a:lnTo>
                  <a:lnTo>
                    <a:pt x="686435" y="184569"/>
                  </a:lnTo>
                  <a:lnTo>
                    <a:pt x="685101" y="185572"/>
                  </a:lnTo>
                  <a:lnTo>
                    <a:pt x="684872" y="189128"/>
                  </a:lnTo>
                  <a:lnTo>
                    <a:pt x="684987" y="190576"/>
                  </a:lnTo>
                  <a:lnTo>
                    <a:pt x="684987" y="191135"/>
                  </a:lnTo>
                  <a:lnTo>
                    <a:pt x="685101" y="191465"/>
                  </a:lnTo>
                  <a:lnTo>
                    <a:pt x="685101" y="191808"/>
                  </a:lnTo>
                  <a:lnTo>
                    <a:pt x="686536" y="198475"/>
                  </a:lnTo>
                  <a:lnTo>
                    <a:pt x="695325" y="188023"/>
                  </a:lnTo>
                  <a:close/>
                </a:path>
                <a:path w="810259" h="317500">
                  <a:moveTo>
                    <a:pt x="701205" y="303987"/>
                  </a:moveTo>
                  <a:lnTo>
                    <a:pt x="698652" y="303987"/>
                  </a:lnTo>
                  <a:lnTo>
                    <a:pt x="695871" y="303987"/>
                  </a:lnTo>
                  <a:lnTo>
                    <a:pt x="691870" y="311658"/>
                  </a:lnTo>
                  <a:lnTo>
                    <a:pt x="693762" y="313778"/>
                  </a:lnTo>
                  <a:lnTo>
                    <a:pt x="695325" y="315556"/>
                  </a:lnTo>
                  <a:lnTo>
                    <a:pt x="698207" y="312775"/>
                  </a:lnTo>
                  <a:lnTo>
                    <a:pt x="699655" y="309664"/>
                  </a:lnTo>
                  <a:lnTo>
                    <a:pt x="700989" y="306882"/>
                  </a:lnTo>
                  <a:lnTo>
                    <a:pt x="701205" y="303987"/>
                  </a:lnTo>
                  <a:close/>
                </a:path>
                <a:path w="810259" h="317500">
                  <a:moveTo>
                    <a:pt x="711873" y="120535"/>
                  </a:moveTo>
                  <a:lnTo>
                    <a:pt x="709879" y="120637"/>
                  </a:lnTo>
                  <a:lnTo>
                    <a:pt x="704100" y="121970"/>
                  </a:lnTo>
                  <a:lnTo>
                    <a:pt x="707872" y="121196"/>
                  </a:lnTo>
                  <a:lnTo>
                    <a:pt x="703656" y="122085"/>
                  </a:lnTo>
                  <a:lnTo>
                    <a:pt x="699655" y="125755"/>
                  </a:lnTo>
                  <a:lnTo>
                    <a:pt x="699096" y="133210"/>
                  </a:lnTo>
                  <a:lnTo>
                    <a:pt x="701992" y="138544"/>
                  </a:lnTo>
                  <a:lnTo>
                    <a:pt x="709536" y="134543"/>
                  </a:lnTo>
                  <a:lnTo>
                    <a:pt x="709206" y="125539"/>
                  </a:lnTo>
                  <a:lnTo>
                    <a:pt x="711873" y="120535"/>
                  </a:lnTo>
                  <a:close/>
                </a:path>
                <a:path w="810259" h="317500">
                  <a:moveTo>
                    <a:pt x="714324" y="26352"/>
                  </a:moveTo>
                  <a:lnTo>
                    <a:pt x="704215" y="34023"/>
                  </a:lnTo>
                  <a:lnTo>
                    <a:pt x="704875" y="36144"/>
                  </a:lnTo>
                  <a:lnTo>
                    <a:pt x="706424" y="37033"/>
                  </a:lnTo>
                  <a:lnTo>
                    <a:pt x="709434" y="38696"/>
                  </a:lnTo>
                  <a:lnTo>
                    <a:pt x="711758" y="32245"/>
                  </a:lnTo>
                  <a:lnTo>
                    <a:pt x="712647" y="30251"/>
                  </a:lnTo>
                  <a:lnTo>
                    <a:pt x="714324" y="26352"/>
                  </a:lnTo>
                  <a:close/>
                </a:path>
                <a:path w="810259" h="317500">
                  <a:moveTo>
                    <a:pt x="716876" y="209588"/>
                  </a:moveTo>
                  <a:lnTo>
                    <a:pt x="712546" y="203593"/>
                  </a:lnTo>
                  <a:lnTo>
                    <a:pt x="708875" y="207365"/>
                  </a:lnTo>
                  <a:lnTo>
                    <a:pt x="708317" y="208038"/>
                  </a:lnTo>
                  <a:lnTo>
                    <a:pt x="707758" y="208927"/>
                  </a:lnTo>
                  <a:lnTo>
                    <a:pt x="704761" y="215925"/>
                  </a:lnTo>
                  <a:lnTo>
                    <a:pt x="713536" y="219049"/>
                  </a:lnTo>
                  <a:lnTo>
                    <a:pt x="716876" y="209588"/>
                  </a:lnTo>
                  <a:close/>
                </a:path>
                <a:path w="810259" h="317500">
                  <a:moveTo>
                    <a:pt x="720547" y="60934"/>
                  </a:moveTo>
                  <a:lnTo>
                    <a:pt x="712203" y="59156"/>
                  </a:lnTo>
                  <a:lnTo>
                    <a:pt x="709764" y="59042"/>
                  </a:lnTo>
                  <a:lnTo>
                    <a:pt x="703872" y="59042"/>
                  </a:lnTo>
                  <a:lnTo>
                    <a:pt x="703770" y="63487"/>
                  </a:lnTo>
                  <a:lnTo>
                    <a:pt x="706208" y="66941"/>
                  </a:lnTo>
                  <a:lnTo>
                    <a:pt x="706539" y="67500"/>
                  </a:lnTo>
                  <a:lnTo>
                    <a:pt x="706983" y="68046"/>
                  </a:lnTo>
                  <a:lnTo>
                    <a:pt x="707542" y="68491"/>
                  </a:lnTo>
                  <a:lnTo>
                    <a:pt x="712203" y="73050"/>
                  </a:lnTo>
                  <a:lnTo>
                    <a:pt x="716648" y="70827"/>
                  </a:lnTo>
                  <a:lnTo>
                    <a:pt x="720547" y="60934"/>
                  </a:lnTo>
                  <a:close/>
                </a:path>
                <a:path w="810259" h="317500">
                  <a:moveTo>
                    <a:pt x="727646" y="255066"/>
                  </a:moveTo>
                  <a:lnTo>
                    <a:pt x="727316" y="250952"/>
                  </a:lnTo>
                  <a:lnTo>
                    <a:pt x="725982" y="248285"/>
                  </a:lnTo>
                  <a:lnTo>
                    <a:pt x="723315" y="247840"/>
                  </a:lnTo>
                  <a:lnTo>
                    <a:pt x="720432" y="247396"/>
                  </a:lnTo>
                  <a:lnTo>
                    <a:pt x="720991" y="252615"/>
                  </a:lnTo>
                  <a:lnTo>
                    <a:pt x="720991" y="258508"/>
                  </a:lnTo>
                  <a:lnTo>
                    <a:pt x="724103" y="262178"/>
                  </a:lnTo>
                  <a:lnTo>
                    <a:pt x="726757" y="257619"/>
                  </a:lnTo>
                  <a:lnTo>
                    <a:pt x="727430" y="256628"/>
                  </a:lnTo>
                  <a:lnTo>
                    <a:pt x="727646" y="255066"/>
                  </a:lnTo>
                  <a:close/>
                </a:path>
                <a:path w="810259" h="317500">
                  <a:moveTo>
                    <a:pt x="737870" y="108305"/>
                  </a:moveTo>
                  <a:lnTo>
                    <a:pt x="736765" y="108635"/>
                  </a:lnTo>
                  <a:lnTo>
                    <a:pt x="734656" y="109740"/>
                  </a:lnTo>
                  <a:lnTo>
                    <a:pt x="737870" y="108305"/>
                  </a:lnTo>
                  <a:close/>
                </a:path>
                <a:path w="810259" h="317500">
                  <a:moveTo>
                    <a:pt x="740651" y="160070"/>
                  </a:moveTo>
                  <a:lnTo>
                    <a:pt x="738873" y="155778"/>
                  </a:lnTo>
                  <a:lnTo>
                    <a:pt x="736434" y="153327"/>
                  </a:lnTo>
                  <a:lnTo>
                    <a:pt x="732764" y="158673"/>
                  </a:lnTo>
                  <a:lnTo>
                    <a:pt x="734542" y="162001"/>
                  </a:lnTo>
                  <a:lnTo>
                    <a:pt x="734656" y="162229"/>
                  </a:lnTo>
                  <a:lnTo>
                    <a:pt x="734758" y="162560"/>
                  </a:lnTo>
                  <a:lnTo>
                    <a:pt x="734987" y="162788"/>
                  </a:lnTo>
                  <a:lnTo>
                    <a:pt x="737920" y="166204"/>
                  </a:lnTo>
                  <a:lnTo>
                    <a:pt x="740105" y="164465"/>
                  </a:lnTo>
                  <a:lnTo>
                    <a:pt x="740651" y="160070"/>
                  </a:lnTo>
                  <a:close/>
                </a:path>
                <a:path w="810259" h="317500">
                  <a:moveTo>
                    <a:pt x="747534" y="102958"/>
                  </a:moveTo>
                  <a:lnTo>
                    <a:pt x="742988" y="97294"/>
                  </a:lnTo>
                  <a:lnTo>
                    <a:pt x="738530" y="97548"/>
                  </a:lnTo>
                  <a:lnTo>
                    <a:pt x="734085" y="103085"/>
                  </a:lnTo>
                  <a:lnTo>
                    <a:pt x="732536" y="108572"/>
                  </a:lnTo>
                  <a:lnTo>
                    <a:pt x="736765" y="108635"/>
                  </a:lnTo>
                  <a:lnTo>
                    <a:pt x="741210" y="106972"/>
                  </a:lnTo>
                  <a:lnTo>
                    <a:pt x="747534" y="102958"/>
                  </a:lnTo>
                  <a:close/>
                </a:path>
                <a:path w="810259" h="317500">
                  <a:moveTo>
                    <a:pt x="753427" y="51485"/>
                  </a:moveTo>
                  <a:lnTo>
                    <a:pt x="751205" y="50482"/>
                  </a:lnTo>
                  <a:lnTo>
                    <a:pt x="748982" y="51155"/>
                  </a:lnTo>
                  <a:lnTo>
                    <a:pt x="747991" y="51485"/>
                  </a:lnTo>
                  <a:lnTo>
                    <a:pt x="746988" y="52044"/>
                  </a:lnTo>
                  <a:lnTo>
                    <a:pt x="746315" y="53035"/>
                  </a:lnTo>
                  <a:lnTo>
                    <a:pt x="743648" y="57378"/>
                  </a:lnTo>
                  <a:lnTo>
                    <a:pt x="749757" y="59270"/>
                  </a:lnTo>
                  <a:lnTo>
                    <a:pt x="751979" y="54711"/>
                  </a:lnTo>
                  <a:lnTo>
                    <a:pt x="753427" y="51485"/>
                  </a:lnTo>
                  <a:close/>
                </a:path>
                <a:path w="810259" h="317500">
                  <a:moveTo>
                    <a:pt x="766203" y="197700"/>
                  </a:moveTo>
                  <a:lnTo>
                    <a:pt x="766102" y="196253"/>
                  </a:lnTo>
                  <a:lnTo>
                    <a:pt x="765873" y="192798"/>
                  </a:lnTo>
                  <a:lnTo>
                    <a:pt x="762203" y="192798"/>
                  </a:lnTo>
                  <a:lnTo>
                    <a:pt x="760984" y="195808"/>
                  </a:lnTo>
                  <a:lnTo>
                    <a:pt x="761098" y="196138"/>
                  </a:lnTo>
                  <a:lnTo>
                    <a:pt x="761212" y="196354"/>
                  </a:lnTo>
                  <a:lnTo>
                    <a:pt x="761314" y="196697"/>
                  </a:lnTo>
                  <a:lnTo>
                    <a:pt x="761987" y="198031"/>
                  </a:lnTo>
                  <a:lnTo>
                    <a:pt x="763435" y="198805"/>
                  </a:lnTo>
                  <a:lnTo>
                    <a:pt x="764540" y="198589"/>
                  </a:lnTo>
                  <a:lnTo>
                    <a:pt x="765543" y="198475"/>
                  </a:lnTo>
                  <a:lnTo>
                    <a:pt x="766203" y="197700"/>
                  </a:lnTo>
                  <a:close/>
                </a:path>
                <a:path w="810259" h="317500">
                  <a:moveTo>
                    <a:pt x="769315" y="1447"/>
                  </a:moveTo>
                  <a:lnTo>
                    <a:pt x="768654" y="0"/>
                  </a:lnTo>
                  <a:lnTo>
                    <a:pt x="766102" y="0"/>
                  </a:lnTo>
                  <a:lnTo>
                    <a:pt x="756767" y="10121"/>
                  </a:lnTo>
                  <a:lnTo>
                    <a:pt x="757656" y="13792"/>
                  </a:lnTo>
                  <a:lnTo>
                    <a:pt x="757872" y="14795"/>
                  </a:lnTo>
                  <a:lnTo>
                    <a:pt x="758431" y="15570"/>
                  </a:lnTo>
                  <a:lnTo>
                    <a:pt x="759536" y="15798"/>
                  </a:lnTo>
                  <a:lnTo>
                    <a:pt x="762203" y="16459"/>
                  </a:lnTo>
                  <a:lnTo>
                    <a:pt x="768324" y="7010"/>
                  </a:lnTo>
                  <a:lnTo>
                    <a:pt x="768654" y="4457"/>
                  </a:lnTo>
                  <a:lnTo>
                    <a:pt x="769315" y="1447"/>
                  </a:lnTo>
                  <a:close/>
                </a:path>
                <a:path w="810259" h="317500">
                  <a:moveTo>
                    <a:pt x="774877" y="103847"/>
                  </a:moveTo>
                  <a:lnTo>
                    <a:pt x="772871" y="102857"/>
                  </a:lnTo>
                  <a:lnTo>
                    <a:pt x="770432" y="103403"/>
                  </a:lnTo>
                  <a:lnTo>
                    <a:pt x="767435" y="103962"/>
                  </a:lnTo>
                  <a:lnTo>
                    <a:pt x="763879" y="106972"/>
                  </a:lnTo>
                  <a:lnTo>
                    <a:pt x="763651" y="110413"/>
                  </a:lnTo>
                  <a:lnTo>
                    <a:pt x="763536" y="112750"/>
                  </a:lnTo>
                  <a:lnTo>
                    <a:pt x="763536" y="116306"/>
                  </a:lnTo>
                  <a:lnTo>
                    <a:pt x="766432" y="116522"/>
                  </a:lnTo>
                  <a:lnTo>
                    <a:pt x="770204" y="116865"/>
                  </a:lnTo>
                  <a:lnTo>
                    <a:pt x="774319" y="110299"/>
                  </a:lnTo>
                  <a:lnTo>
                    <a:pt x="774534" y="107188"/>
                  </a:lnTo>
                  <a:lnTo>
                    <a:pt x="774877" y="103847"/>
                  </a:lnTo>
                  <a:close/>
                </a:path>
                <a:path w="810259" h="317500">
                  <a:moveTo>
                    <a:pt x="785101" y="40589"/>
                  </a:moveTo>
                  <a:lnTo>
                    <a:pt x="779983" y="42367"/>
                  </a:lnTo>
                  <a:lnTo>
                    <a:pt x="778090" y="43141"/>
                  </a:lnTo>
                  <a:lnTo>
                    <a:pt x="774204" y="44373"/>
                  </a:lnTo>
                  <a:lnTo>
                    <a:pt x="774433" y="46812"/>
                  </a:lnTo>
                  <a:lnTo>
                    <a:pt x="774534" y="48488"/>
                  </a:lnTo>
                  <a:lnTo>
                    <a:pt x="776871" y="50266"/>
                  </a:lnTo>
                  <a:lnTo>
                    <a:pt x="778535" y="49822"/>
                  </a:lnTo>
                  <a:lnTo>
                    <a:pt x="780313" y="49479"/>
                  </a:lnTo>
                  <a:lnTo>
                    <a:pt x="780757" y="47701"/>
                  </a:lnTo>
                  <a:lnTo>
                    <a:pt x="781646" y="46253"/>
                  </a:lnTo>
                  <a:lnTo>
                    <a:pt x="783539" y="43484"/>
                  </a:lnTo>
                  <a:lnTo>
                    <a:pt x="785101" y="40589"/>
                  </a:lnTo>
                  <a:close/>
                </a:path>
                <a:path w="810259" h="317500">
                  <a:moveTo>
                    <a:pt x="789203" y="214261"/>
                  </a:moveTo>
                  <a:lnTo>
                    <a:pt x="787984" y="211810"/>
                  </a:lnTo>
                  <a:lnTo>
                    <a:pt x="786536" y="209931"/>
                  </a:lnTo>
                  <a:lnTo>
                    <a:pt x="786434" y="209702"/>
                  </a:lnTo>
                  <a:lnTo>
                    <a:pt x="782878" y="205816"/>
                  </a:lnTo>
                  <a:lnTo>
                    <a:pt x="782650" y="208038"/>
                  </a:lnTo>
                  <a:lnTo>
                    <a:pt x="782535" y="209588"/>
                  </a:lnTo>
                  <a:lnTo>
                    <a:pt x="780757" y="211035"/>
                  </a:lnTo>
                  <a:lnTo>
                    <a:pt x="781202" y="214261"/>
                  </a:lnTo>
                  <a:lnTo>
                    <a:pt x="782878" y="215480"/>
                  </a:lnTo>
                  <a:lnTo>
                    <a:pt x="784542" y="215709"/>
                  </a:lnTo>
                  <a:lnTo>
                    <a:pt x="785876" y="215709"/>
                  </a:lnTo>
                  <a:lnTo>
                    <a:pt x="786434" y="215379"/>
                  </a:lnTo>
                  <a:lnTo>
                    <a:pt x="789203" y="214261"/>
                  </a:lnTo>
                  <a:close/>
                </a:path>
                <a:path w="810259" h="317500">
                  <a:moveTo>
                    <a:pt x="795426" y="72390"/>
                  </a:moveTo>
                  <a:lnTo>
                    <a:pt x="794537" y="71501"/>
                  </a:lnTo>
                  <a:lnTo>
                    <a:pt x="791870" y="68491"/>
                  </a:lnTo>
                  <a:lnTo>
                    <a:pt x="789432" y="74942"/>
                  </a:lnTo>
                  <a:lnTo>
                    <a:pt x="790765" y="77165"/>
                  </a:lnTo>
                  <a:lnTo>
                    <a:pt x="790651" y="76390"/>
                  </a:lnTo>
                  <a:lnTo>
                    <a:pt x="791540" y="78397"/>
                  </a:lnTo>
                  <a:lnTo>
                    <a:pt x="792467" y="79946"/>
                  </a:lnTo>
                  <a:lnTo>
                    <a:pt x="792988" y="79946"/>
                  </a:lnTo>
                  <a:lnTo>
                    <a:pt x="793838" y="77165"/>
                  </a:lnTo>
                  <a:lnTo>
                    <a:pt x="794092" y="76390"/>
                  </a:lnTo>
                  <a:lnTo>
                    <a:pt x="795426" y="72390"/>
                  </a:lnTo>
                  <a:close/>
                </a:path>
                <a:path w="810259" h="317500">
                  <a:moveTo>
                    <a:pt x="803097" y="168681"/>
                  </a:moveTo>
                  <a:lnTo>
                    <a:pt x="797090" y="163449"/>
                  </a:lnTo>
                  <a:lnTo>
                    <a:pt x="794537" y="164122"/>
                  </a:lnTo>
                  <a:lnTo>
                    <a:pt x="792873" y="164566"/>
                  </a:lnTo>
                  <a:lnTo>
                    <a:pt x="792314" y="166116"/>
                  </a:lnTo>
                  <a:lnTo>
                    <a:pt x="792543" y="167779"/>
                  </a:lnTo>
                  <a:lnTo>
                    <a:pt x="792988" y="170675"/>
                  </a:lnTo>
                  <a:lnTo>
                    <a:pt x="796315" y="174015"/>
                  </a:lnTo>
                  <a:lnTo>
                    <a:pt x="800100" y="171005"/>
                  </a:lnTo>
                  <a:lnTo>
                    <a:pt x="803097" y="168681"/>
                  </a:lnTo>
                  <a:close/>
                </a:path>
                <a:path w="810259" h="317500">
                  <a:moveTo>
                    <a:pt x="809536" y="18122"/>
                  </a:moveTo>
                  <a:lnTo>
                    <a:pt x="805205" y="15900"/>
                  </a:lnTo>
                  <a:lnTo>
                    <a:pt x="803211" y="18910"/>
                  </a:lnTo>
                  <a:lnTo>
                    <a:pt x="802424" y="20243"/>
                  </a:lnTo>
                  <a:lnTo>
                    <a:pt x="802322" y="21348"/>
                  </a:lnTo>
                  <a:lnTo>
                    <a:pt x="802538" y="22352"/>
                  </a:lnTo>
                  <a:lnTo>
                    <a:pt x="803097" y="24130"/>
                  </a:lnTo>
                  <a:lnTo>
                    <a:pt x="805091" y="24688"/>
                  </a:lnTo>
                  <a:lnTo>
                    <a:pt x="806869" y="22021"/>
                  </a:lnTo>
                  <a:lnTo>
                    <a:pt x="809536" y="18122"/>
                  </a:lnTo>
                  <a:close/>
                </a:path>
                <a:path w="810259" h="317500">
                  <a:moveTo>
                    <a:pt x="809980" y="132765"/>
                  </a:moveTo>
                  <a:lnTo>
                    <a:pt x="800646" y="129870"/>
                  </a:lnTo>
                  <a:lnTo>
                    <a:pt x="798322" y="125984"/>
                  </a:lnTo>
                  <a:lnTo>
                    <a:pt x="797534" y="124752"/>
                  </a:lnTo>
                  <a:lnTo>
                    <a:pt x="787768" y="129095"/>
                  </a:lnTo>
                  <a:lnTo>
                    <a:pt x="797852" y="132422"/>
                  </a:lnTo>
                  <a:lnTo>
                    <a:pt x="801192" y="133057"/>
                  </a:lnTo>
                  <a:lnTo>
                    <a:pt x="809980" y="132765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236446" y="18673038"/>
              <a:ext cx="565785" cy="323850"/>
            </a:xfrm>
            <a:custGeom>
              <a:avLst/>
              <a:gdLst/>
              <a:ahLst/>
              <a:cxnLst/>
              <a:rect l="l" t="t" r="r" b="b"/>
              <a:pathLst>
                <a:path w="565784" h="323850">
                  <a:moveTo>
                    <a:pt x="5778" y="71501"/>
                  </a:moveTo>
                  <a:lnTo>
                    <a:pt x="5334" y="65722"/>
                  </a:lnTo>
                  <a:lnTo>
                    <a:pt x="1676" y="68605"/>
                  </a:lnTo>
                  <a:lnTo>
                    <a:pt x="558" y="69380"/>
                  </a:lnTo>
                  <a:lnTo>
                    <a:pt x="0" y="71615"/>
                  </a:lnTo>
                  <a:lnTo>
                    <a:pt x="0" y="76720"/>
                  </a:lnTo>
                  <a:lnTo>
                    <a:pt x="1117" y="79502"/>
                  </a:lnTo>
                  <a:lnTo>
                    <a:pt x="3670" y="78841"/>
                  </a:lnTo>
                  <a:lnTo>
                    <a:pt x="5118" y="78397"/>
                  </a:lnTo>
                  <a:lnTo>
                    <a:pt x="5334" y="75272"/>
                  </a:lnTo>
                  <a:lnTo>
                    <a:pt x="5448" y="74168"/>
                  </a:lnTo>
                  <a:lnTo>
                    <a:pt x="5778" y="71501"/>
                  </a:lnTo>
                  <a:close/>
                </a:path>
                <a:path w="565784" h="323850">
                  <a:moveTo>
                    <a:pt x="5892" y="127088"/>
                  </a:moveTo>
                  <a:lnTo>
                    <a:pt x="4000" y="126199"/>
                  </a:lnTo>
                  <a:lnTo>
                    <a:pt x="1562" y="126199"/>
                  </a:lnTo>
                  <a:lnTo>
                    <a:pt x="1003" y="128765"/>
                  </a:lnTo>
                  <a:lnTo>
                    <a:pt x="673" y="130200"/>
                  </a:lnTo>
                  <a:lnTo>
                    <a:pt x="1333" y="131203"/>
                  </a:lnTo>
                  <a:lnTo>
                    <a:pt x="2451" y="131648"/>
                  </a:lnTo>
                  <a:lnTo>
                    <a:pt x="3009" y="130098"/>
                  </a:lnTo>
                  <a:lnTo>
                    <a:pt x="4229" y="128536"/>
                  </a:lnTo>
                  <a:lnTo>
                    <a:pt x="5892" y="127088"/>
                  </a:lnTo>
                  <a:close/>
                </a:path>
                <a:path w="565784" h="323850">
                  <a:moveTo>
                    <a:pt x="9334" y="172567"/>
                  </a:moveTo>
                  <a:lnTo>
                    <a:pt x="7112" y="171564"/>
                  </a:lnTo>
                  <a:lnTo>
                    <a:pt x="5664" y="173228"/>
                  </a:lnTo>
                  <a:lnTo>
                    <a:pt x="3784" y="174574"/>
                  </a:lnTo>
                  <a:lnTo>
                    <a:pt x="1676" y="175120"/>
                  </a:lnTo>
                  <a:lnTo>
                    <a:pt x="1676" y="176352"/>
                  </a:lnTo>
                  <a:lnTo>
                    <a:pt x="2222" y="177457"/>
                  </a:lnTo>
                  <a:lnTo>
                    <a:pt x="4000" y="177342"/>
                  </a:lnTo>
                  <a:lnTo>
                    <a:pt x="4559" y="177241"/>
                  </a:lnTo>
                  <a:lnTo>
                    <a:pt x="5232" y="177012"/>
                  </a:lnTo>
                  <a:lnTo>
                    <a:pt x="5778" y="176682"/>
                  </a:lnTo>
                  <a:lnTo>
                    <a:pt x="7886" y="175234"/>
                  </a:lnTo>
                  <a:lnTo>
                    <a:pt x="9334" y="172567"/>
                  </a:lnTo>
                  <a:close/>
                </a:path>
                <a:path w="565784" h="323850">
                  <a:moveTo>
                    <a:pt x="33896" y="213702"/>
                  </a:moveTo>
                  <a:lnTo>
                    <a:pt x="31775" y="212928"/>
                  </a:lnTo>
                  <a:lnTo>
                    <a:pt x="30441" y="211594"/>
                  </a:lnTo>
                  <a:lnTo>
                    <a:pt x="28448" y="213258"/>
                  </a:lnTo>
                  <a:lnTo>
                    <a:pt x="28219" y="213372"/>
                  </a:lnTo>
                  <a:lnTo>
                    <a:pt x="28117" y="213601"/>
                  </a:lnTo>
                  <a:lnTo>
                    <a:pt x="27889" y="213817"/>
                  </a:lnTo>
                  <a:lnTo>
                    <a:pt x="26784" y="215036"/>
                  </a:lnTo>
                  <a:lnTo>
                    <a:pt x="26339" y="216928"/>
                  </a:lnTo>
                  <a:lnTo>
                    <a:pt x="27444" y="218262"/>
                  </a:lnTo>
                  <a:lnTo>
                    <a:pt x="29997" y="221602"/>
                  </a:lnTo>
                  <a:lnTo>
                    <a:pt x="32778" y="215925"/>
                  </a:lnTo>
                  <a:lnTo>
                    <a:pt x="33896" y="213702"/>
                  </a:lnTo>
                  <a:close/>
                </a:path>
                <a:path w="565784" h="323850">
                  <a:moveTo>
                    <a:pt x="35890" y="151447"/>
                  </a:moveTo>
                  <a:lnTo>
                    <a:pt x="30340" y="146773"/>
                  </a:lnTo>
                  <a:lnTo>
                    <a:pt x="28003" y="149771"/>
                  </a:lnTo>
                  <a:lnTo>
                    <a:pt x="26898" y="151333"/>
                  </a:lnTo>
                  <a:lnTo>
                    <a:pt x="27559" y="153111"/>
                  </a:lnTo>
                  <a:lnTo>
                    <a:pt x="28778" y="154216"/>
                  </a:lnTo>
                  <a:lnTo>
                    <a:pt x="29997" y="155448"/>
                  </a:lnTo>
                  <a:lnTo>
                    <a:pt x="32219" y="155994"/>
                  </a:lnTo>
                  <a:lnTo>
                    <a:pt x="33451" y="154559"/>
                  </a:lnTo>
                  <a:lnTo>
                    <a:pt x="35890" y="151447"/>
                  </a:lnTo>
                  <a:close/>
                </a:path>
                <a:path w="565784" h="323850">
                  <a:moveTo>
                    <a:pt x="43561" y="275196"/>
                  </a:moveTo>
                  <a:lnTo>
                    <a:pt x="35001" y="267741"/>
                  </a:lnTo>
                  <a:lnTo>
                    <a:pt x="33337" y="272859"/>
                  </a:lnTo>
                  <a:lnTo>
                    <a:pt x="31889" y="276974"/>
                  </a:lnTo>
                  <a:lnTo>
                    <a:pt x="39116" y="284861"/>
                  </a:lnTo>
                  <a:lnTo>
                    <a:pt x="43561" y="275196"/>
                  </a:lnTo>
                  <a:close/>
                </a:path>
                <a:path w="565784" h="323850">
                  <a:moveTo>
                    <a:pt x="50558" y="61163"/>
                  </a:moveTo>
                  <a:lnTo>
                    <a:pt x="50114" y="58597"/>
                  </a:lnTo>
                  <a:lnTo>
                    <a:pt x="47675" y="57594"/>
                  </a:lnTo>
                  <a:lnTo>
                    <a:pt x="46558" y="57150"/>
                  </a:lnTo>
                  <a:lnTo>
                    <a:pt x="44564" y="57378"/>
                  </a:lnTo>
                  <a:lnTo>
                    <a:pt x="42557" y="58039"/>
                  </a:lnTo>
                  <a:lnTo>
                    <a:pt x="40449" y="58826"/>
                  </a:lnTo>
                  <a:lnTo>
                    <a:pt x="38341" y="60045"/>
                  </a:lnTo>
                  <a:lnTo>
                    <a:pt x="38112" y="61493"/>
                  </a:lnTo>
                  <a:lnTo>
                    <a:pt x="37668" y="63931"/>
                  </a:lnTo>
                  <a:lnTo>
                    <a:pt x="42443" y="64490"/>
                  </a:lnTo>
                  <a:lnTo>
                    <a:pt x="44119" y="65163"/>
                  </a:lnTo>
                  <a:lnTo>
                    <a:pt x="45453" y="65608"/>
                  </a:lnTo>
                  <a:lnTo>
                    <a:pt x="50558" y="66611"/>
                  </a:lnTo>
                  <a:lnTo>
                    <a:pt x="50558" y="61163"/>
                  </a:lnTo>
                  <a:close/>
                </a:path>
                <a:path w="565784" h="323850">
                  <a:moveTo>
                    <a:pt x="53340" y="2222"/>
                  </a:moveTo>
                  <a:lnTo>
                    <a:pt x="51447" y="0"/>
                  </a:lnTo>
                  <a:lnTo>
                    <a:pt x="44335" y="0"/>
                  </a:lnTo>
                  <a:lnTo>
                    <a:pt x="43561" y="1117"/>
                  </a:lnTo>
                  <a:lnTo>
                    <a:pt x="43116" y="2336"/>
                  </a:lnTo>
                  <a:lnTo>
                    <a:pt x="44119" y="5892"/>
                  </a:lnTo>
                  <a:lnTo>
                    <a:pt x="46558" y="7670"/>
                  </a:lnTo>
                  <a:lnTo>
                    <a:pt x="49555" y="6896"/>
                  </a:lnTo>
                  <a:lnTo>
                    <a:pt x="52997" y="6007"/>
                  </a:lnTo>
                  <a:lnTo>
                    <a:pt x="53340" y="2222"/>
                  </a:lnTo>
                  <a:close/>
                </a:path>
                <a:path w="565784" h="323850">
                  <a:moveTo>
                    <a:pt x="56896" y="164338"/>
                  </a:moveTo>
                  <a:lnTo>
                    <a:pt x="56553" y="165341"/>
                  </a:lnTo>
                  <a:lnTo>
                    <a:pt x="56451" y="165671"/>
                  </a:lnTo>
                  <a:lnTo>
                    <a:pt x="56781" y="166116"/>
                  </a:lnTo>
                  <a:lnTo>
                    <a:pt x="56896" y="166560"/>
                  </a:lnTo>
                  <a:lnTo>
                    <a:pt x="56896" y="164338"/>
                  </a:lnTo>
                  <a:close/>
                </a:path>
                <a:path w="565784" h="323850">
                  <a:moveTo>
                    <a:pt x="70891" y="317220"/>
                  </a:moveTo>
                  <a:lnTo>
                    <a:pt x="70777" y="315772"/>
                  </a:lnTo>
                  <a:lnTo>
                    <a:pt x="70446" y="312991"/>
                  </a:lnTo>
                  <a:lnTo>
                    <a:pt x="65341" y="312661"/>
                  </a:lnTo>
                  <a:lnTo>
                    <a:pt x="64452" y="315214"/>
                  </a:lnTo>
                  <a:lnTo>
                    <a:pt x="63449" y="317893"/>
                  </a:lnTo>
                  <a:lnTo>
                    <a:pt x="66230" y="318998"/>
                  </a:lnTo>
                  <a:lnTo>
                    <a:pt x="68453" y="318439"/>
                  </a:lnTo>
                  <a:lnTo>
                    <a:pt x="69672" y="318223"/>
                  </a:lnTo>
                  <a:lnTo>
                    <a:pt x="70891" y="317220"/>
                  </a:lnTo>
                  <a:close/>
                </a:path>
                <a:path w="565784" h="323850">
                  <a:moveTo>
                    <a:pt x="86004" y="230720"/>
                  </a:moveTo>
                  <a:lnTo>
                    <a:pt x="82664" y="226606"/>
                  </a:lnTo>
                  <a:lnTo>
                    <a:pt x="80111" y="225602"/>
                  </a:lnTo>
                  <a:lnTo>
                    <a:pt x="76885" y="224040"/>
                  </a:lnTo>
                  <a:lnTo>
                    <a:pt x="73672" y="228498"/>
                  </a:lnTo>
                  <a:lnTo>
                    <a:pt x="74663" y="231495"/>
                  </a:lnTo>
                  <a:lnTo>
                    <a:pt x="75780" y="234721"/>
                  </a:lnTo>
                  <a:lnTo>
                    <a:pt x="81889" y="236613"/>
                  </a:lnTo>
                  <a:lnTo>
                    <a:pt x="84112" y="233387"/>
                  </a:lnTo>
                  <a:lnTo>
                    <a:pt x="86004" y="230720"/>
                  </a:lnTo>
                  <a:close/>
                </a:path>
                <a:path w="565784" h="323850">
                  <a:moveTo>
                    <a:pt x="104559" y="119748"/>
                  </a:moveTo>
                  <a:lnTo>
                    <a:pt x="89674" y="127977"/>
                  </a:lnTo>
                  <a:lnTo>
                    <a:pt x="91224" y="130098"/>
                  </a:lnTo>
                  <a:lnTo>
                    <a:pt x="98450" y="131318"/>
                  </a:lnTo>
                  <a:lnTo>
                    <a:pt x="102450" y="127647"/>
                  </a:lnTo>
                  <a:lnTo>
                    <a:pt x="103339" y="124091"/>
                  </a:lnTo>
                  <a:lnTo>
                    <a:pt x="104559" y="119748"/>
                  </a:lnTo>
                  <a:close/>
                </a:path>
                <a:path w="565784" h="323850">
                  <a:moveTo>
                    <a:pt x="106006" y="164122"/>
                  </a:moveTo>
                  <a:lnTo>
                    <a:pt x="105206" y="158750"/>
                  </a:lnTo>
                  <a:lnTo>
                    <a:pt x="101346" y="155422"/>
                  </a:lnTo>
                  <a:lnTo>
                    <a:pt x="97929" y="155702"/>
                  </a:lnTo>
                  <a:lnTo>
                    <a:pt x="98450" y="161226"/>
                  </a:lnTo>
                  <a:lnTo>
                    <a:pt x="99339" y="163449"/>
                  </a:lnTo>
                  <a:lnTo>
                    <a:pt x="103225" y="172567"/>
                  </a:lnTo>
                  <a:lnTo>
                    <a:pt x="106006" y="164122"/>
                  </a:lnTo>
                  <a:close/>
                </a:path>
                <a:path w="565784" h="323850">
                  <a:moveTo>
                    <a:pt x="106108" y="311213"/>
                  </a:moveTo>
                  <a:lnTo>
                    <a:pt x="103225" y="305435"/>
                  </a:lnTo>
                  <a:lnTo>
                    <a:pt x="98005" y="312000"/>
                  </a:lnTo>
                  <a:lnTo>
                    <a:pt x="96774" y="313664"/>
                  </a:lnTo>
                  <a:lnTo>
                    <a:pt x="99441" y="317995"/>
                  </a:lnTo>
                  <a:lnTo>
                    <a:pt x="101561" y="317449"/>
                  </a:lnTo>
                  <a:lnTo>
                    <a:pt x="102997" y="317106"/>
                  </a:lnTo>
                  <a:lnTo>
                    <a:pt x="104000" y="316115"/>
                  </a:lnTo>
                  <a:lnTo>
                    <a:pt x="104444" y="314883"/>
                  </a:lnTo>
                  <a:lnTo>
                    <a:pt x="106108" y="311213"/>
                  </a:lnTo>
                  <a:close/>
                </a:path>
                <a:path w="565784" h="323850">
                  <a:moveTo>
                    <a:pt x="107226" y="271970"/>
                  </a:moveTo>
                  <a:lnTo>
                    <a:pt x="94780" y="264960"/>
                  </a:lnTo>
                  <a:lnTo>
                    <a:pt x="93446" y="270967"/>
                  </a:lnTo>
                  <a:lnTo>
                    <a:pt x="92773" y="274408"/>
                  </a:lnTo>
                  <a:lnTo>
                    <a:pt x="94335" y="275082"/>
                  </a:lnTo>
                  <a:lnTo>
                    <a:pt x="96443" y="275196"/>
                  </a:lnTo>
                  <a:lnTo>
                    <a:pt x="98221" y="275196"/>
                  </a:lnTo>
                  <a:lnTo>
                    <a:pt x="99225" y="275082"/>
                  </a:lnTo>
                  <a:lnTo>
                    <a:pt x="100672" y="275082"/>
                  </a:lnTo>
                  <a:lnTo>
                    <a:pt x="106337" y="276415"/>
                  </a:lnTo>
                  <a:lnTo>
                    <a:pt x="107226" y="271970"/>
                  </a:lnTo>
                  <a:close/>
                </a:path>
                <a:path w="565784" h="323850">
                  <a:moveTo>
                    <a:pt x="111391" y="204165"/>
                  </a:moveTo>
                  <a:lnTo>
                    <a:pt x="109004" y="199136"/>
                  </a:lnTo>
                  <a:lnTo>
                    <a:pt x="107670" y="198031"/>
                  </a:lnTo>
                  <a:lnTo>
                    <a:pt x="106553" y="199364"/>
                  </a:lnTo>
                  <a:lnTo>
                    <a:pt x="104444" y="200025"/>
                  </a:lnTo>
                  <a:lnTo>
                    <a:pt x="105333" y="199694"/>
                  </a:lnTo>
                  <a:lnTo>
                    <a:pt x="104089" y="200025"/>
                  </a:lnTo>
                  <a:lnTo>
                    <a:pt x="103924" y="200025"/>
                  </a:lnTo>
                  <a:lnTo>
                    <a:pt x="99885" y="201815"/>
                  </a:lnTo>
                  <a:lnTo>
                    <a:pt x="99339" y="203593"/>
                  </a:lnTo>
                  <a:lnTo>
                    <a:pt x="101320" y="206629"/>
                  </a:lnTo>
                  <a:lnTo>
                    <a:pt x="107276" y="206629"/>
                  </a:lnTo>
                  <a:lnTo>
                    <a:pt x="111391" y="204165"/>
                  </a:lnTo>
                  <a:close/>
                </a:path>
                <a:path w="565784" h="323850">
                  <a:moveTo>
                    <a:pt x="117106" y="31915"/>
                  </a:moveTo>
                  <a:lnTo>
                    <a:pt x="115557" y="28689"/>
                  </a:lnTo>
                  <a:lnTo>
                    <a:pt x="110528" y="24206"/>
                  </a:lnTo>
                  <a:lnTo>
                    <a:pt x="107238" y="29578"/>
                  </a:lnTo>
                  <a:lnTo>
                    <a:pt x="107391" y="36791"/>
                  </a:lnTo>
                  <a:lnTo>
                    <a:pt x="112674" y="37807"/>
                  </a:lnTo>
                  <a:lnTo>
                    <a:pt x="112001" y="38252"/>
                  </a:lnTo>
                  <a:lnTo>
                    <a:pt x="116001" y="36029"/>
                  </a:lnTo>
                  <a:lnTo>
                    <a:pt x="117106" y="31915"/>
                  </a:lnTo>
                  <a:close/>
                </a:path>
                <a:path w="565784" h="323850">
                  <a:moveTo>
                    <a:pt x="124663" y="74168"/>
                  </a:moveTo>
                  <a:lnTo>
                    <a:pt x="124561" y="71716"/>
                  </a:lnTo>
                  <a:lnTo>
                    <a:pt x="123888" y="69723"/>
                  </a:lnTo>
                  <a:lnTo>
                    <a:pt x="123774" y="69278"/>
                  </a:lnTo>
                  <a:lnTo>
                    <a:pt x="122885" y="67157"/>
                  </a:lnTo>
                  <a:lnTo>
                    <a:pt x="121335" y="65722"/>
                  </a:lnTo>
                  <a:lnTo>
                    <a:pt x="115557" y="66713"/>
                  </a:lnTo>
                  <a:lnTo>
                    <a:pt x="111340" y="74053"/>
                  </a:lnTo>
                  <a:lnTo>
                    <a:pt x="113779" y="76949"/>
                  </a:lnTo>
                  <a:lnTo>
                    <a:pt x="115887" y="79286"/>
                  </a:lnTo>
                  <a:lnTo>
                    <a:pt x="120891" y="79502"/>
                  </a:lnTo>
                  <a:lnTo>
                    <a:pt x="123558" y="76949"/>
                  </a:lnTo>
                  <a:lnTo>
                    <a:pt x="123888" y="76504"/>
                  </a:lnTo>
                  <a:lnTo>
                    <a:pt x="124117" y="75946"/>
                  </a:lnTo>
                  <a:lnTo>
                    <a:pt x="124663" y="74168"/>
                  </a:lnTo>
                  <a:close/>
                </a:path>
                <a:path w="565784" h="323850">
                  <a:moveTo>
                    <a:pt x="136105" y="321106"/>
                  </a:moveTo>
                  <a:lnTo>
                    <a:pt x="134886" y="319773"/>
                  </a:lnTo>
                  <a:lnTo>
                    <a:pt x="132118" y="320662"/>
                  </a:lnTo>
                  <a:lnTo>
                    <a:pt x="130784" y="321005"/>
                  </a:lnTo>
                  <a:lnTo>
                    <a:pt x="128447" y="322224"/>
                  </a:lnTo>
                  <a:lnTo>
                    <a:pt x="126669" y="323672"/>
                  </a:lnTo>
                  <a:lnTo>
                    <a:pt x="135559" y="323672"/>
                  </a:lnTo>
                  <a:lnTo>
                    <a:pt x="135559" y="323342"/>
                  </a:lnTo>
                  <a:lnTo>
                    <a:pt x="136105" y="321106"/>
                  </a:lnTo>
                  <a:close/>
                </a:path>
                <a:path w="565784" h="323850">
                  <a:moveTo>
                    <a:pt x="157670" y="10350"/>
                  </a:moveTo>
                  <a:lnTo>
                    <a:pt x="156552" y="6337"/>
                  </a:lnTo>
                  <a:lnTo>
                    <a:pt x="152552" y="1892"/>
                  </a:lnTo>
                  <a:lnTo>
                    <a:pt x="151218" y="787"/>
                  </a:lnTo>
                  <a:lnTo>
                    <a:pt x="149783" y="0"/>
                  </a:lnTo>
                  <a:lnTo>
                    <a:pt x="139890" y="0"/>
                  </a:lnTo>
                  <a:lnTo>
                    <a:pt x="138671" y="1003"/>
                  </a:lnTo>
                  <a:lnTo>
                    <a:pt x="137998" y="2336"/>
                  </a:lnTo>
                  <a:lnTo>
                    <a:pt x="139001" y="4229"/>
                  </a:lnTo>
                  <a:lnTo>
                    <a:pt x="140995" y="7899"/>
                  </a:lnTo>
                  <a:lnTo>
                    <a:pt x="149555" y="12128"/>
                  </a:lnTo>
                  <a:lnTo>
                    <a:pt x="153885" y="11125"/>
                  </a:lnTo>
                  <a:lnTo>
                    <a:pt x="157670" y="10350"/>
                  </a:lnTo>
                  <a:close/>
                </a:path>
                <a:path w="565784" h="323850">
                  <a:moveTo>
                    <a:pt x="173672" y="197586"/>
                  </a:moveTo>
                  <a:lnTo>
                    <a:pt x="170446" y="195135"/>
                  </a:lnTo>
                  <a:lnTo>
                    <a:pt x="170116" y="194919"/>
                  </a:lnTo>
                  <a:lnTo>
                    <a:pt x="166560" y="193357"/>
                  </a:lnTo>
                  <a:lnTo>
                    <a:pt x="160108" y="196354"/>
                  </a:lnTo>
                  <a:lnTo>
                    <a:pt x="159334" y="200025"/>
                  </a:lnTo>
                  <a:lnTo>
                    <a:pt x="158115" y="205587"/>
                  </a:lnTo>
                  <a:lnTo>
                    <a:pt x="157556" y="205701"/>
                  </a:lnTo>
                  <a:lnTo>
                    <a:pt x="164338" y="205816"/>
                  </a:lnTo>
                  <a:lnTo>
                    <a:pt x="167894" y="205917"/>
                  </a:lnTo>
                  <a:lnTo>
                    <a:pt x="173672" y="197586"/>
                  </a:lnTo>
                  <a:close/>
                </a:path>
                <a:path w="565784" h="323850">
                  <a:moveTo>
                    <a:pt x="175336" y="102412"/>
                  </a:moveTo>
                  <a:lnTo>
                    <a:pt x="171996" y="102412"/>
                  </a:lnTo>
                  <a:lnTo>
                    <a:pt x="169672" y="101409"/>
                  </a:lnTo>
                  <a:lnTo>
                    <a:pt x="167220" y="100634"/>
                  </a:lnTo>
                  <a:lnTo>
                    <a:pt x="164884" y="99961"/>
                  </a:lnTo>
                  <a:lnTo>
                    <a:pt x="163220" y="100850"/>
                  </a:lnTo>
                  <a:lnTo>
                    <a:pt x="162445" y="102412"/>
                  </a:lnTo>
                  <a:lnTo>
                    <a:pt x="171843" y="102412"/>
                  </a:lnTo>
                  <a:lnTo>
                    <a:pt x="174561" y="103517"/>
                  </a:lnTo>
                  <a:lnTo>
                    <a:pt x="174840" y="103517"/>
                  </a:lnTo>
                  <a:lnTo>
                    <a:pt x="175336" y="102412"/>
                  </a:lnTo>
                  <a:close/>
                </a:path>
                <a:path w="565784" h="323850">
                  <a:moveTo>
                    <a:pt x="178562" y="241503"/>
                  </a:moveTo>
                  <a:lnTo>
                    <a:pt x="168338" y="247281"/>
                  </a:lnTo>
                  <a:lnTo>
                    <a:pt x="165328" y="250291"/>
                  </a:lnTo>
                  <a:lnTo>
                    <a:pt x="160883" y="255181"/>
                  </a:lnTo>
                  <a:lnTo>
                    <a:pt x="162445" y="256959"/>
                  </a:lnTo>
                  <a:lnTo>
                    <a:pt x="165773" y="260959"/>
                  </a:lnTo>
                  <a:lnTo>
                    <a:pt x="173113" y="257962"/>
                  </a:lnTo>
                  <a:lnTo>
                    <a:pt x="177330" y="252730"/>
                  </a:lnTo>
                  <a:lnTo>
                    <a:pt x="178003" y="251396"/>
                  </a:lnTo>
                  <a:lnTo>
                    <a:pt x="178003" y="250177"/>
                  </a:lnTo>
                  <a:lnTo>
                    <a:pt x="178562" y="241503"/>
                  </a:lnTo>
                  <a:close/>
                </a:path>
                <a:path w="565784" h="323850">
                  <a:moveTo>
                    <a:pt x="179666" y="104521"/>
                  </a:moveTo>
                  <a:lnTo>
                    <a:pt x="176784" y="104521"/>
                  </a:lnTo>
                  <a:lnTo>
                    <a:pt x="174790" y="103632"/>
                  </a:lnTo>
                  <a:lnTo>
                    <a:pt x="173228" y="107188"/>
                  </a:lnTo>
                  <a:lnTo>
                    <a:pt x="169227" y="110744"/>
                  </a:lnTo>
                  <a:lnTo>
                    <a:pt x="167995" y="111861"/>
                  </a:lnTo>
                  <a:lnTo>
                    <a:pt x="166331" y="112864"/>
                  </a:lnTo>
                  <a:lnTo>
                    <a:pt x="164553" y="113639"/>
                  </a:lnTo>
                  <a:lnTo>
                    <a:pt x="165227" y="114084"/>
                  </a:lnTo>
                  <a:lnTo>
                    <a:pt x="165671" y="114744"/>
                  </a:lnTo>
                  <a:lnTo>
                    <a:pt x="170332" y="116078"/>
                  </a:lnTo>
                  <a:lnTo>
                    <a:pt x="174332" y="115189"/>
                  </a:lnTo>
                  <a:lnTo>
                    <a:pt x="178003" y="111086"/>
                  </a:lnTo>
                  <a:lnTo>
                    <a:pt x="179552" y="108750"/>
                  </a:lnTo>
                  <a:lnTo>
                    <a:pt x="179666" y="104521"/>
                  </a:lnTo>
                  <a:close/>
                </a:path>
                <a:path w="565784" h="323850">
                  <a:moveTo>
                    <a:pt x="182105" y="321564"/>
                  </a:moveTo>
                  <a:lnTo>
                    <a:pt x="181660" y="319773"/>
                  </a:lnTo>
                  <a:lnTo>
                    <a:pt x="180327" y="318223"/>
                  </a:lnTo>
                  <a:lnTo>
                    <a:pt x="176225" y="313105"/>
                  </a:lnTo>
                  <a:lnTo>
                    <a:pt x="172224" y="319227"/>
                  </a:lnTo>
                  <a:lnTo>
                    <a:pt x="173774" y="323672"/>
                  </a:lnTo>
                  <a:lnTo>
                    <a:pt x="181660" y="323672"/>
                  </a:lnTo>
                  <a:lnTo>
                    <a:pt x="181775" y="323443"/>
                  </a:lnTo>
                  <a:lnTo>
                    <a:pt x="181889" y="323113"/>
                  </a:lnTo>
                  <a:lnTo>
                    <a:pt x="182105" y="321564"/>
                  </a:lnTo>
                  <a:close/>
                </a:path>
                <a:path w="565784" h="323850">
                  <a:moveTo>
                    <a:pt x="191109" y="171792"/>
                  </a:moveTo>
                  <a:lnTo>
                    <a:pt x="187998" y="171005"/>
                  </a:lnTo>
                  <a:lnTo>
                    <a:pt x="187782" y="165112"/>
                  </a:lnTo>
                  <a:lnTo>
                    <a:pt x="186448" y="159219"/>
                  </a:lnTo>
                  <a:lnTo>
                    <a:pt x="183438" y="158000"/>
                  </a:lnTo>
                  <a:lnTo>
                    <a:pt x="180441" y="156552"/>
                  </a:lnTo>
                  <a:lnTo>
                    <a:pt x="176669" y="159219"/>
                  </a:lnTo>
                  <a:lnTo>
                    <a:pt x="172339" y="165671"/>
                  </a:lnTo>
                  <a:lnTo>
                    <a:pt x="173228" y="169786"/>
                  </a:lnTo>
                  <a:lnTo>
                    <a:pt x="174891" y="175463"/>
                  </a:lnTo>
                  <a:lnTo>
                    <a:pt x="175450" y="176796"/>
                  </a:lnTo>
                  <a:lnTo>
                    <a:pt x="176225" y="177787"/>
                  </a:lnTo>
                  <a:lnTo>
                    <a:pt x="176999" y="176123"/>
                  </a:lnTo>
                  <a:lnTo>
                    <a:pt x="178663" y="175234"/>
                  </a:lnTo>
                  <a:lnTo>
                    <a:pt x="181660" y="176009"/>
                  </a:lnTo>
                  <a:lnTo>
                    <a:pt x="182448" y="176237"/>
                  </a:lnTo>
                  <a:lnTo>
                    <a:pt x="183667" y="176796"/>
                  </a:lnTo>
                  <a:lnTo>
                    <a:pt x="185000" y="177457"/>
                  </a:lnTo>
                  <a:lnTo>
                    <a:pt x="186448" y="176796"/>
                  </a:lnTo>
                  <a:lnTo>
                    <a:pt x="187782" y="175907"/>
                  </a:lnTo>
                  <a:lnTo>
                    <a:pt x="191109" y="171792"/>
                  </a:lnTo>
                  <a:close/>
                </a:path>
                <a:path w="565784" h="323850">
                  <a:moveTo>
                    <a:pt x="208775" y="71272"/>
                  </a:moveTo>
                  <a:lnTo>
                    <a:pt x="202996" y="66268"/>
                  </a:lnTo>
                  <a:lnTo>
                    <a:pt x="201993" y="66052"/>
                  </a:lnTo>
                  <a:lnTo>
                    <a:pt x="200888" y="66052"/>
                  </a:lnTo>
                  <a:lnTo>
                    <a:pt x="195999" y="66611"/>
                  </a:lnTo>
                  <a:lnTo>
                    <a:pt x="191668" y="76504"/>
                  </a:lnTo>
                  <a:lnTo>
                    <a:pt x="192773" y="80391"/>
                  </a:lnTo>
                  <a:lnTo>
                    <a:pt x="193446" y="83286"/>
                  </a:lnTo>
                  <a:lnTo>
                    <a:pt x="195668" y="84620"/>
                  </a:lnTo>
                  <a:lnTo>
                    <a:pt x="198221" y="83286"/>
                  </a:lnTo>
                  <a:lnTo>
                    <a:pt x="202666" y="81064"/>
                  </a:lnTo>
                  <a:lnTo>
                    <a:pt x="208775" y="71272"/>
                  </a:lnTo>
                  <a:close/>
                </a:path>
                <a:path w="565784" h="323850">
                  <a:moveTo>
                    <a:pt x="209778" y="145097"/>
                  </a:moveTo>
                  <a:lnTo>
                    <a:pt x="206883" y="136321"/>
                  </a:lnTo>
                  <a:lnTo>
                    <a:pt x="205994" y="133756"/>
                  </a:lnTo>
                  <a:lnTo>
                    <a:pt x="196773" y="123317"/>
                  </a:lnTo>
                  <a:lnTo>
                    <a:pt x="193332" y="132092"/>
                  </a:lnTo>
                  <a:lnTo>
                    <a:pt x="193001" y="136880"/>
                  </a:lnTo>
                  <a:lnTo>
                    <a:pt x="192887" y="138099"/>
                  </a:lnTo>
                  <a:lnTo>
                    <a:pt x="193217" y="139103"/>
                  </a:lnTo>
                  <a:lnTo>
                    <a:pt x="194005" y="139877"/>
                  </a:lnTo>
                  <a:lnTo>
                    <a:pt x="197891" y="144437"/>
                  </a:lnTo>
                  <a:lnTo>
                    <a:pt x="209778" y="145097"/>
                  </a:lnTo>
                  <a:close/>
                </a:path>
                <a:path w="565784" h="323850">
                  <a:moveTo>
                    <a:pt x="217335" y="246278"/>
                  </a:moveTo>
                  <a:lnTo>
                    <a:pt x="217220" y="243840"/>
                  </a:lnTo>
                  <a:lnTo>
                    <a:pt x="215671" y="240055"/>
                  </a:lnTo>
                  <a:lnTo>
                    <a:pt x="213995" y="234391"/>
                  </a:lnTo>
                  <a:lnTo>
                    <a:pt x="211670" y="232943"/>
                  </a:lnTo>
                  <a:lnTo>
                    <a:pt x="209219" y="236385"/>
                  </a:lnTo>
                  <a:lnTo>
                    <a:pt x="207441" y="240284"/>
                  </a:lnTo>
                  <a:lnTo>
                    <a:pt x="207441" y="244284"/>
                  </a:lnTo>
                  <a:lnTo>
                    <a:pt x="207886" y="248399"/>
                  </a:lnTo>
                  <a:lnTo>
                    <a:pt x="208445" y="252069"/>
                  </a:lnTo>
                  <a:lnTo>
                    <a:pt x="211886" y="252285"/>
                  </a:lnTo>
                  <a:lnTo>
                    <a:pt x="214439" y="250736"/>
                  </a:lnTo>
                  <a:lnTo>
                    <a:pt x="216115" y="249847"/>
                  </a:lnTo>
                  <a:lnTo>
                    <a:pt x="217335" y="248170"/>
                  </a:lnTo>
                  <a:lnTo>
                    <a:pt x="217335" y="246278"/>
                  </a:lnTo>
                  <a:close/>
                </a:path>
                <a:path w="565784" h="323850">
                  <a:moveTo>
                    <a:pt x="221665" y="205816"/>
                  </a:moveTo>
                  <a:lnTo>
                    <a:pt x="220116" y="199580"/>
                  </a:lnTo>
                  <a:lnTo>
                    <a:pt x="216662" y="195808"/>
                  </a:lnTo>
                  <a:lnTo>
                    <a:pt x="216446" y="195580"/>
                  </a:lnTo>
                  <a:lnTo>
                    <a:pt x="215557" y="194576"/>
                  </a:lnTo>
                  <a:lnTo>
                    <a:pt x="215442" y="194360"/>
                  </a:lnTo>
                  <a:lnTo>
                    <a:pt x="214884" y="193243"/>
                  </a:lnTo>
                  <a:lnTo>
                    <a:pt x="211886" y="193243"/>
                  </a:lnTo>
                  <a:lnTo>
                    <a:pt x="210667" y="194360"/>
                  </a:lnTo>
                  <a:lnTo>
                    <a:pt x="209854" y="194576"/>
                  </a:lnTo>
                  <a:lnTo>
                    <a:pt x="209981" y="194576"/>
                  </a:lnTo>
                  <a:lnTo>
                    <a:pt x="205105" y="195580"/>
                  </a:lnTo>
                  <a:lnTo>
                    <a:pt x="202666" y="198361"/>
                  </a:lnTo>
                  <a:lnTo>
                    <a:pt x="202107" y="202260"/>
                  </a:lnTo>
                  <a:lnTo>
                    <a:pt x="201777" y="204139"/>
                  </a:lnTo>
                  <a:lnTo>
                    <a:pt x="203327" y="206146"/>
                  </a:lnTo>
                  <a:lnTo>
                    <a:pt x="204889" y="207035"/>
                  </a:lnTo>
                  <a:lnTo>
                    <a:pt x="207556" y="208813"/>
                  </a:lnTo>
                  <a:lnTo>
                    <a:pt x="213106" y="210921"/>
                  </a:lnTo>
                  <a:lnTo>
                    <a:pt x="216217" y="209042"/>
                  </a:lnTo>
                  <a:lnTo>
                    <a:pt x="221665" y="205816"/>
                  </a:lnTo>
                  <a:close/>
                </a:path>
                <a:path w="565784" h="323850">
                  <a:moveTo>
                    <a:pt x="233108" y="109855"/>
                  </a:moveTo>
                  <a:lnTo>
                    <a:pt x="226555" y="109296"/>
                  </a:lnTo>
                  <a:lnTo>
                    <a:pt x="225666" y="109194"/>
                  </a:lnTo>
                  <a:lnTo>
                    <a:pt x="224993" y="109296"/>
                  </a:lnTo>
                  <a:lnTo>
                    <a:pt x="224332" y="109524"/>
                  </a:lnTo>
                  <a:lnTo>
                    <a:pt x="224332" y="111302"/>
                  </a:lnTo>
                  <a:lnTo>
                    <a:pt x="223558" y="113411"/>
                  </a:lnTo>
                  <a:lnTo>
                    <a:pt x="222224" y="115303"/>
                  </a:lnTo>
                  <a:lnTo>
                    <a:pt x="221221" y="116636"/>
                  </a:lnTo>
                  <a:lnTo>
                    <a:pt x="219887" y="117754"/>
                  </a:lnTo>
                  <a:lnTo>
                    <a:pt x="218668" y="118414"/>
                  </a:lnTo>
                  <a:lnTo>
                    <a:pt x="218440" y="120421"/>
                  </a:lnTo>
                  <a:lnTo>
                    <a:pt x="218554" y="122415"/>
                  </a:lnTo>
                  <a:lnTo>
                    <a:pt x="219113" y="123977"/>
                  </a:lnTo>
                  <a:lnTo>
                    <a:pt x="223634" y="131787"/>
                  </a:lnTo>
                  <a:lnTo>
                    <a:pt x="226885" y="130657"/>
                  </a:lnTo>
                  <a:lnTo>
                    <a:pt x="228892" y="125806"/>
                  </a:lnTo>
                  <a:lnTo>
                    <a:pt x="229666" y="122415"/>
                  </a:lnTo>
                  <a:lnTo>
                    <a:pt x="230670" y="118198"/>
                  </a:lnTo>
                  <a:lnTo>
                    <a:pt x="233108" y="109855"/>
                  </a:lnTo>
                  <a:close/>
                </a:path>
                <a:path w="565784" h="323850">
                  <a:moveTo>
                    <a:pt x="234442" y="302653"/>
                  </a:moveTo>
                  <a:lnTo>
                    <a:pt x="229552" y="300431"/>
                  </a:lnTo>
                  <a:lnTo>
                    <a:pt x="225780" y="302882"/>
                  </a:lnTo>
                  <a:lnTo>
                    <a:pt x="222110" y="305219"/>
                  </a:lnTo>
                  <a:lnTo>
                    <a:pt x="224002" y="309219"/>
                  </a:lnTo>
                  <a:lnTo>
                    <a:pt x="228663" y="311111"/>
                  </a:lnTo>
                  <a:lnTo>
                    <a:pt x="231000" y="310438"/>
                  </a:lnTo>
                  <a:lnTo>
                    <a:pt x="232333" y="307213"/>
                  </a:lnTo>
                  <a:lnTo>
                    <a:pt x="234442" y="302653"/>
                  </a:lnTo>
                  <a:close/>
                </a:path>
                <a:path w="565784" h="323850">
                  <a:moveTo>
                    <a:pt x="244208" y="265976"/>
                  </a:moveTo>
                  <a:lnTo>
                    <a:pt x="244005" y="265303"/>
                  </a:lnTo>
                  <a:lnTo>
                    <a:pt x="243293" y="262610"/>
                  </a:lnTo>
                  <a:lnTo>
                    <a:pt x="239890" y="263182"/>
                  </a:lnTo>
                  <a:lnTo>
                    <a:pt x="244208" y="265976"/>
                  </a:lnTo>
                  <a:close/>
                </a:path>
                <a:path w="565784" h="323850">
                  <a:moveTo>
                    <a:pt x="245770" y="165455"/>
                  </a:moveTo>
                  <a:lnTo>
                    <a:pt x="244335" y="162115"/>
                  </a:lnTo>
                  <a:lnTo>
                    <a:pt x="242557" y="158000"/>
                  </a:lnTo>
                  <a:lnTo>
                    <a:pt x="235889" y="161556"/>
                  </a:lnTo>
                  <a:lnTo>
                    <a:pt x="233781" y="163563"/>
                  </a:lnTo>
                  <a:lnTo>
                    <a:pt x="232219" y="164896"/>
                  </a:lnTo>
                  <a:lnTo>
                    <a:pt x="229882" y="166674"/>
                  </a:lnTo>
                  <a:lnTo>
                    <a:pt x="231444" y="168897"/>
                  </a:lnTo>
                  <a:lnTo>
                    <a:pt x="233337" y="171792"/>
                  </a:lnTo>
                  <a:lnTo>
                    <a:pt x="237223" y="170459"/>
                  </a:lnTo>
                  <a:lnTo>
                    <a:pt x="240004" y="169672"/>
                  </a:lnTo>
                  <a:lnTo>
                    <a:pt x="240334" y="169570"/>
                  </a:lnTo>
                  <a:lnTo>
                    <a:pt x="243662" y="168783"/>
                  </a:lnTo>
                  <a:lnTo>
                    <a:pt x="245770" y="165455"/>
                  </a:lnTo>
                  <a:close/>
                </a:path>
                <a:path w="565784" h="323850">
                  <a:moveTo>
                    <a:pt x="250342" y="261404"/>
                  </a:moveTo>
                  <a:lnTo>
                    <a:pt x="242773" y="260629"/>
                  </a:lnTo>
                  <a:lnTo>
                    <a:pt x="243293" y="262610"/>
                  </a:lnTo>
                  <a:lnTo>
                    <a:pt x="250342" y="261404"/>
                  </a:lnTo>
                  <a:close/>
                </a:path>
                <a:path w="565784" h="323850">
                  <a:moveTo>
                    <a:pt x="259524" y="271995"/>
                  </a:moveTo>
                  <a:lnTo>
                    <a:pt x="250558" y="270078"/>
                  </a:lnTo>
                  <a:lnTo>
                    <a:pt x="252107" y="270408"/>
                  </a:lnTo>
                  <a:lnTo>
                    <a:pt x="248678" y="268871"/>
                  </a:lnTo>
                  <a:lnTo>
                    <a:pt x="244208" y="265976"/>
                  </a:lnTo>
                  <a:lnTo>
                    <a:pt x="244995" y="268516"/>
                  </a:lnTo>
                  <a:lnTo>
                    <a:pt x="249770" y="276860"/>
                  </a:lnTo>
                  <a:lnTo>
                    <a:pt x="254000" y="276199"/>
                  </a:lnTo>
                  <a:lnTo>
                    <a:pt x="257771" y="275640"/>
                  </a:lnTo>
                  <a:lnTo>
                    <a:pt x="259524" y="271995"/>
                  </a:lnTo>
                  <a:close/>
                </a:path>
                <a:path w="565784" h="323850">
                  <a:moveTo>
                    <a:pt x="260438" y="272186"/>
                  </a:moveTo>
                  <a:lnTo>
                    <a:pt x="259651" y="271716"/>
                  </a:lnTo>
                  <a:lnTo>
                    <a:pt x="259524" y="271995"/>
                  </a:lnTo>
                  <a:lnTo>
                    <a:pt x="260438" y="272186"/>
                  </a:lnTo>
                  <a:close/>
                </a:path>
                <a:path w="565784" h="323850">
                  <a:moveTo>
                    <a:pt x="260781" y="50596"/>
                  </a:moveTo>
                  <a:lnTo>
                    <a:pt x="258775" y="48704"/>
                  </a:lnTo>
                  <a:lnTo>
                    <a:pt x="257327" y="47485"/>
                  </a:lnTo>
                  <a:lnTo>
                    <a:pt x="255003" y="45593"/>
                  </a:lnTo>
                  <a:lnTo>
                    <a:pt x="247891" y="41808"/>
                  </a:lnTo>
                  <a:lnTo>
                    <a:pt x="242443" y="46482"/>
                  </a:lnTo>
                  <a:lnTo>
                    <a:pt x="243446" y="48488"/>
                  </a:lnTo>
                  <a:lnTo>
                    <a:pt x="247103" y="51930"/>
                  </a:lnTo>
                  <a:lnTo>
                    <a:pt x="249669" y="53263"/>
                  </a:lnTo>
                  <a:lnTo>
                    <a:pt x="250888" y="54152"/>
                  </a:lnTo>
                  <a:lnTo>
                    <a:pt x="252882" y="55714"/>
                  </a:lnTo>
                  <a:lnTo>
                    <a:pt x="254660" y="58267"/>
                  </a:lnTo>
                  <a:lnTo>
                    <a:pt x="257225" y="57264"/>
                  </a:lnTo>
                  <a:lnTo>
                    <a:pt x="258445" y="56705"/>
                  </a:lnTo>
                  <a:lnTo>
                    <a:pt x="260553" y="54038"/>
                  </a:lnTo>
                  <a:lnTo>
                    <a:pt x="260667" y="52705"/>
                  </a:lnTo>
                  <a:lnTo>
                    <a:pt x="260781" y="50596"/>
                  </a:lnTo>
                  <a:close/>
                </a:path>
                <a:path w="565784" h="323850">
                  <a:moveTo>
                    <a:pt x="264007" y="262610"/>
                  </a:moveTo>
                  <a:lnTo>
                    <a:pt x="263766" y="262610"/>
                  </a:lnTo>
                  <a:lnTo>
                    <a:pt x="257111" y="262077"/>
                  </a:lnTo>
                  <a:lnTo>
                    <a:pt x="254660" y="261848"/>
                  </a:lnTo>
                  <a:lnTo>
                    <a:pt x="250444" y="261404"/>
                  </a:lnTo>
                  <a:lnTo>
                    <a:pt x="250850" y="262610"/>
                  </a:lnTo>
                  <a:lnTo>
                    <a:pt x="252222" y="267182"/>
                  </a:lnTo>
                  <a:lnTo>
                    <a:pt x="259651" y="271716"/>
                  </a:lnTo>
                  <a:lnTo>
                    <a:pt x="264007" y="262610"/>
                  </a:lnTo>
                  <a:close/>
                </a:path>
                <a:path w="565784" h="323850">
                  <a:moveTo>
                    <a:pt x="264337" y="115862"/>
                  </a:moveTo>
                  <a:lnTo>
                    <a:pt x="256997" y="108635"/>
                  </a:lnTo>
                  <a:lnTo>
                    <a:pt x="255663" y="107518"/>
                  </a:lnTo>
                  <a:lnTo>
                    <a:pt x="249999" y="102958"/>
                  </a:lnTo>
                  <a:lnTo>
                    <a:pt x="248666" y="108521"/>
                  </a:lnTo>
                  <a:lnTo>
                    <a:pt x="260883" y="125755"/>
                  </a:lnTo>
                  <a:lnTo>
                    <a:pt x="263664" y="117754"/>
                  </a:lnTo>
                  <a:lnTo>
                    <a:pt x="264337" y="115862"/>
                  </a:lnTo>
                  <a:close/>
                </a:path>
                <a:path w="565784" h="323850">
                  <a:moveTo>
                    <a:pt x="276885" y="236905"/>
                  </a:moveTo>
                  <a:lnTo>
                    <a:pt x="276555" y="235610"/>
                  </a:lnTo>
                  <a:lnTo>
                    <a:pt x="276771" y="237718"/>
                  </a:lnTo>
                  <a:lnTo>
                    <a:pt x="276885" y="236905"/>
                  </a:lnTo>
                  <a:close/>
                </a:path>
                <a:path w="565784" h="323850">
                  <a:moveTo>
                    <a:pt x="277444" y="232943"/>
                  </a:moveTo>
                  <a:lnTo>
                    <a:pt x="276555" y="235610"/>
                  </a:lnTo>
                  <a:lnTo>
                    <a:pt x="277202" y="234645"/>
                  </a:lnTo>
                  <a:lnTo>
                    <a:pt x="277444" y="232943"/>
                  </a:lnTo>
                  <a:close/>
                </a:path>
                <a:path w="565784" h="323850">
                  <a:moveTo>
                    <a:pt x="277660" y="192582"/>
                  </a:moveTo>
                  <a:lnTo>
                    <a:pt x="276669" y="187134"/>
                  </a:lnTo>
                  <a:lnTo>
                    <a:pt x="275780" y="181902"/>
                  </a:lnTo>
                  <a:lnTo>
                    <a:pt x="272770" y="179349"/>
                  </a:lnTo>
                  <a:lnTo>
                    <a:pt x="267665" y="177787"/>
                  </a:lnTo>
                  <a:lnTo>
                    <a:pt x="259003" y="175234"/>
                  </a:lnTo>
                  <a:lnTo>
                    <a:pt x="261886" y="189572"/>
                  </a:lnTo>
                  <a:lnTo>
                    <a:pt x="261556" y="192252"/>
                  </a:lnTo>
                  <a:lnTo>
                    <a:pt x="259143" y="190398"/>
                  </a:lnTo>
                  <a:lnTo>
                    <a:pt x="254063" y="189204"/>
                  </a:lnTo>
                  <a:lnTo>
                    <a:pt x="250012" y="190703"/>
                  </a:lnTo>
                  <a:lnTo>
                    <a:pt x="250659" y="196913"/>
                  </a:lnTo>
                  <a:lnTo>
                    <a:pt x="250888" y="197142"/>
                  </a:lnTo>
                  <a:lnTo>
                    <a:pt x="251891" y="198920"/>
                  </a:lnTo>
                  <a:lnTo>
                    <a:pt x="250888" y="197472"/>
                  </a:lnTo>
                  <a:lnTo>
                    <a:pt x="251891" y="199478"/>
                  </a:lnTo>
                  <a:lnTo>
                    <a:pt x="255104" y="203593"/>
                  </a:lnTo>
                  <a:lnTo>
                    <a:pt x="259892" y="203034"/>
                  </a:lnTo>
                  <a:lnTo>
                    <a:pt x="260997" y="200583"/>
                  </a:lnTo>
                  <a:lnTo>
                    <a:pt x="265328" y="194360"/>
                  </a:lnTo>
                  <a:lnTo>
                    <a:pt x="268224" y="193243"/>
                  </a:lnTo>
                  <a:lnTo>
                    <a:pt x="272224" y="191808"/>
                  </a:lnTo>
                  <a:lnTo>
                    <a:pt x="277660" y="192582"/>
                  </a:lnTo>
                  <a:close/>
                </a:path>
                <a:path w="565784" h="323850">
                  <a:moveTo>
                    <a:pt x="285559" y="323672"/>
                  </a:moveTo>
                  <a:lnTo>
                    <a:pt x="284111" y="322897"/>
                  </a:lnTo>
                  <a:lnTo>
                    <a:pt x="282448" y="322783"/>
                  </a:lnTo>
                  <a:lnTo>
                    <a:pt x="281114" y="323672"/>
                  </a:lnTo>
                  <a:lnTo>
                    <a:pt x="285559" y="323672"/>
                  </a:lnTo>
                  <a:close/>
                </a:path>
                <a:path w="565784" h="323850">
                  <a:moveTo>
                    <a:pt x="286448" y="109524"/>
                  </a:moveTo>
                  <a:lnTo>
                    <a:pt x="286105" y="109080"/>
                  </a:lnTo>
                  <a:lnTo>
                    <a:pt x="285864" y="109029"/>
                  </a:lnTo>
                  <a:lnTo>
                    <a:pt x="286448" y="109524"/>
                  </a:lnTo>
                  <a:close/>
                </a:path>
                <a:path w="565784" h="323850">
                  <a:moveTo>
                    <a:pt x="290334" y="243611"/>
                  </a:moveTo>
                  <a:lnTo>
                    <a:pt x="289090" y="239560"/>
                  </a:lnTo>
                  <a:lnTo>
                    <a:pt x="285775" y="232232"/>
                  </a:lnTo>
                  <a:lnTo>
                    <a:pt x="281305" y="228587"/>
                  </a:lnTo>
                  <a:lnTo>
                    <a:pt x="277202" y="234645"/>
                  </a:lnTo>
                  <a:lnTo>
                    <a:pt x="276885" y="236905"/>
                  </a:lnTo>
                  <a:lnTo>
                    <a:pt x="277888" y="240741"/>
                  </a:lnTo>
                  <a:lnTo>
                    <a:pt x="280771" y="245872"/>
                  </a:lnTo>
                  <a:lnTo>
                    <a:pt x="284988" y="247865"/>
                  </a:lnTo>
                  <a:lnTo>
                    <a:pt x="290334" y="243611"/>
                  </a:lnTo>
                  <a:close/>
                </a:path>
                <a:path w="565784" h="323850">
                  <a:moveTo>
                    <a:pt x="294436" y="138099"/>
                  </a:moveTo>
                  <a:lnTo>
                    <a:pt x="293890" y="135763"/>
                  </a:lnTo>
                  <a:lnTo>
                    <a:pt x="293001" y="132537"/>
                  </a:lnTo>
                  <a:lnTo>
                    <a:pt x="291325" y="131318"/>
                  </a:lnTo>
                  <a:lnTo>
                    <a:pt x="289217" y="131318"/>
                  </a:lnTo>
                  <a:lnTo>
                    <a:pt x="284772" y="131432"/>
                  </a:lnTo>
                  <a:lnTo>
                    <a:pt x="278892" y="137426"/>
                  </a:lnTo>
                  <a:lnTo>
                    <a:pt x="277660" y="142100"/>
                  </a:lnTo>
                  <a:lnTo>
                    <a:pt x="277329" y="143992"/>
                  </a:lnTo>
                  <a:lnTo>
                    <a:pt x="277774" y="145326"/>
                  </a:lnTo>
                  <a:lnTo>
                    <a:pt x="278777" y="146329"/>
                  </a:lnTo>
                  <a:lnTo>
                    <a:pt x="282333" y="150101"/>
                  </a:lnTo>
                  <a:lnTo>
                    <a:pt x="286994" y="148882"/>
                  </a:lnTo>
                  <a:lnTo>
                    <a:pt x="290220" y="145884"/>
                  </a:lnTo>
                  <a:lnTo>
                    <a:pt x="291223" y="144995"/>
                  </a:lnTo>
                  <a:lnTo>
                    <a:pt x="291998" y="143878"/>
                  </a:lnTo>
                  <a:lnTo>
                    <a:pt x="293890" y="140436"/>
                  </a:lnTo>
                  <a:lnTo>
                    <a:pt x="294436" y="138099"/>
                  </a:lnTo>
                  <a:close/>
                </a:path>
                <a:path w="565784" h="323850">
                  <a:moveTo>
                    <a:pt x="294436" y="68935"/>
                  </a:moveTo>
                  <a:lnTo>
                    <a:pt x="294220" y="66052"/>
                  </a:lnTo>
                  <a:lnTo>
                    <a:pt x="293331" y="63385"/>
                  </a:lnTo>
                  <a:lnTo>
                    <a:pt x="293331" y="63157"/>
                  </a:lnTo>
                  <a:lnTo>
                    <a:pt x="293217" y="62941"/>
                  </a:lnTo>
                  <a:lnTo>
                    <a:pt x="293268" y="63093"/>
                  </a:lnTo>
                  <a:lnTo>
                    <a:pt x="293217" y="62941"/>
                  </a:lnTo>
                  <a:lnTo>
                    <a:pt x="291223" y="57150"/>
                  </a:lnTo>
                  <a:lnTo>
                    <a:pt x="284327" y="58483"/>
                  </a:lnTo>
                  <a:lnTo>
                    <a:pt x="282333" y="63385"/>
                  </a:lnTo>
                  <a:lnTo>
                    <a:pt x="281216" y="65722"/>
                  </a:lnTo>
                  <a:lnTo>
                    <a:pt x="280885" y="68935"/>
                  </a:lnTo>
                  <a:lnTo>
                    <a:pt x="282778" y="70942"/>
                  </a:lnTo>
                  <a:lnTo>
                    <a:pt x="285000" y="73164"/>
                  </a:lnTo>
                  <a:lnTo>
                    <a:pt x="289331" y="72275"/>
                  </a:lnTo>
                  <a:lnTo>
                    <a:pt x="291769" y="70713"/>
                  </a:lnTo>
                  <a:lnTo>
                    <a:pt x="294436" y="68935"/>
                  </a:lnTo>
                  <a:close/>
                </a:path>
                <a:path w="565784" h="323850">
                  <a:moveTo>
                    <a:pt x="298665" y="292087"/>
                  </a:moveTo>
                  <a:lnTo>
                    <a:pt x="287337" y="292760"/>
                  </a:lnTo>
                  <a:lnTo>
                    <a:pt x="287337" y="298094"/>
                  </a:lnTo>
                  <a:lnTo>
                    <a:pt x="287337" y="303872"/>
                  </a:lnTo>
                  <a:lnTo>
                    <a:pt x="292887" y="305435"/>
                  </a:lnTo>
                  <a:lnTo>
                    <a:pt x="296773" y="299542"/>
                  </a:lnTo>
                  <a:lnTo>
                    <a:pt x="297218" y="298653"/>
                  </a:lnTo>
                  <a:lnTo>
                    <a:pt x="297332" y="297980"/>
                  </a:lnTo>
                  <a:lnTo>
                    <a:pt x="298665" y="292087"/>
                  </a:lnTo>
                  <a:close/>
                </a:path>
                <a:path w="565784" h="323850">
                  <a:moveTo>
                    <a:pt x="303174" y="101650"/>
                  </a:moveTo>
                  <a:lnTo>
                    <a:pt x="301447" y="96405"/>
                  </a:lnTo>
                  <a:lnTo>
                    <a:pt x="296430" y="95669"/>
                  </a:lnTo>
                  <a:lnTo>
                    <a:pt x="290487" y="98615"/>
                  </a:lnTo>
                  <a:lnTo>
                    <a:pt x="286016" y="103454"/>
                  </a:lnTo>
                  <a:lnTo>
                    <a:pt x="285445" y="108407"/>
                  </a:lnTo>
                  <a:lnTo>
                    <a:pt x="285889" y="108851"/>
                  </a:lnTo>
                  <a:lnTo>
                    <a:pt x="286105" y="109080"/>
                  </a:lnTo>
                  <a:lnTo>
                    <a:pt x="293128" y="110401"/>
                  </a:lnTo>
                  <a:lnTo>
                    <a:pt x="299605" y="107124"/>
                  </a:lnTo>
                  <a:lnTo>
                    <a:pt x="303174" y="101650"/>
                  </a:lnTo>
                  <a:close/>
                </a:path>
                <a:path w="565784" h="323850">
                  <a:moveTo>
                    <a:pt x="317881" y="43040"/>
                  </a:moveTo>
                  <a:lnTo>
                    <a:pt x="316992" y="39700"/>
                  </a:lnTo>
                  <a:lnTo>
                    <a:pt x="316890" y="38696"/>
                  </a:lnTo>
                  <a:lnTo>
                    <a:pt x="316992" y="37033"/>
                  </a:lnTo>
                  <a:lnTo>
                    <a:pt x="317220" y="35471"/>
                  </a:lnTo>
                  <a:lnTo>
                    <a:pt x="315328" y="30797"/>
                  </a:lnTo>
                  <a:lnTo>
                    <a:pt x="310883" y="28917"/>
                  </a:lnTo>
                  <a:lnTo>
                    <a:pt x="307771" y="28689"/>
                  </a:lnTo>
                  <a:lnTo>
                    <a:pt x="301548" y="28028"/>
                  </a:lnTo>
                  <a:lnTo>
                    <a:pt x="298437" y="34582"/>
                  </a:lnTo>
                  <a:lnTo>
                    <a:pt x="300774" y="39141"/>
                  </a:lnTo>
                  <a:lnTo>
                    <a:pt x="301332" y="40144"/>
                  </a:lnTo>
                  <a:lnTo>
                    <a:pt x="301993" y="41033"/>
                  </a:lnTo>
                  <a:lnTo>
                    <a:pt x="303110" y="41808"/>
                  </a:lnTo>
                  <a:lnTo>
                    <a:pt x="305104" y="43141"/>
                  </a:lnTo>
                  <a:lnTo>
                    <a:pt x="315772" y="47040"/>
                  </a:lnTo>
                  <a:lnTo>
                    <a:pt x="317550" y="43586"/>
                  </a:lnTo>
                  <a:lnTo>
                    <a:pt x="317881" y="43040"/>
                  </a:lnTo>
                  <a:close/>
                </a:path>
                <a:path w="565784" h="323850">
                  <a:moveTo>
                    <a:pt x="332105" y="68935"/>
                  </a:moveTo>
                  <a:lnTo>
                    <a:pt x="326326" y="62598"/>
                  </a:lnTo>
                  <a:lnTo>
                    <a:pt x="323557" y="59601"/>
                  </a:lnTo>
                  <a:lnTo>
                    <a:pt x="319773" y="62496"/>
                  </a:lnTo>
                  <a:lnTo>
                    <a:pt x="317220" y="66497"/>
                  </a:lnTo>
                  <a:lnTo>
                    <a:pt x="315658" y="68719"/>
                  </a:lnTo>
                  <a:lnTo>
                    <a:pt x="314553" y="71386"/>
                  </a:lnTo>
                  <a:lnTo>
                    <a:pt x="314109" y="73494"/>
                  </a:lnTo>
                  <a:lnTo>
                    <a:pt x="313334" y="77165"/>
                  </a:lnTo>
                  <a:lnTo>
                    <a:pt x="314553" y="79502"/>
                  </a:lnTo>
                  <a:lnTo>
                    <a:pt x="317106" y="77952"/>
                  </a:lnTo>
                  <a:lnTo>
                    <a:pt x="320890" y="75946"/>
                  </a:lnTo>
                  <a:lnTo>
                    <a:pt x="319659" y="76390"/>
                  </a:lnTo>
                  <a:lnTo>
                    <a:pt x="324891" y="74282"/>
                  </a:lnTo>
                  <a:lnTo>
                    <a:pt x="332105" y="68935"/>
                  </a:lnTo>
                  <a:close/>
                </a:path>
                <a:path w="565784" h="323850">
                  <a:moveTo>
                    <a:pt x="332219" y="107518"/>
                  </a:moveTo>
                  <a:lnTo>
                    <a:pt x="329438" y="105524"/>
                  </a:lnTo>
                  <a:lnTo>
                    <a:pt x="328891" y="105194"/>
                  </a:lnTo>
                  <a:lnTo>
                    <a:pt x="328447" y="104965"/>
                  </a:lnTo>
                  <a:lnTo>
                    <a:pt x="327888" y="104965"/>
                  </a:lnTo>
                  <a:lnTo>
                    <a:pt x="324891" y="104965"/>
                  </a:lnTo>
                  <a:lnTo>
                    <a:pt x="321106" y="108750"/>
                  </a:lnTo>
                  <a:lnTo>
                    <a:pt x="318325" y="112966"/>
                  </a:lnTo>
                  <a:lnTo>
                    <a:pt x="316661" y="120865"/>
                  </a:lnTo>
                  <a:lnTo>
                    <a:pt x="320332" y="122313"/>
                  </a:lnTo>
                  <a:lnTo>
                    <a:pt x="325221" y="124307"/>
                  </a:lnTo>
                  <a:lnTo>
                    <a:pt x="327329" y="123863"/>
                  </a:lnTo>
                  <a:lnTo>
                    <a:pt x="328549" y="119087"/>
                  </a:lnTo>
                  <a:lnTo>
                    <a:pt x="329336" y="116420"/>
                  </a:lnTo>
                  <a:lnTo>
                    <a:pt x="332219" y="107518"/>
                  </a:lnTo>
                  <a:close/>
                </a:path>
                <a:path w="565784" h="323850">
                  <a:moveTo>
                    <a:pt x="344220" y="1676"/>
                  </a:moveTo>
                  <a:lnTo>
                    <a:pt x="342773" y="0"/>
                  </a:lnTo>
                  <a:lnTo>
                    <a:pt x="338442" y="0"/>
                  </a:lnTo>
                  <a:lnTo>
                    <a:pt x="337223" y="558"/>
                  </a:lnTo>
                  <a:lnTo>
                    <a:pt x="335991" y="1333"/>
                  </a:lnTo>
                  <a:lnTo>
                    <a:pt x="333997" y="2565"/>
                  </a:lnTo>
                  <a:lnTo>
                    <a:pt x="332778" y="3454"/>
                  </a:lnTo>
                  <a:lnTo>
                    <a:pt x="331216" y="4343"/>
                  </a:lnTo>
                  <a:lnTo>
                    <a:pt x="328447" y="7454"/>
                  </a:lnTo>
                  <a:lnTo>
                    <a:pt x="335661" y="12128"/>
                  </a:lnTo>
                  <a:lnTo>
                    <a:pt x="337108" y="10350"/>
                  </a:lnTo>
                  <a:lnTo>
                    <a:pt x="339890" y="6680"/>
                  </a:lnTo>
                  <a:lnTo>
                    <a:pt x="340779" y="5346"/>
                  </a:lnTo>
                  <a:lnTo>
                    <a:pt x="344220" y="1676"/>
                  </a:lnTo>
                  <a:close/>
                </a:path>
                <a:path w="565784" h="323850">
                  <a:moveTo>
                    <a:pt x="346557" y="60159"/>
                  </a:moveTo>
                  <a:lnTo>
                    <a:pt x="346494" y="58635"/>
                  </a:lnTo>
                  <a:lnTo>
                    <a:pt x="345325" y="57823"/>
                  </a:lnTo>
                  <a:lnTo>
                    <a:pt x="346557" y="60159"/>
                  </a:lnTo>
                  <a:close/>
                </a:path>
                <a:path w="565784" h="323850">
                  <a:moveTo>
                    <a:pt x="347662" y="313550"/>
                  </a:moveTo>
                  <a:lnTo>
                    <a:pt x="342773" y="307657"/>
                  </a:lnTo>
                  <a:lnTo>
                    <a:pt x="338213" y="308991"/>
                  </a:lnTo>
                  <a:lnTo>
                    <a:pt x="332994" y="310438"/>
                  </a:lnTo>
                  <a:lnTo>
                    <a:pt x="333438" y="317220"/>
                  </a:lnTo>
                  <a:lnTo>
                    <a:pt x="336550" y="320217"/>
                  </a:lnTo>
                  <a:lnTo>
                    <a:pt x="339547" y="323227"/>
                  </a:lnTo>
                  <a:lnTo>
                    <a:pt x="347002" y="323443"/>
                  </a:lnTo>
                  <a:lnTo>
                    <a:pt x="347446" y="317550"/>
                  </a:lnTo>
                  <a:lnTo>
                    <a:pt x="347662" y="313550"/>
                  </a:lnTo>
                  <a:close/>
                </a:path>
                <a:path w="565784" h="323850">
                  <a:moveTo>
                    <a:pt x="352780" y="193243"/>
                  </a:moveTo>
                  <a:lnTo>
                    <a:pt x="348335" y="189915"/>
                  </a:lnTo>
                  <a:lnTo>
                    <a:pt x="346329" y="188353"/>
                  </a:lnTo>
                  <a:lnTo>
                    <a:pt x="344436" y="188353"/>
                  </a:lnTo>
                  <a:lnTo>
                    <a:pt x="342773" y="189026"/>
                  </a:lnTo>
                  <a:lnTo>
                    <a:pt x="338658" y="190804"/>
                  </a:lnTo>
                  <a:lnTo>
                    <a:pt x="335991" y="197472"/>
                  </a:lnTo>
                  <a:lnTo>
                    <a:pt x="336334" y="201472"/>
                  </a:lnTo>
                  <a:lnTo>
                    <a:pt x="338505" y="210223"/>
                  </a:lnTo>
                  <a:lnTo>
                    <a:pt x="341934" y="209981"/>
                  </a:lnTo>
                  <a:lnTo>
                    <a:pt x="345198" y="205816"/>
                  </a:lnTo>
                  <a:lnTo>
                    <a:pt x="346887" y="202806"/>
                  </a:lnTo>
                  <a:lnTo>
                    <a:pt x="348996" y="198920"/>
                  </a:lnTo>
                  <a:lnTo>
                    <a:pt x="352780" y="193243"/>
                  </a:lnTo>
                  <a:close/>
                </a:path>
                <a:path w="565784" h="323850">
                  <a:moveTo>
                    <a:pt x="356920" y="143141"/>
                  </a:moveTo>
                  <a:lnTo>
                    <a:pt x="356438" y="138099"/>
                  </a:lnTo>
                  <a:lnTo>
                    <a:pt x="352374" y="133121"/>
                  </a:lnTo>
                  <a:lnTo>
                    <a:pt x="346976" y="128676"/>
                  </a:lnTo>
                  <a:lnTo>
                    <a:pt x="342493" y="129286"/>
                  </a:lnTo>
                  <a:lnTo>
                    <a:pt x="341109" y="139433"/>
                  </a:lnTo>
                  <a:lnTo>
                    <a:pt x="341109" y="138315"/>
                  </a:lnTo>
                  <a:lnTo>
                    <a:pt x="340995" y="136436"/>
                  </a:lnTo>
                  <a:lnTo>
                    <a:pt x="341109" y="139877"/>
                  </a:lnTo>
                  <a:lnTo>
                    <a:pt x="344627" y="143268"/>
                  </a:lnTo>
                  <a:lnTo>
                    <a:pt x="351447" y="144614"/>
                  </a:lnTo>
                  <a:lnTo>
                    <a:pt x="356920" y="143141"/>
                  </a:lnTo>
                  <a:close/>
                </a:path>
                <a:path w="565784" h="323850">
                  <a:moveTo>
                    <a:pt x="359219" y="61379"/>
                  </a:moveTo>
                  <a:lnTo>
                    <a:pt x="359067" y="60718"/>
                  </a:lnTo>
                  <a:lnTo>
                    <a:pt x="358952" y="60159"/>
                  </a:lnTo>
                  <a:lnTo>
                    <a:pt x="356997" y="51371"/>
                  </a:lnTo>
                  <a:lnTo>
                    <a:pt x="352132" y="47104"/>
                  </a:lnTo>
                  <a:lnTo>
                    <a:pt x="348399" y="49796"/>
                  </a:lnTo>
                  <a:lnTo>
                    <a:pt x="346354" y="55486"/>
                  </a:lnTo>
                  <a:lnTo>
                    <a:pt x="346456" y="57823"/>
                  </a:lnTo>
                  <a:lnTo>
                    <a:pt x="346494" y="58635"/>
                  </a:lnTo>
                  <a:lnTo>
                    <a:pt x="349440" y="60718"/>
                  </a:lnTo>
                  <a:lnTo>
                    <a:pt x="346557" y="60159"/>
                  </a:lnTo>
                  <a:lnTo>
                    <a:pt x="355663" y="64376"/>
                  </a:lnTo>
                  <a:lnTo>
                    <a:pt x="359219" y="61379"/>
                  </a:lnTo>
                  <a:close/>
                </a:path>
                <a:path w="565784" h="323850">
                  <a:moveTo>
                    <a:pt x="364248" y="94602"/>
                  </a:moveTo>
                  <a:lnTo>
                    <a:pt x="364172" y="93954"/>
                  </a:lnTo>
                  <a:lnTo>
                    <a:pt x="363410" y="86766"/>
                  </a:lnTo>
                  <a:lnTo>
                    <a:pt x="353999" y="85623"/>
                  </a:lnTo>
                  <a:lnTo>
                    <a:pt x="351548" y="87503"/>
                  </a:lnTo>
                  <a:lnTo>
                    <a:pt x="350443" y="89738"/>
                  </a:lnTo>
                  <a:lnTo>
                    <a:pt x="350558" y="95732"/>
                  </a:lnTo>
                  <a:lnTo>
                    <a:pt x="352221" y="99517"/>
                  </a:lnTo>
                  <a:lnTo>
                    <a:pt x="352882" y="100634"/>
                  </a:lnTo>
                  <a:lnTo>
                    <a:pt x="353656" y="101409"/>
                  </a:lnTo>
                  <a:lnTo>
                    <a:pt x="359867" y="101879"/>
                  </a:lnTo>
                  <a:lnTo>
                    <a:pt x="364248" y="94602"/>
                  </a:lnTo>
                  <a:close/>
                </a:path>
                <a:path w="565784" h="323850">
                  <a:moveTo>
                    <a:pt x="379501" y="169887"/>
                  </a:moveTo>
                  <a:lnTo>
                    <a:pt x="378777" y="162788"/>
                  </a:lnTo>
                  <a:lnTo>
                    <a:pt x="379222" y="166928"/>
                  </a:lnTo>
                  <a:lnTo>
                    <a:pt x="378942" y="162788"/>
                  </a:lnTo>
                  <a:lnTo>
                    <a:pt x="378434" y="155105"/>
                  </a:lnTo>
                  <a:lnTo>
                    <a:pt x="368998" y="160223"/>
                  </a:lnTo>
                  <a:lnTo>
                    <a:pt x="368947" y="167462"/>
                  </a:lnTo>
                  <a:lnTo>
                    <a:pt x="367004" y="170345"/>
                  </a:lnTo>
                  <a:lnTo>
                    <a:pt x="365658" y="172237"/>
                  </a:lnTo>
                  <a:lnTo>
                    <a:pt x="358546" y="177901"/>
                  </a:lnTo>
                  <a:lnTo>
                    <a:pt x="366102" y="181356"/>
                  </a:lnTo>
                  <a:lnTo>
                    <a:pt x="369887" y="175463"/>
                  </a:lnTo>
                  <a:lnTo>
                    <a:pt x="372668" y="174904"/>
                  </a:lnTo>
                  <a:lnTo>
                    <a:pt x="376326" y="174015"/>
                  </a:lnTo>
                  <a:lnTo>
                    <a:pt x="379107" y="174345"/>
                  </a:lnTo>
                  <a:lnTo>
                    <a:pt x="379145" y="174015"/>
                  </a:lnTo>
                  <a:lnTo>
                    <a:pt x="379488" y="170675"/>
                  </a:lnTo>
                  <a:lnTo>
                    <a:pt x="379501" y="169887"/>
                  </a:lnTo>
                  <a:close/>
                </a:path>
                <a:path w="565784" h="323850">
                  <a:moveTo>
                    <a:pt x="381114" y="8547"/>
                  </a:moveTo>
                  <a:lnTo>
                    <a:pt x="376326" y="8902"/>
                  </a:lnTo>
                  <a:lnTo>
                    <a:pt x="373329" y="10121"/>
                  </a:lnTo>
                  <a:lnTo>
                    <a:pt x="365112" y="14008"/>
                  </a:lnTo>
                  <a:lnTo>
                    <a:pt x="371881" y="18122"/>
                  </a:lnTo>
                  <a:lnTo>
                    <a:pt x="375526" y="16789"/>
                  </a:lnTo>
                  <a:lnTo>
                    <a:pt x="379730" y="12382"/>
                  </a:lnTo>
                  <a:lnTo>
                    <a:pt x="381114" y="8547"/>
                  </a:lnTo>
                  <a:close/>
                </a:path>
                <a:path w="565784" h="323850">
                  <a:moveTo>
                    <a:pt x="387883" y="300659"/>
                  </a:moveTo>
                  <a:lnTo>
                    <a:pt x="380111" y="295656"/>
                  </a:lnTo>
                  <a:lnTo>
                    <a:pt x="378663" y="302983"/>
                  </a:lnTo>
                  <a:lnTo>
                    <a:pt x="377444" y="309321"/>
                  </a:lnTo>
                  <a:lnTo>
                    <a:pt x="384771" y="313664"/>
                  </a:lnTo>
                  <a:lnTo>
                    <a:pt x="386994" y="307657"/>
                  </a:lnTo>
                  <a:lnTo>
                    <a:pt x="387223" y="306324"/>
                  </a:lnTo>
                  <a:lnTo>
                    <a:pt x="387883" y="300659"/>
                  </a:lnTo>
                  <a:close/>
                </a:path>
                <a:path w="565784" h="323850">
                  <a:moveTo>
                    <a:pt x="391325" y="117081"/>
                  </a:moveTo>
                  <a:lnTo>
                    <a:pt x="390550" y="115531"/>
                  </a:lnTo>
                  <a:lnTo>
                    <a:pt x="390105" y="114414"/>
                  </a:lnTo>
                  <a:lnTo>
                    <a:pt x="387324" y="113639"/>
                  </a:lnTo>
                  <a:lnTo>
                    <a:pt x="384556" y="111531"/>
                  </a:lnTo>
                  <a:lnTo>
                    <a:pt x="382778" y="109855"/>
                  </a:lnTo>
                  <a:lnTo>
                    <a:pt x="380212" y="105968"/>
                  </a:lnTo>
                  <a:lnTo>
                    <a:pt x="374992" y="110629"/>
                  </a:lnTo>
                  <a:lnTo>
                    <a:pt x="374878" y="112077"/>
                  </a:lnTo>
                  <a:lnTo>
                    <a:pt x="374548" y="114858"/>
                  </a:lnTo>
                  <a:lnTo>
                    <a:pt x="377215" y="116636"/>
                  </a:lnTo>
                  <a:lnTo>
                    <a:pt x="382219" y="118313"/>
                  </a:lnTo>
                  <a:lnTo>
                    <a:pt x="384213" y="118859"/>
                  </a:lnTo>
                  <a:lnTo>
                    <a:pt x="385660" y="118859"/>
                  </a:lnTo>
                  <a:lnTo>
                    <a:pt x="386549" y="118973"/>
                  </a:lnTo>
                  <a:lnTo>
                    <a:pt x="387769" y="118757"/>
                  </a:lnTo>
                  <a:lnTo>
                    <a:pt x="388886" y="118414"/>
                  </a:lnTo>
                  <a:lnTo>
                    <a:pt x="390220" y="117970"/>
                  </a:lnTo>
                  <a:lnTo>
                    <a:pt x="391325" y="117081"/>
                  </a:lnTo>
                  <a:close/>
                </a:path>
                <a:path w="565784" h="323850">
                  <a:moveTo>
                    <a:pt x="402767" y="199809"/>
                  </a:moveTo>
                  <a:lnTo>
                    <a:pt x="401218" y="195021"/>
                  </a:lnTo>
                  <a:lnTo>
                    <a:pt x="401104" y="194475"/>
                  </a:lnTo>
                  <a:lnTo>
                    <a:pt x="400989" y="193357"/>
                  </a:lnTo>
                  <a:lnTo>
                    <a:pt x="400215" y="182130"/>
                  </a:lnTo>
                  <a:lnTo>
                    <a:pt x="394881" y="188023"/>
                  </a:lnTo>
                  <a:lnTo>
                    <a:pt x="391998" y="191135"/>
                  </a:lnTo>
                  <a:lnTo>
                    <a:pt x="388886" y="196138"/>
                  </a:lnTo>
                  <a:lnTo>
                    <a:pt x="388886" y="202806"/>
                  </a:lnTo>
                  <a:lnTo>
                    <a:pt x="389547" y="204139"/>
                  </a:lnTo>
                  <a:lnTo>
                    <a:pt x="391769" y="205257"/>
                  </a:lnTo>
                  <a:lnTo>
                    <a:pt x="397992" y="208153"/>
                  </a:lnTo>
                  <a:lnTo>
                    <a:pt x="402767" y="199809"/>
                  </a:lnTo>
                  <a:close/>
                </a:path>
                <a:path w="565784" h="323850">
                  <a:moveTo>
                    <a:pt x="407974" y="236550"/>
                  </a:moveTo>
                  <a:lnTo>
                    <a:pt x="406844" y="233502"/>
                  </a:lnTo>
                  <a:lnTo>
                    <a:pt x="401307" y="230695"/>
                  </a:lnTo>
                  <a:lnTo>
                    <a:pt x="393992" y="229044"/>
                  </a:lnTo>
                  <a:lnTo>
                    <a:pt x="390880" y="228600"/>
                  </a:lnTo>
                  <a:lnTo>
                    <a:pt x="387997" y="228828"/>
                  </a:lnTo>
                  <a:lnTo>
                    <a:pt x="385775" y="230162"/>
                  </a:lnTo>
                  <a:lnTo>
                    <a:pt x="385660" y="230492"/>
                  </a:lnTo>
                  <a:lnTo>
                    <a:pt x="385445" y="230720"/>
                  </a:lnTo>
                  <a:lnTo>
                    <a:pt x="385635" y="234010"/>
                  </a:lnTo>
                  <a:lnTo>
                    <a:pt x="390855" y="236753"/>
                  </a:lnTo>
                  <a:lnTo>
                    <a:pt x="397535" y="238531"/>
                  </a:lnTo>
                  <a:lnTo>
                    <a:pt x="402107" y="238950"/>
                  </a:lnTo>
                  <a:lnTo>
                    <a:pt x="407974" y="236550"/>
                  </a:lnTo>
                  <a:close/>
                </a:path>
                <a:path w="565784" h="323850">
                  <a:moveTo>
                    <a:pt x="408546" y="142989"/>
                  </a:moveTo>
                  <a:lnTo>
                    <a:pt x="401218" y="136982"/>
                  </a:lnTo>
                  <a:lnTo>
                    <a:pt x="398881" y="136093"/>
                  </a:lnTo>
                  <a:lnTo>
                    <a:pt x="394220" y="134543"/>
                  </a:lnTo>
                  <a:lnTo>
                    <a:pt x="392112" y="138214"/>
                  </a:lnTo>
                  <a:lnTo>
                    <a:pt x="396659" y="150215"/>
                  </a:lnTo>
                  <a:lnTo>
                    <a:pt x="400888" y="149656"/>
                  </a:lnTo>
                  <a:lnTo>
                    <a:pt x="404990" y="146215"/>
                  </a:lnTo>
                  <a:lnTo>
                    <a:pt x="408546" y="142989"/>
                  </a:lnTo>
                  <a:close/>
                </a:path>
                <a:path w="565784" h="323850">
                  <a:moveTo>
                    <a:pt x="412419" y="38087"/>
                  </a:moveTo>
                  <a:lnTo>
                    <a:pt x="411873" y="33375"/>
                  </a:lnTo>
                  <a:lnTo>
                    <a:pt x="405663" y="30022"/>
                  </a:lnTo>
                  <a:lnTo>
                    <a:pt x="402323" y="29464"/>
                  </a:lnTo>
                  <a:lnTo>
                    <a:pt x="404329" y="38481"/>
                  </a:lnTo>
                  <a:lnTo>
                    <a:pt x="405104" y="39471"/>
                  </a:lnTo>
                  <a:lnTo>
                    <a:pt x="409460" y="41122"/>
                  </a:lnTo>
                  <a:lnTo>
                    <a:pt x="412419" y="38087"/>
                  </a:lnTo>
                  <a:close/>
                </a:path>
                <a:path w="565784" h="323850">
                  <a:moveTo>
                    <a:pt x="457327" y="69723"/>
                  </a:moveTo>
                  <a:lnTo>
                    <a:pt x="450100" y="70167"/>
                  </a:lnTo>
                  <a:lnTo>
                    <a:pt x="446328" y="70383"/>
                  </a:lnTo>
                  <a:lnTo>
                    <a:pt x="440766" y="69723"/>
                  </a:lnTo>
                  <a:lnTo>
                    <a:pt x="435889" y="75171"/>
                  </a:lnTo>
                  <a:lnTo>
                    <a:pt x="436778" y="79171"/>
                  </a:lnTo>
                  <a:lnTo>
                    <a:pt x="439102" y="81064"/>
                  </a:lnTo>
                  <a:lnTo>
                    <a:pt x="443103" y="84061"/>
                  </a:lnTo>
                  <a:lnTo>
                    <a:pt x="448437" y="81165"/>
                  </a:lnTo>
                  <a:lnTo>
                    <a:pt x="455333" y="74498"/>
                  </a:lnTo>
                  <a:lnTo>
                    <a:pt x="457327" y="69723"/>
                  </a:lnTo>
                  <a:close/>
                </a:path>
                <a:path w="565784" h="323850">
                  <a:moveTo>
                    <a:pt x="459105" y="33578"/>
                  </a:moveTo>
                  <a:lnTo>
                    <a:pt x="458990" y="32804"/>
                  </a:lnTo>
                  <a:lnTo>
                    <a:pt x="458774" y="28689"/>
                  </a:lnTo>
                  <a:lnTo>
                    <a:pt x="456107" y="31470"/>
                  </a:lnTo>
                  <a:lnTo>
                    <a:pt x="454215" y="32143"/>
                  </a:lnTo>
                  <a:lnTo>
                    <a:pt x="451878" y="32918"/>
                  </a:lnTo>
                  <a:lnTo>
                    <a:pt x="449770" y="31915"/>
                  </a:lnTo>
                  <a:lnTo>
                    <a:pt x="447776" y="31026"/>
                  </a:lnTo>
                  <a:lnTo>
                    <a:pt x="447433" y="30911"/>
                  </a:lnTo>
                  <a:lnTo>
                    <a:pt x="447217" y="31026"/>
                  </a:lnTo>
                  <a:lnTo>
                    <a:pt x="446989" y="30911"/>
                  </a:lnTo>
                  <a:lnTo>
                    <a:pt x="444106" y="30137"/>
                  </a:lnTo>
                  <a:lnTo>
                    <a:pt x="443661" y="32588"/>
                  </a:lnTo>
                  <a:lnTo>
                    <a:pt x="445211" y="34810"/>
                  </a:lnTo>
                  <a:lnTo>
                    <a:pt x="445554" y="35471"/>
                  </a:lnTo>
                  <a:lnTo>
                    <a:pt x="448551" y="38925"/>
                  </a:lnTo>
                  <a:lnTo>
                    <a:pt x="451434" y="43141"/>
                  </a:lnTo>
                  <a:lnTo>
                    <a:pt x="455333" y="38696"/>
                  </a:lnTo>
                  <a:lnTo>
                    <a:pt x="456107" y="37693"/>
                  </a:lnTo>
                  <a:lnTo>
                    <a:pt x="457441" y="36474"/>
                  </a:lnTo>
                  <a:lnTo>
                    <a:pt x="458330" y="35140"/>
                  </a:lnTo>
                  <a:lnTo>
                    <a:pt x="458774" y="34366"/>
                  </a:lnTo>
                  <a:lnTo>
                    <a:pt x="459105" y="33578"/>
                  </a:lnTo>
                  <a:close/>
                </a:path>
                <a:path w="565784" h="323850">
                  <a:moveTo>
                    <a:pt x="474446" y="248335"/>
                  </a:moveTo>
                  <a:lnTo>
                    <a:pt x="474091" y="246278"/>
                  </a:lnTo>
                  <a:lnTo>
                    <a:pt x="474027" y="245948"/>
                  </a:lnTo>
                  <a:lnTo>
                    <a:pt x="473659" y="243840"/>
                  </a:lnTo>
                  <a:lnTo>
                    <a:pt x="471766" y="240614"/>
                  </a:lnTo>
                  <a:lnTo>
                    <a:pt x="466331" y="245948"/>
                  </a:lnTo>
                  <a:lnTo>
                    <a:pt x="468134" y="249161"/>
                  </a:lnTo>
                  <a:lnTo>
                    <a:pt x="468045" y="248691"/>
                  </a:lnTo>
                  <a:lnTo>
                    <a:pt x="468223" y="249161"/>
                  </a:lnTo>
                  <a:lnTo>
                    <a:pt x="468312" y="249478"/>
                  </a:lnTo>
                  <a:lnTo>
                    <a:pt x="468426" y="249885"/>
                  </a:lnTo>
                  <a:lnTo>
                    <a:pt x="470484" y="253707"/>
                  </a:lnTo>
                  <a:lnTo>
                    <a:pt x="472986" y="252463"/>
                  </a:lnTo>
                  <a:lnTo>
                    <a:pt x="474446" y="248335"/>
                  </a:lnTo>
                  <a:close/>
                </a:path>
                <a:path w="565784" h="323850">
                  <a:moveTo>
                    <a:pt x="476211" y="147332"/>
                  </a:moveTo>
                  <a:lnTo>
                    <a:pt x="469099" y="143878"/>
                  </a:lnTo>
                  <a:lnTo>
                    <a:pt x="466432" y="143103"/>
                  </a:lnTo>
                  <a:lnTo>
                    <a:pt x="466102" y="143103"/>
                  </a:lnTo>
                  <a:lnTo>
                    <a:pt x="460552" y="141770"/>
                  </a:lnTo>
                  <a:lnTo>
                    <a:pt x="459435" y="146100"/>
                  </a:lnTo>
                  <a:lnTo>
                    <a:pt x="460997" y="149885"/>
                  </a:lnTo>
                  <a:lnTo>
                    <a:pt x="461213" y="150545"/>
                  </a:lnTo>
                  <a:lnTo>
                    <a:pt x="461543" y="151218"/>
                  </a:lnTo>
                  <a:lnTo>
                    <a:pt x="461987" y="151777"/>
                  </a:lnTo>
                  <a:lnTo>
                    <a:pt x="464553" y="155663"/>
                  </a:lnTo>
                  <a:lnTo>
                    <a:pt x="467766" y="156108"/>
                  </a:lnTo>
                  <a:lnTo>
                    <a:pt x="470547" y="154216"/>
                  </a:lnTo>
                  <a:lnTo>
                    <a:pt x="471766" y="153441"/>
                  </a:lnTo>
                  <a:lnTo>
                    <a:pt x="472884" y="152438"/>
                  </a:lnTo>
                  <a:lnTo>
                    <a:pt x="473773" y="151003"/>
                  </a:lnTo>
                  <a:lnTo>
                    <a:pt x="476211" y="147332"/>
                  </a:lnTo>
                  <a:close/>
                </a:path>
                <a:path w="565784" h="323850">
                  <a:moveTo>
                    <a:pt x="519544" y="200698"/>
                  </a:moveTo>
                  <a:lnTo>
                    <a:pt x="518109" y="199478"/>
                  </a:lnTo>
                  <a:lnTo>
                    <a:pt x="515886" y="199364"/>
                  </a:lnTo>
                  <a:lnTo>
                    <a:pt x="512876" y="199364"/>
                  </a:lnTo>
                  <a:lnTo>
                    <a:pt x="508660" y="201472"/>
                  </a:lnTo>
                  <a:lnTo>
                    <a:pt x="507771" y="204812"/>
                  </a:lnTo>
                  <a:lnTo>
                    <a:pt x="507098" y="207035"/>
                  </a:lnTo>
                  <a:lnTo>
                    <a:pt x="506323" y="210477"/>
                  </a:lnTo>
                  <a:lnTo>
                    <a:pt x="509104" y="211366"/>
                  </a:lnTo>
                  <a:lnTo>
                    <a:pt x="511441" y="212039"/>
                  </a:lnTo>
                  <a:lnTo>
                    <a:pt x="514438" y="209931"/>
                  </a:lnTo>
                  <a:lnTo>
                    <a:pt x="516661" y="207594"/>
                  </a:lnTo>
                  <a:lnTo>
                    <a:pt x="517766" y="206362"/>
                  </a:lnTo>
                  <a:lnTo>
                    <a:pt x="518769" y="205028"/>
                  </a:lnTo>
                  <a:lnTo>
                    <a:pt x="519214" y="203695"/>
                  </a:lnTo>
                  <a:lnTo>
                    <a:pt x="519099" y="203479"/>
                  </a:lnTo>
                  <a:lnTo>
                    <a:pt x="519214" y="203149"/>
                  </a:lnTo>
                  <a:lnTo>
                    <a:pt x="519544" y="200698"/>
                  </a:lnTo>
                  <a:close/>
                </a:path>
                <a:path w="565784" h="323850">
                  <a:moveTo>
                    <a:pt x="537654" y="98069"/>
                  </a:moveTo>
                  <a:lnTo>
                    <a:pt x="536105" y="96621"/>
                  </a:lnTo>
                  <a:lnTo>
                    <a:pt x="531101" y="97955"/>
                  </a:lnTo>
                  <a:lnTo>
                    <a:pt x="528993" y="98958"/>
                  </a:lnTo>
                  <a:lnTo>
                    <a:pt x="522770" y="105410"/>
                  </a:lnTo>
                  <a:lnTo>
                    <a:pt x="522770" y="110185"/>
                  </a:lnTo>
                  <a:lnTo>
                    <a:pt x="523214" y="111086"/>
                  </a:lnTo>
                  <a:lnTo>
                    <a:pt x="524217" y="111531"/>
                  </a:lnTo>
                  <a:lnTo>
                    <a:pt x="526656" y="112750"/>
                  </a:lnTo>
                  <a:lnTo>
                    <a:pt x="534771" y="104851"/>
                  </a:lnTo>
                  <a:lnTo>
                    <a:pt x="535660" y="102412"/>
                  </a:lnTo>
                  <a:lnTo>
                    <a:pt x="537654" y="98069"/>
                  </a:lnTo>
                  <a:close/>
                </a:path>
                <a:path w="565784" h="323850">
                  <a:moveTo>
                    <a:pt x="565658" y="74942"/>
                  </a:moveTo>
                  <a:lnTo>
                    <a:pt x="562660" y="69380"/>
                  </a:lnTo>
                  <a:lnTo>
                    <a:pt x="553770" y="78943"/>
                  </a:lnTo>
                  <a:lnTo>
                    <a:pt x="552551" y="82003"/>
                  </a:lnTo>
                  <a:lnTo>
                    <a:pt x="552551" y="82283"/>
                  </a:lnTo>
                  <a:lnTo>
                    <a:pt x="552437" y="82499"/>
                  </a:lnTo>
                  <a:lnTo>
                    <a:pt x="552551" y="84061"/>
                  </a:lnTo>
                  <a:lnTo>
                    <a:pt x="555104" y="85623"/>
                  </a:lnTo>
                  <a:lnTo>
                    <a:pt x="556552" y="84734"/>
                  </a:lnTo>
                  <a:lnTo>
                    <a:pt x="562546" y="83286"/>
                  </a:lnTo>
                  <a:lnTo>
                    <a:pt x="565543" y="79946"/>
                  </a:lnTo>
                  <a:lnTo>
                    <a:pt x="565658" y="74942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954569" y="18673038"/>
              <a:ext cx="854710" cy="313055"/>
            </a:xfrm>
            <a:custGeom>
              <a:avLst/>
              <a:gdLst/>
              <a:ahLst/>
              <a:cxnLst/>
              <a:rect l="l" t="t" r="r" b="b"/>
              <a:pathLst>
                <a:path w="854709" h="313055">
                  <a:moveTo>
                    <a:pt x="5892" y="88849"/>
                  </a:moveTo>
                  <a:lnTo>
                    <a:pt x="5664" y="83172"/>
                  </a:lnTo>
                  <a:lnTo>
                    <a:pt x="774" y="86614"/>
                  </a:lnTo>
                  <a:lnTo>
                    <a:pt x="114" y="88849"/>
                  </a:lnTo>
                  <a:lnTo>
                    <a:pt x="0" y="90957"/>
                  </a:lnTo>
                  <a:lnTo>
                    <a:pt x="0" y="93954"/>
                  </a:lnTo>
                  <a:lnTo>
                    <a:pt x="1003" y="96735"/>
                  </a:lnTo>
                  <a:lnTo>
                    <a:pt x="3441" y="96075"/>
                  </a:lnTo>
                  <a:lnTo>
                    <a:pt x="5003" y="95732"/>
                  </a:lnTo>
                  <a:lnTo>
                    <a:pt x="5334" y="92735"/>
                  </a:lnTo>
                  <a:lnTo>
                    <a:pt x="5448" y="91516"/>
                  </a:lnTo>
                  <a:lnTo>
                    <a:pt x="5892" y="88849"/>
                  </a:lnTo>
                  <a:close/>
                </a:path>
                <a:path w="854709" h="313055">
                  <a:moveTo>
                    <a:pt x="31216" y="170675"/>
                  </a:moveTo>
                  <a:lnTo>
                    <a:pt x="30886" y="168122"/>
                  </a:lnTo>
                  <a:lnTo>
                    <a:pt x="27330" y="165557"/>
                  </a:lnTo>
                  <a:lnTo>
                    <a:pt x="25336" y="167894"/>
                  </a:lnTo>
                  <a:lnTo>
                    <a:pt x="24218" y="169341"/>
                  </a:lnTo>
                  <a:lnTo>
                    <a:pt x="24777" y="171234"/>
                  </a:lnTo>
                  <a:lnTo>
                    <a:pt x="25996" y="172339"/>
                  </a:lnTo>
                  <a:lnTo>
                    <a:pt x="26441" y="172783"/>
                  </a:lnTo>
                  <a:lnTo>
                    <a:pt x="27000" y="173126"/>
                  </a:lnTo>
                  <a:lnTo>
                    <a:pt x="27559" y="173342"/>
                  </a:lnTo>
                  <a:lnTo>
                    <a:pt x="28549" y="172339"/>
                  </a:lnTo>
                  <a:lnTo>
                    <a:pt x="29768" y="171450"/>
                  </a:lnTo>
                  <a:lnTo>
                    <a:pt x="31216" y="170675"/>
                  </a:lnTo>
                  <a:close/>
                </a:path>
                <a:path w="854709" h="313055">
                  <a:moveTo>
                    <a:pt x="46672" y="84607"/>
                  </a:moveTo>
                  <a:lnTo>
                    <a:pt x="45669" y="84391"/>
                  </a:lnTo>
                  <a:lnTo>
                    <a:pt x="44488" y="83845"/>
                  </a:lnTo>
                  <a:lnTo>
                    <a:pt x="44437" y="85623"/>
                  </a:lnTo>
                  <a:lnTo>
                    <a:pt x="46672" y="84607"/>
                  </a:lnTo>
                  <a:close/>
                </a:path>
                <a:path w="854709" h="313055">
                  <a:moveTo>
                    <a:pt x="47104" y="76276"/>
                  </a:moveTo>
                  <a:lnTo>
                    <a:pt x="44551" y="76276"/>
                  </a:lnTo>
                  <a:lnTo>
                    <a:pt x="40881" y="77393"/>
                  </a:lnTo>
                  <a:lnTo>
                    <a:pt x="38887" y="78613"/>
                  </a:lnTo>
                  <a:lnTo>
                    <a:pt x="37998" y="82397"/>
                  </a:lnTo>
                  <a:lnTo>
                    <a:pt x="42087" y="83058"/>
                  </a:lnTo>
                  <a:lnTo>
                    <a:pt x="42494" y="83058"/>
                  </a:lnTo>
                  <a:lnTo>
                    <a:pt x="44488" y="83845"/>
                  </a:lnTo>
                  <a:lnTo>
                    <a:pt x="44551" y="81165"/>
                  </a:lnTo>
                  <a:lnTo>
                    <a:pt x="47104" y="76276"/>
                  </a:lnTo>
                  <a:close/>
                </a:path>
                <a:path w="854709" h="313055">
                  <a:moveTo>
                    <a:pt x="50673" y="82791"/>
                  </a:moveTo>
                  <a:lnTo>
                    <a:pt x="46672" y="84607"/>
                  </a:lnTo>
                  <a:lnTo>
                    <a:pt x="49999" y="85280"/>
                  </a:lnTo>
                  <a:lnTo>
                    <a:pt x="50596" y="83058"/>
                  </a:lnTo>
                  <a:lnTo>
                    <a:pt x="50660" y="82842"/>
                  </a:lnTo>
                  <a:lnTo>
                    <a:pt x="50215" y="83058"/>
                  </a:lnTo>
                  <a:lnTo>
                    <a:pt x="50673" y="82791"/>
                  </a:lnTo>
                  <a:close/>
                </a:path>
                <a:path w="854709" h="313055">
                  <a:moveTo>
                    <a:pt x="56108" y="19011"/>
                  </a:moveTo>
                  <a:lnTo>
                    <a:pt x="52222" y="17462"/>
                  </a:lnTo>
                  <a:lnTo>
                    <a:pt x="49326" y="16573"/>
                  </a:lnTo>
                  <a:lnTo>
                    <a:pt x="45999" y="18796"/>
                  </a:lnTo>
                  <a:lnTo>
                    <a:pt x="45440" y="20688"/>
                  </a:lnTo>
                  <a:lnTo>
                    <a:pt x="45885" y="22352"/>
                  </a:lnTo>
                  <a:lnTo>
                    <a:pt x="46443" y="24688"/>
                  </a:lnTo>
                  <a:lnTo>
                    <a:pt x="48882" y="26581"/>
                  </a:lnTo>
                  <a:lnTo>
                    <a:pt x="51777" y="25793"/>
                  </a:lnTo>
                  <a:lnTo>
                    <a:pt x="56108" y="24904"/>
                  </a:lnTo>
                  <a:lnTo>
                    <a:pt x="56108" y="19011"/>
                  </a:lnTo>
                  <a:close/>
                </a:path>
                <a:path w="854709" h="313055">
                  <a:moveTo>
                    <a:pt x="64109" y="190690"/>
                  </a:moveTo>
                  <a:lnTo>
                    <a:pt x="59550" y="180238"/>
                  </a:lnTo>
                  <a:lnTo>
                    <a:pt x="56108" y="178460"/>
                  </a:lnTo>
                  <a:lnTo>
                    <a:pt x="54660" y="181356"/>
                  </a:lnTo>
                  <a:lnTo>
                    <a:pt x="53441" y="184353"/>
                  </a:lnTo>
                  <a:lnTo>
                    <a:pt x="52768" y="187020"/>
                  </a:lnTo>
                  <a:lnTo>
                    <a:pt x="58331" y="191135"/>
                  </a:lnTo>
                  <a:lnTo>
                    <a:pt x="60667" y="190919"/>
                  </a:lnTo>
                  <a:lnTo>
                    <a:pt x="64109" y="190690"/>
                  </a:lnTo>
                  <a:close/>
                </a:path>
                <a:path w="854709" h="313055">
                  <a:moveTo>
                    <a:pt x="81216" y="42367"/>
                  </a:moveTo>
                  <a:lnTo>
                    <a:pt x="79768" y="39471"/>
                  </a:lnTo>
                  <a:lnTo>
                    <a:pt x="77000" y="38696"/>
                  </a:lnTo>
                  <a:lnTo>
                    <a:pt x="69443" y="41694"/>
                  </a:lnTo>
                  <a:lnTo>
                    <a:pt x="73215" y="40259"/>
                  </a:lnTo>
                  <a:lnTo>
                    <a:pt x="67868" y="45618"/>
                  </a:lnTo>
                  <a:lnTo>
                    <a:pt x="73139" y="49403"/>
                  </a:lnTo>
                  <a:lnTo>
                    <a:pt x="80441" y="49136"/>
                  </a:lnTo>
                  <a:lnTo>
                    <a:pt x="81216" y="42367"/>
                  </a:lnTo>
                  <a:close/>
                </a:path>
                <a:path w="854709" h="313055">
                  <a:moveTo>
                    <a:pt x="81445" y="112077"/>
                  </a:moveTo>
                  <a:lnTo>
                    <a:pt x="70446" y="108407"/>
                  </a:lnTo>
                  <a:lnTo>
                    <a:pt x="66776" y="109194"/>
                  </a:lnTo>
                  <a:lnTo>
                    <a:pt x="63436" y="109855"/>
                  </a:lnTo>
                  <a:lnTo>
                    <a:pt x="62661" y="113309"/>
                  </a:lnTo>
                  <a:lnTo>
                    <a:pt x="64223" y="115976"/>
                  </a:lnTo>
                  <a:lnTo>
                    <a:pt x="63995" y="115303"/>
                  </a:lnTo>
                  <a:lnTo>
                    <a:pt x="64325" y="116192"/>
                  </a:lnTo>
                  <a:lnTo>
                    <a:pt x="66332" y="120751"/>
                  </a:lnTo>
                  <a:lnTo>
                    <a:pt x="74777" y="120192"/>
                  </a:lnTo>
                  <a:lnTo>
                    <a:pt x="77546" y="116751"/>
                  </a:lnTo>
                  <a:lnTo>
                    <a:pt x="81445" y="112077"/>
                  </a:lnTo>
                  <a:close/>
                </a:path>
                <a:path w="854709" h="313055">
                  <a:moveTo>
                    <a:pt x="102882" y="140550"/>
                  </a:moveTo>
                  <a:lnTo>
                    <a:pt x="87769" y="148107"/>
                  </a:lnTo>
                  <a:lnTo>
                    <a:pt x="89217" y="150329"/>
                  </a:lnTo>
                  <a:lnTo>
                    <a:pt x="92544" y="151104"/>
                  </a:lnTo>
                  <a:lnTo>
                    <a:pt x="96443" y="151777"/>
                  </a:lnTo>
                  <a:lnTo>
                    <a:pt x="100545" y="148323"/>
                  </a:lnTo>
                  <a:lnTo>
                    <a:pt x="101663" y="144767"/>
                  </a:lnTo>
                  <a:lnTo>
                    <a:pt x="102882" y="140550"/>
                  </a:lnTo>
                  <a:close/>
                </a:path>
                <a:path w="854709" h="313055">
                  <a:moveTo>
                    <a:pt x="118440" y="53035"/>
                  </a:moveTo>
                  <a:lnTo>
                    <a:pt x="117106" y="49707"/>
                  </a:lnTo>
                  <a:lnTo>
                    <a:pt x="112217" y="45123"/>
                  </a:lnTo>
                  <a:lnTo>
                    <a:pt x="108699" y="50431"/>
                  </a:lnTo>
                  <a:lnTo>
                    <a:pt x="108585" y="57645"/>
                  </a:lnTo>
                  <a:lnTo>
                    <a:pt x="113880" y="58826"/>
                  </a:lnTo>
                  <a:lnTo>
                    <a:pt x="117221" y="57150"/>
                  </a:lnTo>
                  <a:lnTo>
                    <a:pt x="118440" y="53035"/>
                  </a:lnTo>
                  <a:close/>
                </a:path>
                <a:path w="854709" h="313055">
                  <a:moveTo>
                    <a:pt x="124434" y="94297"/>
                  </a:moveTo>
                  <a:lnTo>
                    <a:pt x="124218" y="93954"/>
                  </a:lnTo>
                  <a:lnTo>
                    <a:pt x="124104" y="93624"/>
                  </a:lnTo>
                  <a:lnTo>
                    <a:pt x="124104" y="93065"/>
                  </a:lnTo>
                  <a:lnTo>
                    <a:pt x="123888" y="89738"/>
                  </a:lnTo>
                  <a:lnTo>
                    <a:pt x="122326" y="86842"/>
                  </a:lnTo>
                  <a:lnTo>
                    <a:pt x="118999" y="87401"/>
                  </a:lnTo>
                  <a:lnTo>
                    <a:pt x="115658" y="87845"/>
                  </a:lnTo>
                  <a:lnTo>
                    <a:pt x="111328" y="95072"/>
                  </a:lnTo>
                  <a:lnTo>
                    <a:pt x="113665" y="98069"/>
                  </a:lnTo>
                  <a:lnTo>
                    <a:pt x="115658" y="100520"/>
                  </a:lnTo>
                  <a:lnTo>
                    <a:pt x="120662" y="100736"/>
                  </a:lnTo>
                  <a:lnTo>
                    <a:pt x="122999" y="98742"/>
                  </a:lnTo>
                  <a:lnTo>
                    <a:pt x="124434" y="95402"/>
                  </a:lnTo>
                  <a:lnTo>
                    <a:pt x="124434" y="94297"/>
                  </a:lnTo>
                  <a:close/>
                </a:path>
                <a:path w="854709" h="313055">
                  <a:moveTo>
                    <a:pt x="147878" y="250736"/>
                  </a:moveTo>
                  <a:lnTo>
                    <a:pt x="147116" y="250393"/>
                  </a:lnTo>
                  <a:lnTo>
                    <a:pt x="144551" y="249288"/>
                  </a:lnTo>
                  <a:lnTo>
                    <a:pt x="141071" y="249504"/>
                  </a:lnTo>
                  <a:lnTo>
                    <a:pt x="137883" y="249504"/>
                  </a:lnTo>
                  <a:lnTo>
                    <a:pt x="134772" y="250393"/>
                  </a:lnTo>
                  <a:lnTo>
                    <a:pt x="131330" y="249504"/>
                  </a:lnTo>
                  <a:lnTo>
                    <a:pt x="131267" y="249288"/>
                  </a:lnTo>
                  <a:lnTo>
                    <a:pt x="131191" y="249059"/>
                  </a:lnTo>
                  <a:lnTo>
                    <a:pt x="131089" y="248729"/>
                  </a:lnTo>
                  <a:lnTo>
                    <a:pt x="131000" y="248399"/>
                  </a:lnTo>
                  <a:lnTo>
                    <a:pt x="129438" y="248729"/>
                  </a:lnTo>
                  <a:lnTo>
                    <a:pt x="128104" y="249059"/>
                  </a:lnTo>
                  <a:lnTo>
                    <a:pt x="126555" y="251066"/>
                  </a:lnTo>
                  <a:lnTo>
                    <a:pt x="126441" y="252399"/>
                  </a:lnTo>
                  <a:lnTo>
                    <a:pt x="126326" y="254622"/>
                  </a:lnTo>
                  <a:lnTo>
                    <a:pt x="128435" y="256400"/>
                  </a:lnTo>
                  <a:lnTo>
                    <a:pt x="130213" y="257517"/>
                  </a:lnTo>
                  <a:lnTo>
                    <a:pt x="134213" y="259854"/>
                  </a:lnTo>
                  <a:lnTo>
                    <a:pt x="140881" y="260184"/>
                  </a:lnTo>
                  <a:lnTo>
                    <a:pt x="143992" y="255955"/>
                  </a:lnTo>
                  <a:lnTo>
                    <a:pt x="147878" y="250736"/>
                  </a:lnTo>
                  <a:close/>
                </a:path>
                <a:path w="854709" h="313055">
                  <a:moveTo>
                    <a:pt x="149212" y="168681"/>
                  </a:moveTo>
                  <a:lnTo>
                    <a:pt x="148882" y="163449"/>
                  </a:lnTo>
                  <a:lnTo>
                    <a:pt x="140436" y="165227"/>
                  </a:lnTo>
                  <a:lnTo>
                    <a:pt x="137210" y="166001"/>
                  </a:lnTo>
                  <a:lnTo>
                    <a:pt x="134112" y="166674"/>
                  </a:lnTo>
                  <a:lnTo>
                    <a:pt x="125222" y="168338"/>
                  </a:lnTo>
                  <a:lnTo>
                    <a:pt x="128104" y="173456"/>
                  </a:lnTo>
                  <a:lnTo>
                    <a:pt x="129768" y="176453"/>
                  </a:lnTo>
                  <a:lnTo>
                    <a:pt x="137109" y="177457"/>
                  </a:lnTo>
                  <a:lnTo>
                    <a:pt x="139547" y="172453"/>
                  </a:lnTo>
                  <a:lnTo>
                    <a:pt x="140995" y="172339"/>
                  </a:lnTo>
                  <a:lnTo>
                    <a:pt x="141325" y="173456"/>
                  </a:lnTo>
                  <a:lnTo>
                    <a:pt x="143103" y="178676"/>
                  </a:lnTo>
                  <a:lnTo>
                    <a:pt x="146215" y="176796"/>
                  </a:lnTo>
                  <a:lnTo>
                    <a:pt x="147993" y="173012"/>
                  </a:lnTo>
                  <a:lnTo>
                    <a:pt x="148882" y="171234"/>
                  </a:lnTo>
                  <a:lnTo>
                    <a:pt x="149212" y="169786"/>
                  </a:lnTo>
                  <a:lnTo>
                    <a:pt x="149212" y="168681"/>
                  </a:lnTo>
                  <a:close/>
                </a:path>
                <a:path w="854709" h="313055">
                  <a:moveTo>
                    <a:pt x="159766" y="32918"/>
                  </a:moveTo>
                  <a:lnTo>
                    <a:pt x="158775" y="28917"/>
                  </a:lnTo>
                  <a:lnTo>
                    <a:pt x="155994" y="25463"/>
                  </a:lnTo>
                  <a:lnTo>
                    <a:pt x="153212" y="22237"/>
                  </a:lnTo>
                  <a:lnTo>
                    <a:pt x="148767" y="19456"/>
                  </a:lnTo>
                  <a:lnTo>
                    <a:pt x="142214" y="21463"/>
                  </a:lnTo>
                  <a:lnTo>
                    <a:pt x="139877" y="23241"/>
                  </a:lnTo>
                  <a:lnTo>
                    <a:pt x="141211" y="26136"/>
                  </a:lnTo>
                  <a:lnTo>
                    <a:pt x="143217" y="30022"/>
                  </a:lnTo>
                  <a:lnTo>
                    <a:pt x="151663" y="34366"/>
                  </a:lnTo>
                  <a:lnTo>
                    <a:pt x="155994" y="33578"/>
                  </a:lnTo>
                  <a:lnTo>
                    <a:pt x="159766" y="32918"/>
                  </a:lnTo>
                  <a:close/>
                </a:path>
                <a:path w="854709" h="313055">
                  <a:moveTo>
                    <a:pt x="167220" y="218821"/>
                  </a:moveTo>
                  <a:lnTo>
                    <a:pt x="166217" y="218046"/>
                  </a:lnTo>
                  <a:lnTo>
                    <a:pt x="165989" y="217817"/>
                  </a:lnTo>
                  <a:lnTo>
                    <a:pt x="162433" y="216154"/>
                  </a:lnTo>
                  <a:lnTo>
                    <a:pt x="155778" y="218935"/>
                  </a:lnTo>
                  <a:lnTo>
                    <a:pt x="154990" y="222491"/>
                  </a:lnTo>
                  <a:lnTo>
                    <a:pt x="153771" y="227609"/>
                  </a:lnTo>
                  <a:lnTo>
                    <a:pt x="153441" y="228053"/>
                  </a:lnTo>
                  <a:lnTo>
                    <a:pt x="158432" y="228384"/>
                  </a:lnTo>
                  <a:lnTo>
                    <a:pt x="158432" y="227609"/>
                  </a:lnTo>
                  <a:lnTo>
                    <a:pt x="158546" y="227266"/>
                  </a:lnTo>
                  <a:lnTo>
                    <a:pt x="159880" y="224155"/>
                  </a:lnTo>
                  <a:lnTo>
                    <a:pt x="163322" y="222161"/>
                  </a:lnTo>
                  <a:lnTo>
                    <a:pt x="166776" y="221602"/>
                  </a:lnTo>
                  <a:lnTo>
                    <a:pt x="167220" y="220154"/>
                  </a:lnTo>
                  <a:lnTo>
                    <a:pt x="167220" y="218821"/>
                  </a:lnTo>
                  <a:close/>
                </a:path>
                <a:path w="854709" h="313055">
                  <a:moveTo>
                    <a:pt x="178549" y="127762"/>
                  </a:moveTo>
                  <a:lnTo>
                    <a:pt x="175666" y="127647"/>
                  </a:lnTo>
                  <a:lnTo>
                    <a:pt x="170992" y="125539"/>
                  </a:lnTo>
                  <a:lnTo>
                    <a:pt x="168656" y="124421"/>
                  </a:lnTo>
                  <a:lnTo>
                    <a:pt x="164109" y="122758"/>
                  </a:lnTo>
                  <a:lnTo>
                    <a:pt x="162661" y="123532"/>
                  </a:lnTo>
                  <a:lnTo>
                    <a:pt x="161658" y="124980"/>
                  </a:lnTo>
                  <a:lnTo>
                    <a:pt x="165773" y="126644"/>
                  </a:lnTo>
                  <a:lnTo>
                    <a:pt x="163766" y="129209"/>
                  </a:lnTo>
                  <a:lnTo>
                    <a:pt x="160324" y="130873"/>
                  </a:lnTo>
                  <a:lnTo>
                    <a:pt x="160439" y="131203"/>
                  </a:lnTo>
                  <a:lnTo>
                    <a:pt x="160324" y="131533"/>
                  </a:lnTo>
                  <a:lnTo>
                    <a:pt x="160997" y="134543"/>
                  </a:lnTo>
                  <a:lnTo>
                    <a:pt x="162547" y="136880"/>
                  </a:lnTo>
                  <a:lnTo>
                    <a:pt x="168770" y="139103"/>
                  </a:lnTo>
                  <a:lnTo>
                    <a:pt x="172885" y="138214"/>
                  </a:lnTo>
                  <a:lnTo>
                    <a:pt x="175552" y="135432"/>
                  </a:lnTo>
                  <a:lnTo>
                    <a:pt x="176657" y="134315"/>
                  </a:lnTo>
                  <a:lnTo>
                    <a:pt x="178333" y="132092"/>
                  </a:lnTo>
                  <a:lnTo>
                    <a:pt x="178435" y="130543"/>
                  </a:lnTo>
                  <a:lnTo>
                    <a:pt x="178549" y="127762"/>
                  </a:lnTo>
                  <a:close/>
                </a:path>
                <a:path w="854709" h="313055">
                  <a:moveTo>
                    <a:pt x="181991" y="71501"/>
                  </a:moveTo>
                  <a:lnTo>
                    <a:pt x="181775" y="66611"/>
                  </a:lnTo>
                  <a:lnTo>
                    <a:pt x="180543" y="62153"/>
                  </a:lnTo>
                  <a:lnTo>
                    <a:pt x="179400" y="57785"/>
                  </a:lnTo>
                  <a:lnTo>
                    <a:pt x="174015" y="55791"/>
                  </a:lnTo>
                  <a:lnTo>
                    <a:pt x="169024" y="56845"/>
                  </a:lnTo>
                  <a:lnTo>
                    <a:pt x="168998" y="61607"/>
                  </a:lnTo>
                  <a:lnTo>
                    <a:pt x="169659" y="63042"/>
                  </a:lnTo>
                  <a:lnTo>
                    <a:pt x="167436" y="67830"/>
                  </a:lnTo>
                  <a:lnTo>
                    <a:pt x="166331" y="71386"/>
                  </a:lnTo>
                  <a:lnTo>
                    <a:pt x="165544" y="72948"/>
                  </a:lnTo>
                  <a:lnTo>
                    <a:pt x="165773" y="74498"/>
                  </a:lnTo>
                  <a:lnTo>
                    <a:pt x="165887" y="75615"/>
                  </a:lnTo>
                  <a:lnTo>
                    <a:pt x="166547" y="76720"/>
                  </a:lnTo>
                  <a:lnTo>
                    <a:pt x="171996" y="81064"/>
                  </a:lnTo>
                  <a:lnTo>
                    <a:pt x="176326" y="78943"/>
                  </a:lnTo>
                  <a:lnTo>
                    <a:pt x="178993" y="75387"/>
                  </a:lnTo>
                  <a:lnTo>
                    <a:pt x="181991" y="71501"/>
                  </a:lnTo>
                  <a:close/>
                </a:path>
                <a:path w="854709" h="313055">
                  <a:moveTo>
                    <a:pt x="206552" y="167005"/>
                  </a:moveTo>
                  <a:lnTo>
                    <a:pt x="203885" y="158000"/>
                  </a:lnTo>
                  <a:lnTo>
                    <a:pt x="199885" y="152996"/>
                  </a:lnTo>
                  <a:lnTo>
                    <a:pt x="194995" y="147218"/>
                  </a:lnTo>
                  <a:lnTo>
                    <a:pt x="191211" y="155892"/>
                  </a:lnTo>
                  <a:lnTo>
                    <a:pt x="190665" y="161785"/>
                  </a:lnTo>
                  <a:lnTo>
                    <a:pt x="190995" y="162674"/>
                  </a:lnTo>
                  <a:lnTo>
                    <a:pt x="191554" y="163449"/>
                  </a:lnTo>
                  <a:lnTo>
                    <a:pt x="192989" y="164122"/>
                  </a:lnTo>
                  <a:lnTo>
                    <a:pt x="194767" y="165227"/>
                  </a:lnTo>
                  <a:lnTo>
                    <a:pt x="196100" y="166560"/>
                  </a:lnTo>
                  <a:lnTo>
                    <a:pt x="200774" y="168122"/>
                  </a:lnTo>
                  <a:lnTo>
                    <a:pt x="206552" y="167005"/>
                  </a:lnTo>
                  <a:close/>
                </a:path>
                <a:path w="854709" h="313055">
                  <a:moveTo>
                    <a:pt x="208775" y="95516"/>
                  </a:moveTo>
                  <a:lnTo>
                    <a:pt x="204101" y="91287"/>
                  </a:lnTo>
                  <a:lnTo>
                    <a:pt x="203098" y="90398"/>
                  </a:lnTo>
                  <a:lnTo>
                    <a:pt x="202107" y="90068"/>
                  </a:lnTo>
                  <a:lnTo>
                    <a:pt x="201104" y="90068"/>
                  </a:lnTo>
                  <a:lnTo>
                    <a:pt x="196329" y="90398"/>
                  </a:lnTo>
                  <a:lnTo>
                    <a:pt x="191554" y="100190"/>
                  </a:lnTo>
                  <a:lnTo>
                    <a:pt x="192443" y="104190"/>
                  </a:lnTo>
                  <a:lnTo>
                    <a:pt x="193103" y="106972"/>
                  </a:lnTo>
                  <a:lnTo>
                    <a:pt x="195211" y="108407"/>
                  </a:lnTo>
                  <a:lnTo>
                    <a:pt x="202323" y="105194"/>
                  </a:lnTo>
                  <a:lnTo>
                    <a:pt x="208775" y="95516"/>
                  </a:lnTo>
                  <a:close/>
                </a:path>
                <a:path w="854709" h="313055">
                  <a:moveTo>
                    <a:pt x="211328" y="268300"/>
                  </a:moveTo>
                  <a:lnTo>
                    <a:pt x="209880" y="264414"/>
                  </a:lnTo>
                  <a:lnTo>
                    <a:pt x="208432" y="258737"/>
                  </a:lnTo>
                  <a:lnTo>
                    <a:pt x="206209" y="257289"/>
                  </a:lnTo>
                  <a:lnTo>
                    <a:pt x="203542" y="260515"/>
                  </a:lnTo>
                  <a:lnTo>
                    <a:pt x="201663" y="264414"/>
                  </a:lnTo>
                  <a:lnTo>
                    <a:pt x="201549" y="268414"/>
                  </a:lnTo>
                  <a:lnTo>
                    <a:pt x="202209" y="276199"/>
                  </a:lnTo>
                  <a:lnTo>
                    <a:pt x="205663" y="276644"/>
                  </a:lnTo>
                  <a:lnTo>
                    <a:pt x="208330" y="275082"/>
                  </a:lnTo>
                  <a:lnTo>
                    <a:pt x="209994" y="274307"/>
                  </a:lnTo>
                  <a:lnTo>
                    <a:pt x="211328" y="272630"/>
                  </a:lnTo>
                  <a:lnTo>
                    <a:pt x="211328" y="268300"/>
                  </a:lnTo>
                  <a:close/>
                </a:path>
                <a:path w="854709" h="313055">
                  <a:moveTo>
                    <a:pt x="216992" y="230378"/>
                  </a:moveTo>
                  <a:lnTo>
                    <a:pt x="216954" y="230162"/>
                  </a:lnTo>
                  <a:lnTo>
                    <a:pt x="215773" y="224040"/>
                  </a:lnTo>
                  <a:lnTo>
                    <a:pt x="212331" y="220268"/>
                  </a:lnTo>
                  <a:lnTo>
                    <a:pt x="211543" y="219151"/>
                  </a:lnTo>
                  <a:lnTo>
                    <a:pt x="211277" y="218706"/>
                  </a:lnTo>
                  <a:lnTo>
                    <a:pt x="210591" y="217601"/>
                  </a:lnTo>
                  <a:lnTo>
                    <a:pt x="207657" y="217601"/>
                  </a:lnTo>
                  <a:lnTo>
                    <a:pt x="206438" y="218706"/>
                  </a:lnTo>
                  <a:lnTo>
                    <a:pt x="205155" y="218922"/>
                  </a:lnTo>
                  <a:lnTo>
                    <a:pt x="204254" y="219075"/>
                  </a:lnTo>
                  <a:lnTo>
                    <a:pt x="204876" y="218935"/>
                  </a:lnTo>
                  <a:lnTo>
                    <a:pt x="202882" y="219265"/>
                  </a:lnTo>
                  <a:lnTo>
                    <a:pt x="203885" y="219151"/>
                  </a:lnTo>
                  <a:lnTo>
                    <a:pt x="200888" y="219710"/>
                  </a:lnTo>
                  <a:lnTo>
                    <a:pt x="198323" y="222377"/>
                  </a:lnTo>
                  <a:lnTo>
                    <a:pt x="197662" y="226161"/>
                  </a:lnTo>
                  <a:lnTo>
                    <a:pt x="197218" y="228155"/>
                  </a:lnTo>
                  <a:lnTo>
                    <a:pt x="198767" y="230162"/>
                  </a:lnTo>
                  <a:lnTo>
                    <a:pt x="200215" y="231165"/>
                  </a:lnTo>
                  <a:lnTo>
                    <a:pt x="202882" y="232943"/>
                  </a:lnTo>
                  <a:lnTo>
                    <a:pt x="208330" y="235280"/>
                  </a:lnTo>
                  <a:lnTo>
                    <a:pt x="211543" y="233387"/>
                  </a:lnTo>
                  <a:lnTo>
                    <a:pt x="216992" y="230378"/>
                  </a:lnTo>
                  <a:close/>
                </a:path>
                <a:path w="854709" h="313055">
                  <a:moveTo>
                    <a:pt x="224434" y="3124"/>
                  </a:moveTo>
                  <a:lnTo>
                    <a:pt x="224104" y="0"/>
                  </a:lnTo>
                  <a:lnTo>
                    <a:pt x="213106" y="0"/>
                  </a:lnTo>
                  <a:lnTo>
                    <a:pt x="213106" y="558"/>
                  </a:lnTo>
                  <a:lnTo>
                    <a:pt x="213220" y="1231"/>
                  </a:lnTo>
                  <a:lnTo>
                    <a:pt x="213664" y="1778"/>
                  </a:lnTo>
                  <a:lnTo>
                    <a:pt x="214884" y="3898"/>
                  </a:lnTo>
                  <a:lnTo>
                    <a:pt x="216992" y="7010"/>
                  </a:lnTo>
                  <a:lnTo>
                    <a:pt x="219989" y="6680"/>
                  </a:lnTo>
                  <a:lnTo>
                    <a:pt x="223215" y="6337"/>
                  </a:lnTo>
                  <a:lnTo>
                    <a:pt x="224434" y="3124"/>
                  </a:lnTo>
                  <a:close/>
                </a:path>
                <a:path w="854709" h="313055">
                  <a:moveTo>
                    <a:pt x="228320" y="55041"/>
                  </a:moveTo>
                  <a:lnTo>
                    <a:pt x="224878" y="47701"/>
                  </a:lnTo>
                  <a:lnTo>
                    <a:pt x="217995" y="43815"/>
                  </a:lnTo>
                  <a:lnTo>
                    <a:pt x="221767" y="33578"/>
                  </a:lnTo>
                  <a:lnTo>
                    <a:pt x="216776" y="34366"/>
                  </a:lnTo>
                  <a:lnTo>
                    <a:pt x="215099" y="34467"/>
                  </a:lnTo>
                  <a:lnTo>
                    <a:pt x="209943" y="38087"/>
                  </a:lnTo>
                  <a:lnTo>
                    <a:pt x="220332" y="58153"/>
                  </a:lnTo>
                  <a:lnTo>
                    <a:pt x="222885" y="57708"/>
                  </a:lnTo>
                  <a:lnTo>
                    <a:pt x="226098" y="56934"/>
                  </a:lnTo>
                  <a:lnTo>
                    <a:pt x="228320" y="55041"/>
                  </a:lnTo>
                  <a:close/>
                </a:path>
                <a:path w="854709" h="313055">
                  <a:moveTo>
                    <a:pt x="231660" y="134988"/>
                  </a:moveTo>
                  <a:lnTo>
                    <a:pt x="225209" y="134213"/>
                  </a:lnTo>
                  <a:lnTo>
                    <a:pt x="223443" y="133985"/>
                  </a:lnTo>
                  <a:lnTo>
                    <a:pt x="221996" y="134429"/>
                  </a:lnTo>
                  <a:lnTo>
                    <a:pt x="220776" y="135204"/>
                  </a:lnTo>
                  <a:lnTo>
                    <a:pt x="217106" y="137871"/>
                  </a:lnTo>
                  <a:lnTo>
                    <a:pt x="216103" y="144551"/>
                  </a:lnTo>
                  <a:lnTo>
                    <a:pt x="217322" y="148551"/>
                  </a:lnTo>
                  <a:lnTo>
                    <a:pt x="221564" y="156502"/>
                  </a:lnTo>
                  <a:lnTo>
                    <a:pt x="224853" y="155486"/>
                  </a:lnTo>
                  <a:lnTo>
                    <a:pt x="227012" y="150698"/>
                  </a:lnTo>
                  <a:lnTo>
                    <a:pt x="228993" y="143217"/>
                  </a:lnTo>
                  <a:lnTo>
                    <a:pt x="231660" y="134988"/>
                  </a:lnTo>
                  <a:close/>
                </a:path>
                <a:path w="854709" h="313055">
                  <a:moveTo>
                    <a:pt x="256209" y="107302"/>
                  </a:moveTo>
                  <a:lnTo>
                    <a:pt x="255549" y="100736"/>
                  </a:lnTo>
                  <a:lnTo>
                    <a:pt x="255549" y="100965"/>
                  </a:lnTo>
                  <a:lnTo>
                    <a:pt x="254330" y="97739"/>
                  </a:lnTo>
                  <a:lnTo>
                    <a:pt x="252653" y="93395"/>
                  </a:lnTo>
                  <a:lnTo>
                    <a:pt x="249326" y="86728"/>
                  </a:lnTo>
                  <a:lnTo>
                    <a:pt x="245986" y="91617"/>
                  </a:lnTo>
                  <a:lnTo>
                    <a:pt x="244322" y="93954"/>
                  </a:lnTo>
                  <a:lnTo>
                    <a:pt x="244652" y="96735"/>
                  </a:lnTo>
                  <a:lnTo>
                    <a:pt x="243103" y="102958"/>
                  </a:lnTo>
                  <a:lnTo>
                    <a:pt x="239433" y="107632"/>
                  </a:lnTo>
                  <a:lnTo>
                    <a:pt x="240995" y="113525"/>
                  </a:lnTo>
                  <a:lnTo>
                    <a:pt x="242544" y="115417"/>
                  </a:lnTo>
                  <a:lnTo>
                    <a:pt x="244767" y="113753"/>
                  </a:lnTo>
                  <a:lnTo>
                    <a:pt x="246329" y="112522"/>
                  </a:lnTo>
                  <a:lnTo>
                    <a:pt x="245541" y="110413"/>
                  </a:lnTo>
                  <a:lnTo>
                    <a:pt x="249542" y="105295"/>
                  </a:lnTo>
                  <a:lnTo>
                    <a:pt x="256209" y="107302"/>
                  </a:lnTo>
                  <a:close/>
                </a:path>
                <a:path w="854709" h="313055">
                  <a:moveTo>
                    <a:pt x="261442" y="76606"/>
                  </a:moveTo>
                  <a:lnTo>
                    <a:pt x="259549" y="74612"/>
                  </a:lnTo>
                  <a:lnTo>
                    <a:pt x="255879" y="71501"/>
                  </a:lnTo>
                  <a:lnTo>
                    <a:pt x="248881" y="67386"/>
                  </a:lnTo>
                  <a:lnTo>
                    <a:pt x="245656" y="69824"/>
                  </a:lnTo>
                  <a:lnTo>
                    <a:pt x="243217" y="71831"/>
                  </a:lnTo>
                  <a:lnTo>
                    <a:pt x="244221" y="73939"/>
                  </a:lnTo>
                  <a:lnTo>
                    <a:pt x="246100" y="75717"/>
                  </a:lnTo>
                  <a:lnTo>
                    <a:pt x="247764" y="77508"/>
                  </a:lnTo>
                  <a:lnTo>
                    <a:pt x="250215" y="78943"/>
                  </a:lnTo>
                  <a:lnTo>
                    <a:pt x="251434" y="79946"/>
                  </a:lnTo>
                  <a:lnTo>
                    <a:pt x="253441" y="81394"/>
                  </a:lnTo>
                  <a:lnTo>
                    <a:pt x="255104" y="84061"/>
                  </a:lnTo>
                  <a:lnTo>
                    <a:pt x="257657" y="83172"/>
                  </a:lnTo>
                  <a:lnTo>
                    <a:pt x="258876" y="82613"/>
                  </a:lnTo>
                  <a:lnTo>
                    <a:pt x="261099" y="80060"/>
                  </a:lnTo>
                  <a:lnTo>
                    <a:pt x="261442" y="76606"/>
                  </a:lnTo>
                  <a:close/>
                </a:path>
                <a:path w="854709" h="313055">
                  <a:moveTo>
                    <a:pt x="262547" y="142430"/>
                  </a:moveTo>
                  <a:lnTo>
                    <a:pt x="258991" y="138099"/>
                  </a:lnTo>
                  <a:lnTo>
                    <a:pt x="256438" y="135547"/>
                  </a:lnTo>
                  <a:lnTo>
                    <a:pt x="254330" y="136766"/>
                  </a:lnTo>
                  <a:lnTo>
                    <a:pt x="252323" y="137769"/>
                  </a:lnTo>
                  <a:lnTo>
                    <a:pt x="250329" y="136652"/>
                  </a:lnTo>
                  <a:lnTo>
                    <a:pt x="249986" y="135763"/>
                  </a:lnTo>
                  <a:lnTo>
                    <a:pt x="250101" y="134759"/>
                  </a:lnTo>
                  <a:lnTo>
                    <a:pt x="250215" y="133756"/>
                  </a:lnTo>
                  <a:lnTo>
                    <a:pt x="251434" y="131648"/>
                  </a:lnTo>
                  <a:lnTo>
                    <a:pt x="248323" y="130987"/>
                  </a:lnTo>
                  <a:lnTo>
                    <a:pt x="247434" y="135204"/>
                  </a:lnTo>
                  <a:lnTo>
                    <a:pt x="258991" y="151777"/>
                  </a:lnTo>
                  <a:lnTo>
                    <a:pt x="262547" y="142430"/>
                  </a:lnTo>
                  <a:close/>
                </a:path>
                <a:path w="854709" h="313055">
                  <a:moveTo>
                    <a:pt x="280657" y="37033"/>
                  </a:moveTo>
                  <a:lnTo>
                    <a:pt x="279996" y="33807"/>
                  </a:lnTo>
                  <a:lnTo>
                    <a:pt x="279298" y="31864"/>
                  </a:lnTo>
                  <a:lnTo>
                    <a:pt x="279107" y="31140"/>
                  </a:lnTo>
                  <a:lnTo>
                    <a:pt x="278765" y="30353"/>
                  </a:lnTo>
                  <a:lnTo>
                    <a:pt x="278765" y="30137"/>
                  </a:lnTo>
                  <a:lnTo>
                    <a:pt x="278714" y="30314"/>
                  </a:lnTo>
                  <a:lnTo>
                    <a:pt x="278663" y="30137"/>
                  </a:lnTo>
                  <a:lnTo>
                    <a:pt x="277774" y="27355"/>
                  </a:lnTo>
                  <a:lnTo>
                    <a:pt x="274434" y="23126"/>
                  </a:lnTo>
                  <a:lnTo>
                    <a:pt x="269989" y="23571"/>
                  </a:lnTo>
                  <a:lnTo>
                    <a:pt x="266877" y="25577"/>
                  </a:lnTo>
                  <a:lnTo>
                    <a:pt x="266661" y="28473"/>
                  </a:lnTo>
                  <a:lnTo>
                    <a:pt x="268439" y="29019"/>
                  </a:lnTo>
                  <a:lnTo>
                    <a:pt x="269328" y="30022"/>
                  </a:lnTo>
                  <a:lnTo>
                    <a:pt x="273215" y="34251"/>
                  </a:lnTo>
                  <a:lnTo>
                    <a:pt x="269328" y="38036"/>
                  </a:lnTo>
                  <a:lnTo>
                    <a:pt x="273329" y="45364"/>
                  </a:lnTo>
                  <a:lnTo>
                    <a:pt x="279768" y="50368"/>
                  </a:lnTo>
                  <a:lnTo>
                    <a:pt x="280441" y="41033"/>
                  </a:lnTo>
                  <a:lnTo>
                    <a:pt x="280657" y="37033"/>
                  </a:lnTo>
                  <a:close/>
                </a:path>
                <a:path w="854709" h="313055">
                  <a:moveTo>
                    <a:pt x="292328" y="165900"/>
                  </a:moveTo>
                  <a:lnTo>
                    <a:pt x="291655" y="162890"/>
                  </a:lnTo>
                  <a:lnTo>
                    <a:pt x="290880" y="159664"/>
                  </a:lnTo>
                  <a:lnTo>
                    <a:pt x="289217" y="158330"/>
                  </a:lnTo>
                  <a:lnTo>
                    <a:pt x="287108" y="158229"/>
                  </a:lnTo>
                  <a:lnTo>
                    <a:pt x="282663" y="158229"/>
                  </a:lnTo>
                  <a:lnTo>
                    <a:pt x="276542" y="164007"/>
                  </a:lnTo>
                  <a:lnTo>
                    <a:pt x="275323" y="168681"/>
                  </a:lnTo>
                  <a:lnTo>
                    <a:pt x="274764" y="170459"/>
                  </a:lnTo>
                  <a:lnTo>
                    <a:pt x="275209" y="171894"/>
                  </a:lnTo>
                  <a:lnTo>
                    <a:pt x="276098" y="173012"/>
                  </a:lnTo>
                  <a:lnTo>
                    <a:pt x="278320" y="175463"/>
                  </a:lnTo>
                  <a:lnTo>
                    <a:pt x="281101" y="175907"/>
                  </a:lnTo>
                  <a:lnTo>
                    <a:pt x="283552" y="175120"/>
                  </a:lnTo>
                  <a:lnTo>
                    <a:pt x="285661" y="174574"/>
                  </a:lnTo>
                  <a:lnTo>
                    <a:pt x="287540" y="173228"/>
                  </a:lnTo>
                  <a:lnTo>
                    <a:pt x="291096" y="169125"/>
                  </a:lnTo>
                  <a:lnTo>
                    <a:pt x="292328" y="165900"/>
                  </a:lnTo>
                  <a:close/>
                </a:path>
                <a:path w="854709" h="313055">
                  <a:moveTo>
                    <a:pt x="318770" y="70942"/>
                  </a:moveTo>
                  <a:lnTo>
                    <a:pt x="317881" y="67602"/>
                  </a:lnTo>
                  <a:lnTo>
                    <a:pt x="317995" y="66611"/>
                  </a:lnTo>
                  <a:lnTo>
                    <a:pt x="317995" y="64935"/>
                  </a:lnTo>
                  <a:lnTo>
                    <a:pt x="302996" y="55486"/>
                  </a:lnTo>
                  <a:lnTo>
                    <a:pt x="299656" y="61937"/>
                  </a:lnTo>
                  <a:lnTo>
                    <a:pt x="316547" y="74942"/>
                  </a:lnTo>
                  <a:lnTo>
                    <a:pt x="318325" y="71615"/>
                  </a:lnTo>
                  <a:lnTo>
                    <a:pt x="318770" y="70942"/>
                  </a:lnTo>
                  <a:close/>
                </a:path>
                <a:path w="854709" h="313055">
                  <a:moveTo>
                    <a:pt x="330885" y="135991"/>
                  </a:moveTo>
                  <a:lnTo>
                    <a:pt x="328218" y="133870"/>
                  </a:lnTo>
                  <a:lnTo>
                    <a:pt x="327774" y="133426"/>
                  </a:lnTo>
                  <a:lnTo>
                    <a:pt x="327215" y="133311"/>
                  </a:lnTo>
                  <a:lnTo>
                    <a:pt x="326542" y="133311"/>
                  </a:lnTo>
                  <a:lnTo>
                    <a:pt x="323659" y="133096"/>
                  </a:lnTo>
                  <a:lnTo>
                    <a:pt x="319773" y="136880"/>
                  </a:lnTo>
                  <a:lnTo>
                    <a:pt x="316763" y="140881"/>
                  </a:lnTo>
                  <a:lnTo>
                    <a:pt x="314883" y="148767"/>
                  </a:lnTo>
                  <a:lnTo>
                    <a:pt x="318439" y="150329"/>
                  </a:lnTo>
                  <a:lnTo>
                    <a:pt x="323329" y="152552"/>
                  </a:lnTo>
                  <a:lnTo>
                    <a:pt x="325551" y="152107"/>
                  </a:lnTo>
                  <a:lnTo>
                    <a:pt x="326885" y="147434"/>
                  </a:lnTo>
                  <a:lnTo>
                    <a:pt x="327774" y="144653"/>
                  </a:lnTo>
                  <a:lnTo>
                    <a:pt x="330885" y="135991"/>
                  </a:lnTo>
                  <a:close/>
                </a:path>
                <a:path w="854709" h="313055">
                  <a:moveTo>
                    <a:pt x="332105" y="97409"/>
                  </a:moveTo>
                  <a:lnTo>
                    <a:pt x="326542" y="90843"/>
                  </a:lnTo>
                  <a:lnTo>
                    <a:pt x="320662" y="90766"/>
                  </a:lnTo>
                  <a:lnTo>
                    <a:pt x="315353" y="97599"/>
                  </a:lnTo>
                  <a:lnTo>
                    <a:pt x="313829" y="104482"/>
                  </a:lnTo>
                  <a:lnTo>
                    <a:pt x="319328" y="104521"/>
                  </a:lnTo>
                  <a:lnTo>
                    <a:pt x="324662" y="102514"/>
                  </a:lnTo>
                  <a:lnTo>
                    <a:pt x="332105" y="97409"/>
                  </a:lnTo>
                  <a:close/>
                </a:path>
                <a:path w="854709" h="313055">
                  <a:moveTo>
                    <a:pt x="363181" y="116814"/>
                  </a:moveTo>
                  <a:lnTo>
                    <a:pt x="353428" y="114744"/>
                  </a:lnTo>
                  <a:lnTo>
                    <a:pt x="349326" y="117868"/>
                  </a:lnTo>
                  <a:lnTo>
                    <a:pt x="348208" y="121754"/>
                  </a:lnTo>
                  <a:lnTo>
                    <a:pt x="350431" y="126644"/>
                  </a:lnTo>
                  <a:lnTo>
                    <a:pt x="350545" y="126873"/>
                  </a:lnTo>
                  <a:lnTo>
                    <a:pt x="356984" y="132295"/>
                  </a:lnTo>
                  <a:lnTo>
                    <a:pt x="362775" y="125780"/>
                  </a:lnTo>
                  <a:lnTo>
                    <a:pt x="363181" y="116814"/>
                  </a:lnTo>
                  <a:close/>
                </a:path>
                <a:path w="854709" h="313055">
                  <a:moveTo>
                    <a:pt x="406095" y="94957"/>
                  </a:moveTo>
                  <a:lnTo>
                    <a:pt x="403987" y="94843"/>
                  </a:lnTo>
                  <a:lnTo>
                    <a:pt x="400659" y="98069"/>
                  </a:lnTo>
                  <a:lnTo>
                    <a:pt x="398208" y="100406"/>
                  </a:lnTo>
                  <a:lnTo>
                    <a:pt x="392772" y="107073"/>
                  </a:lnTo>
                  <a:lnTo>
                    <a:pt x="392988" y="110528"/>
                  </a:lnTo>
                  <a:lnTo>
                    <a:pt x="392988" y="110972"/>
                  </a:lnTo>
                  <a:lnTo>
                    <a:pt x="393103" y="111417"/>
                  </a:lnTo>
                  <a:lnTo>
                    <a:pt x="393433" y="111861"/>
                  </a:lnTo>
                  <a:lnTo>
                    <a:pt x="394995" y="113753"/>
                  </a:lnTo>
                  <a:lnTo>
                    <a:pt x="399770" y="112750"/>
                  </a:lnTo>
                  <a:lnTo>
                    <a:pt x="400659" y="110744"/>
                  </a:lnTo>
                  <a:lnTo>
                    <a:pt x="400989" y="109855"/>
                  </a:lnTo>
                  <a:lnTo>
                    <a:pt x="400659" y="107962"/>
                  </a:lnTo>
                  <a:lnTo>
                    <a:pt x="401434" y="104521"/>
                  </a:lnTo>
                  <a:lnTo>
                    <a:pt x="402539" y="101968"/>
                  </a:lnTo>
                  <a:lnTo>
                    <a:pt x="406095" y="94957"/>
                  </a:lnTo>
                  <a:close/>
                </a:path>
                <a:path w="854709" h="313055">
                  <a:moveTo>
                    <a:pt x="419315" y="14465"/>
                  </a:moveTo>
                  <a:lnTo>
                    <a:pt x="418985" y="12230"/>
                  </a:lnTo>
                  <a:lnTo>
                    <a:pt x="418541" y="7454"/>
                  </a:lnTo>
                  <a:lnTo>
                    <a:pt x="416433" y="6896"/>
                  </a:lnTo>
                  <a:lnTo>
                    <a:pt x="412762" y="10452"/>
                  </a:lnTo>
                  <a:lnTo>
                    <a:pt x="410210" y="14122"/>
                  </a:lnTo>
                  <a:lnTo>
                    <a:pt x="410768" y="18122"/>
                  </a:lnTo>
                  <a:lnTo>
                    <a:pt x="410984" y="22136"/>
                  </a:lnTo>
                  <a:lnTo>
                    <a:pt x="411099" y="22796"/>
                  </a:lnTo>
                  <a:lnTo>
                    <a:pt x="410984" y="23571"/>
                  </a:lnTo>
                  <a:lnTo>
                    <a:pt x="411099" y="24244"/>
                  </a:lnTo>
                  <a:lnTo>
                    <a:pt x="411099" y="25247"/>
                  </a:lnTo>
                  <a:lnTo>
                    <a:pt x="411327" y="26136"/>
                  </a:lnTo>
                  <a:lnTo>
                    <a:pt x="413207" y="29133"/>
                  </a:lnTo>
                  <a:lnTo>
                    <a:pt x="413994" y="26911"/>
                  </a:lnTo>
                  <a:lnTo>
                    <a:pt x="415544" y="23914"/>
                  </a:lnTo>
                  <a:lnTo>
                    <a:pt x="416217" y="22136"/>
                  </a:lnTo>
                  <a:lnTo>
                    <a:pt x="416763" y="20459"/>
                  </a:lnTo>
                  <a:lnTo>
                    <a:pt x="417436" y="18237"/>
                  </a:lnTo>
                  <a:lnTo>
                    <a:pt x="419315" y="14465"/>
                  </a:lnTo>
                  <a:close/>
                </a:path>
                <a:path w="854709" h="313055">
                  <a:moveTo>
                    <a:pt x="455434" y="285864"/>
                  </a:moveTo>
                  <a:lnTo>
                    <a:pt x="446214" y="280301"/>
                  </a:lnTo>
                  <a:lnTo>
                    <a:pt x="446316" y="283641"/>
                  </a:lnTo>
                  <a:lnTo>
                    <a:pt x="446316" y="287426"/>
                  </a:lnTo>
                  <a:lnTo>
                    <a:pt x="451319" y="290753"/>
                  </a:lnTo>
                  <a:lnTo>
                    <a:pt x="454101" y="287426"/>
                  </a:lnTo>
                  <a:lnTo>
                    <a:pt x="455434" y="285864"/>
                  </a:lnTo>
                  <a:close/>
                </a:path>
                <a:path w="854709" h="313055">
                  <a:moveTo>
                    <a:pt x="592543" y="200583"/>
                  </a:moveTo>
                  <a:lnTo>
                    <a:pt x="591540" y="196697"/>
                  </a:lnTo>
                  <a:lnTo>
                    <a:pt x="590880" y="192582"/>
                  </a:lnTo>
                  <a:lnTo>
                    <a:pt x="588759" y="191808"/>
                  </a:lnTo>
                  <a:lnTo>
                    <a:pt x="585317" y="194475"/>
                  </a:lnTo>
                  <a:lnTo>
                    <a:pt x="581990" y="198361"/>
                  </a:lnTo>
                  <a:lnTo>
                    <a:pt x="580656" y="203149"/>
                  </a:lnTo>
                  <a:lnTo>
                    <a:pt x="579983" y="208038"/>
                  </a:lnTo>
                  <a:lnTo>
                    <a:pt x="579424" y="211594"/>
                  </a:lnTo>
                  <a:lnTo>
                    <a:pt x="580872" y="214045"/>
                  </a:lnTo>
                  <a:lnTo>
                    <a:pt x="586435" y="212369"/>
                  </a:lnTo>
                  <a:lnTo>
                    <a:pt x="588759" y="211594"/>
                  </a:lnTo>
                  <a:lnTo>
                    <a:pt x="589102" y="211366"/>
                  </a:lnTo>
                  <a:lnTo>
                    <a:pt x="589432" y="207479"/>
                  </a:lnTo>
                  <a:lnTo>
                    <a:pt x="589876" y="203809"/>
                  </a:lnTo>
                  <a:lnTo>
                    <a:pt x="592543" y="200583"/>
                  </a:lnTo>
                  <a:close/>
                </a:path>
                <a:path w="854709" h="313055">
                  <a:moveTo>
                    <a:pt x="604989" y="172681"/>
                  </a:moveTo>
                  <a:lnTo>
                    <a:pt x="601535" y="170116"/>
                  </a:lnTo>
                  <a:lnTo>
                    <a:pt x="598322" y="167335"/>
                  </a:lnTo>
                  <a:lnTo>
                    <a:pt x="594868" y="165011"/>
                  </a:lnTo>
                  <a:lnTo>
                    <a:pt x="592315" y="163449"/>
                  </a:lnTo>
                  <a:lnTo>
                    <a:pt x="585203" y="168681"/>
                  </a:lnTo>
                  <a:lnTo>
                    <a:pt x="586092" y="171894"/>
                  </a:lnTo>
                  <a:lnTo>
                    <a:pt x="586320" y="172237"/>
                  </a:lnTo>
                  <a:lnTo>
                    <a:pt x="592810" y="179679"/>
                  </a:lnTo>
                  <a:lnTo>
                    <a:pt x="599503" y="179539"/>
                  </a:lnTo>
                  <a:lnTo>
                    <a:pt x="604202" y="175780"/>
                  </a:lnTo>
                  <a:lnTo>
                    <a:pt x="604989" y="172681"/>
                  </a:lnTo>
                  <a:close/>
                </a:path>
                <a:path w="854709" h="313055">
                  <a:moveTo>
                    <a:pt x="605980" y="266636"/>
                  </a:moveTo>
                  <a:lnTo>
                    <a:pt x="602767" y="261289"/>
                  </a:lnTo>
                  <a:lnTo>
                    <a:pt x="601205" y="259410"/>
                  </a:lnTo>
                  <a:lnTo>
                    <a:pt x="596988" y="253847"/>
                  </a:lnTo>
                  <a:lnTo>
                    <a:pt x="595655" y="261632"/>
                  </a:lnTo>
                  <a:lnTo>
                    <a:pt x="596099" y="265303"/>
                  </a:lnTo>
                  <a:lnTo>
                    <a:pt x="596315" y="266966"/>
                  </a:lnTo>
                  <a:lnTo>
                    <a:pt x="598093" y="268859"/>
                  </a:lnTo>
                  <a:lnTo>
                    <a:pt x="599871" y="269633"/>
                  </a:lnTo>
                  <a:lnTo>
                    <a:pt x="601319" y="270192"/>
                  </a:lnTo>
                  <a:lnTo>
                    <a:pt x="602767" y="270078"/>
                  </a:lnTo>
                  <a:lnTo>
                    <a:pt x="603872" y="268859"/>
                  </a:lnTo>
                  <a:lnTo>
                    <a:pt x="605980" y="266636"/>
                  </a:lnTo>
                  <a:close/>
                </a:path>
                <a:path w="854709" h="313055">
                  <a:moveTo>
                    <a:pt x="641718" y="245021"/>
                  </a:moveTo>
                  <a:lnTo>
                    <a:pt x="636917" y="242150"/>
                  </a:lnTo>
                  <a:lnTo>
                    <a:pt x="629259" y="242023"/>
                  </a:lnTo>
                  <a:lnTo>
                    <a:pt x="628205" y="247281"/>
                  </a:lnTo>
                  <a:lnTo>
                    <a:pt x="630212" y="248170"/>
                  </a:lnTo>
                  <a:lnTo>
                    <a:pt x="632206" y="248285"/>
                  </a:lnTo>
                  <a:lnTo>
                    <a:pt x="634199" y="247954"/>
                  </a:lnTo>
                  <a:lnTo>
                    <a:pt x="641718" y="245021"/>
                  </a:lnTo>
                  <a:close/>
                </a:path>
                <a:path w="854709" h="313055">
                  <a:moveTo>
                    <a:pt x="666877" y="267525"/>
                  </a:moveTo>
                  <a:lnTo>
                    <a:pt x="666648" y="268185"/>
                  </a:lnTo>
                  <a:lnTo>
                    <a:pt x="666534" y="268414"/>
                  </a:lnTo>
                  <a:lnTo>
                    <a:pt x="666534" y="268630"/>
                  </a:lnTo>
                  <a:lnTo>
                    <a:pt x="666432" y="268960"/>
                  </a:lnTo>
                  <a:lnTo>
                    <a:pt x="666648" y="268516"/>
                  </a:lnTo>
                  <a:lnTo>
                    <a:pt x="666877" y="267525"/>
                  </a:lnTo>
                  <a:close/>
                </a:path>
                <a:path w="854709" h="313055">
                  <a:moveTo>
                    <a:pt x="667321" y="263740"/>
                  </a:moveTo>
                  <a:lnTo>
                    <a:pt x="661873" y="266407"/>
                  </a:lnTo>
                  <a:lnTo>
                    <a:pt x="659765" y="265849"/>
                  </a:lnTo>
                  <a:lnTo>
                    <a:pt x="657758" y="265404"/>
                  </a:lnTo>
                  <a:lnTo>
                    <a:pt x="655764" y="259626"/>
                  </a:lnTo>
                  <a:lnTo>
                    <a:pt x="653211" y="261962"/>
                  </a:lnTo>
                  <a:lnTo>
                    <a:pt x="651090" y="264071"/>
                  </a:lnTo>
                  <a:lnTo>
                    <a:pt x="656094" y="272630"/>
                  </a:lnTo>
                  <a:lnTo>
                    <a:pt x="663422" y="279527"/>
                  </a:lnTo>
                  <a:lnTo>
                    <a:pt x="664870" y="273519"/>
                  </a:lnTo>
                  <a:lnTo>
                    <a:pt x="666432" y="268414"/>
                  </a:lnTo>
                  <a:lnTo>
                    <a:pt x="666648" y="268185"/>
                  </a:lnTo>
                  <a:lnTo>
                    <a:pt x="666915" y="266407"/>
                  </a:lnTo>
                  <a:lnTo>
                    <a:pt x="667004" y="265849"/>
                  </a:lnTo>
                  <a:lnTo>
                    <a:pt x="667067" y="265404"/>
                  </a:lnTo>
                  <a:lnTo>
                    <a:pt x="667321" y="263740"/>
                  </a:lnTo>
                  <a:close/>
                </a:path>
                <a:path w="854709" h="313055">
                  <a:moveTo>
                    <a:pt x="684644" y="199809"/>
                  </a:moveTo>
                  <a:lnTo>
                    <a:pt x="683094" y="195021"/>
                  </a:lnTo>
                  <a:lnTo>
                    <a:pt x="682980" y="194475"/>
                  </a:lnTo>
                  <a:lnTo>
                    <a:pt x="682866" y="193357"/>
                  </a:lnTo>
                  <a:lnTo>
                    <a:pt x="682091" y="182130"/>
                  </a:lnTo>
                  <a:lnTo>
                    <a:pt x="676757" y="188023"/>
                  </a:lnTo>
                  <a:lnTo>
                    <a:pt x="673874" y="191135"/>
                  </a:lnTo>
                  <a:lnTo>
                    <a:pt x="670763" y="196138"/>
                  </a:lnTo>
                  <a:lnTo>
                    <a:pt x="670763" y="202806"/>
                  </a:lnTo>
                  <a:lnTo>
                    <a:pt x="671423" y="204139"/>
                  </a:lnTo>
                  <a:lnTo>
                    <a:pt x="673646" y="205257"/>
                  </a:lnTo>
                  <a:lnTo>
                    <a:pt x="679869" y="208153"/>
                  </a:lnTo>
                  <a:lnTo>
                    <a:pt x="684644" y="199809"/>
                  </a:lnTo>
                  <a:close/>
                </a:path>
                <a:path w="854709" h="313055">
                  <a:moveTo>
                    <a:pt x="705319" y="264185"/>
                  </a:moveTo>
                  <a:lnTo>
                    <a:pt x="705205" y="263296"/>
                  </a:lnTo>
                  <a:lnTo>
                    <a:pt x="705205" y="263067"/>
                  </a:lnTo>
                  <a:lnTo>
                    <a:pt x="703872" y="258965"/>
                  </a:lnTo>
                  <a:lnTo>
                    <a:pt x="701421" y="258064"/>
                  </a:lnTo>
                  <a:lnTo>
                    <a:pt x="698207" y="260629"/>
                  </a:lnTo>
                  <a:lnTo>
                    <a:pt x="697979" y="260629"/>
                  </a:lnTo>
                  <a:lnTo>
                    <a:pt x="697763" y="260959"/>
                  </a:lnTo>
                  <a:lnTo>
                    <a:pt x="697649" y="261188"/>
                  </a:lnTo>
                  <a:lnTo>
                    <a:pt x="696429" y="262293"/>
                  </a:lnTo>
                  <a:lnTo>
                    <a:pt x="695540" y="264960"/>
                  </a:lnTo>
                  <a:lnTo>
                    <a:pt x="695426" y="266192"/>
                  </a:lnTo>
                  <a:lnTo>
                    <a:pt x="695312" y="266636"/>
                  </a:lnTo>
                  <a:lnTo>
                    <a:pt x="695312" y="267627"/>
                  </a:lnTo>
                  <a:lnTo>
                    <a:pt x="695426" y="267855"/>
                  </a:lnTo>
                  <a:lnTo>
                    <a:pt x="695756" y="271640"/>
                  </a:lnTo>
                  <a:lnTo>
                    <a:pt x="700430" y="269519"/>
                  </a:lnTo>
                  <a:lnTo>
                    <a:pt x="704430" y="265518"/>
                  </a:lnTo>
                  <a:lnTo>
                    <a:pt x="705319" y="264185"/>
                  </a:lnTo>
                  <a:close/>
                </a:path>
                <a:path w="854709" h="313055">
                  <a:moveTo>
                    <a:pt x="713092" y="179120"/>
                  </a:moveTo>
                  <a:lnTo>
                    <a:pt x="712978" y="178460"/>
                  </a:lnTo>
                  <a:lnTo>
                    <a:pt x="712317" y="173126"/>
                  </a:lnTo>
                  <a:lnTo>
                    <a:pt x="703872" y="173228"/>
                  </a:lnTo>
                  <a:lnTo>
                    <a:pt x="702538" y="179349"/>
                  </a:lnTo>
                  <a:lnTo>
                    <a:pt x="701649" y="183680"/>
                  </a:lnTo>
                  <a:lnTo>
                    <a:pt x="711428" y="186905"/>
                  </a:lnTo>
                  <a:lnTo>
                    <a:pt x="712876" y="180797"/>
                  </a:lnTo>
                  <a:lnTo>
                    <a:pt x="713092" y="179120"/>
                  </a:lnTo>
                  <a:close/>
                </a:path>
                <a:path w="854709" h="313055">
                  <a:moveTo>
                    <a:pt x="718159" y="110566"/>
                  </a:moveTo>
                  <a:lnTo>
                    <a:pt x="713320" y="107416"/>
                  </a:lnTo>
                  <a:lnTo>
                    <a:pt x="713536" y="107416"/>
                  </a:lnTo>
                  <a:lnTo>
                    <a:pt x="712978" y="107302"/>
                  </a:lnTo>
                  <a:lnTo>
                    <a:pt x="710311" y="107073"/>
                  </a:lnTo>
                  <a:lnTo>
                    <a:pt x="711758" y="107302"/>
                  </a:lnTo>
                  <a:lnTo>
                    <a:pt x="712762" y="107416"/>
                  </a:lnTo>
                  <a:lnTo>
                    <a:pt x="708317" y="107073"/>
                  </a:lnTo>
                  <a:lnTo>
                    <a:pt x="703199" y="110299"/>
                  </a:lnTo>
                  <a:lnTo>
                    <a:pt x="703427" y="112864"/>
                  </a:lnTo>
                  <a:lnTo>
                    <a:pt x="707263" y="116281"/>
                  </a:lnTo>
                  <a:lnTo>
                    <a:pt x="714159" y="114515"/>
                  </a:lnTo>
                  <a:lnTo>
                    <a:pt x="718159" y="110566"/>
                  </a:lnTo>
                  <a:close/>
                </a:path>
                <a:path w="854709" h="313055">
                  <a:moveTo>
                    <a:pt x="722426" y="291541"/>
                  </a:moveTo>
                  <a:lnTo>
                    <a:pt x="719429" y="284645"/>
                  </a:lnTo>
                  <a:lnTo>
                    <a:pt x="715098" y="287642"/>
                  </a:lnTo>
                  <a:lnTo>
                    <a:pt x="713651" y="288874"/>
                  </a:lnTo>
                  <a:lnTo>
                    <a:pt x="712876" y="290093"/>
                  </a:lnTo>
                  <a:lnTo>
                    <a:pt x="709206" y="295211"/>
                  </a:lnTo>
                  <a:lnTo>
                    <a:pt x="717207" y="300101"/>
                  </a:lnTo>
                  <a:lnTo>
                    <a:pt x="722426" y="291541"/>
                  </a:lnTo>
                  <a:close/>
                </a:path>
                <a:path w="854709" h="313055">
                  <a:moveTo>
                    <a:pt x="730097" y="145554"/>
                  </a:moveTo>
                  <a:lnTo>
                    <a:pt x="729310" y="139204"/>
                  </a:lnTo>
                  <a:lnTo>
                    <a:pt x="728865" y="135547"/>
                  </a:lnTo>
                  <a:lnTo>
                    <a:pt x="724865" y="136766"/>
                  </a:lnTo>
                  <a:lnTo>
                    <a:pt x="723430" y="136321"/>
                  </a:lnTo>
                  <a:lnTo>
                    <a:pt x="723874" y="136436"/>
                  </a:lnTo>
                  <a:lnTo>
                    <a:pt x="723531" y="136321"/>
                  </a:lnTo>
                  <a:lnTo>
                    <a:pt x="722985" y="136207"/>
                  </a:lnTo>
                  <a:lnTo>
                    <a:pt x="722757" y="136093"/>
                  </a:lnTo>
                  <a:lnTo>
                    <a:pt x="722426" y="136093"/>
                  </a:lnTo>
                  <a:lnTo>
                    <a:pt x="719201" y="135318"/>
                  </a:lnTo>
                  <a:lnTo>
                    <a:pt x="716978" y="135204"/>
                  </a:lnTo>
                  <a:lnTo>
                    <a:pt x="715645" y="136321"/>
                  </a:lnTo>
                  <a:lnTo>
                    <a:pt x="715314" y="136537"/>
                  </a:lnTo>
                  <a:lnTo>
                    <a:pt x="715098" y="136652"/>
                  </a:lnTo>
                  <a:lnTo>
                    <a:pt x="714654" y="137096"/>
                  </a:lnTo>
                  <a:lnTo>
                    <a:pt x="714654" y="137325"/>
                  </a:lnTo>
                  <a:lnTo>
                    <a:pt x="714209" y="137985"/>
                  </a:lnTo>
                  <a:lnTo>
                    <a:pt x="713981" y="138760"/>
                  </a:lnTo>
                  <a:lnTo>
                    <a:pt x="713867" y="139877"/>
                  </a:lnTo>
                  <a:lnTo>
                    <a:pt x="713422" y="147332"/>
                  </a:lnTo>
                  <a:lnTo>
                    <a:pt x="730097" y="145554"/>
                  </a:lnTo>
                  <a:close/>
                </a:path>
                <a:path w="854709" h="313055">
                  <a:moveTo>
                    <a:pt x="736981" y="203479"/>
                  </a:moveTo>
                  <a:lnTo>
                    <a:pt x="734872" y="203250"/>
                  </a:lnTo>
                  <a:lnTo>
                    <a:pt x="728535" y="203250"/>
                  </a:lnTo>
                  <a:lnTo>
                    <a:pt x="723760" y="206032"/>
                  </a:lnTo>
                  <a:lnTo>
                    <a:pt x="722198" y="211264"/>
                  </a:lnTo>
                  <a:lnTo>
                    <a:pt x="722312" y="212598"/>
                  </a:lnTo>
                  <a:lnTo>
                    <a:pt x="722642" y="213931"/>
                  </a:lnTo>
                  <a:lnTo>
                    <a:pt x="723201" y="216369"/>
                  </a:lnTo>
                  <a:lnTo>
                    <a:pt x="724763" y="218592"/>
                  </a:lnTo>
                  <a:lnTo>
                    <a:pt x="727430" y="217817"/>
                  </a:lnTo>
                  <a:lnTo>
                    <a:pt x="729653" y="217258"/>
                  </a:lnTo>
                  <a:lnTo>
                    <a:pt x="731202" y="214376"/>
                  </a:lnTo>
                  <a:lnTo>
                    <a:pt x="732421" y="211366"/>
                  </a:lnTo>
                  <a:lnTo>
                    <a:pt x="733539" y="208813"/>
                  </a:lnTo>
                  <a:lnTo>
                    <a:pt x="734542" y="206146"/>
                  </a:lnTo>
                  <a:lnTo>
                    <a:pt x="736981" y="203479"/>
                  </a:lnTo>
                  <a:close/>
                </a:path>
                <a:path w="854709" h="313055">
                  <a:moveTo>
                    <a:pt x="751763" y="5791"/>
                  </a:moveTo>
                  <a:lnTo>
                    <a:pt x="751090" y="3670"/>
                  </a:lnTo>
                  <a:lnTo>
                    <a:pt x="750430" y="1676"/>
                  </a:lnTo>
                  <a:lnTo>
                    <a:pt x="749541" y="444"/>
                  </a:lnTo>
                  <a:lnTo>
                    <a:pt x="748423" y="0"/>
                  </a:lnTo>
                  <a:lnTo>
                    <a:pt x="746429" y="0"/>
                  </a:lnTo>
                  <a:lnTo>
                    <a:pt x="745756" y="228"/>
                  </a:lnTo>
                  <a:lnTo>
                    <a:pt x="744982" y="558"/>
                  </a:lnTo>
                  <a:lnTo>
                    <a:pt x="742645" y="2336"/>
                  </a:lnTo>
                  <a:lnTo>
                    <a:pt x="740867" y="5562"/>
                  </a:lnTo>
                  <a:lnTo>
                    <a:pt x="740981" y="7899"/>
                  </a:lnTo>
                  <a:lnTo>
                    <a:pt x="741095" y="9017"/>
                  </a:lnTo>
                  <a:lnTo>
                    <a:pt x="741426" y="9906"/>
                  </a:lnTo>
                  <a:lnTo>
                    <a:pt x="742429" y="10350"/>
                  </a:lnTo>
                  <a:lnTo>
                    <a:pt x="744753" y="11569"/>
                  </a:lnTo>
                  <a:lnTo>
                    <a:pt x="751763" y="5791"/>
                  </a:lnTo>
                  <a:close/>
                </a:path>
                <a:path w="854709" h="313055">
                  <a:moveTo>
                    <a:pt x="759764" y="112077"/>
                  </a:moveTo>
                  <a:lnTo>
                    <a:pt x="753313" y="111086"/>
                  </a:lnTo>
                  <a:lnTo>
                    <a:pt x="751420" y="111975"/>
                  </a:lnTo>
                  <a:lnTo>
                    <a:pt x="750201" y="112420"/>
                  </a:lnTo>
                  <a:lnTo>
                    <a:pt x="749198" y="113855"/>
                  </a:lnTo>
                  <a:lnTo>
                    <a:pt x="748753" y="115531"/>
                  </a:lnTo>
                  <a:lnTo>
                    <a:pt x="748207" y="117424"/>
                  </a:lnTo>
                  <a:lnTo>
                    <a:pt x="748423" y="119646"/>
                  </a:lnTo>
                  <a:lnTo>
                    <a:pt x="752208" y="123088"/>
                  </a:lnTo>
                  <a:lnTo>
                    <a:pt x="755865" y="117309"/>
                  </a:lnTo>
                  <a:lnTo>
                    <a:pt x="759764" y="112077"/>
                  </a:lnTo>
                  <a:close/>
                </a:path>
                <a:path w="854709" h="313055">
                  <a:moveTo>
                    <a:pt x="764870" y="197142"/>
                  </a:moveTo>
                  <a:lnTo>
                    <a:pt x="763765" y="197256"/>
                  </a:lnTo>
                  <a:lnTo>
                    <a:pt x="761428" y="197916"/>
                  </a:lnTo>
                  <a:lnTo>
                    <a:pt x="764870" y="197142"/>
                  </a:lnTo>
                  <a:close/>
                </a:path>
                <a:path w="854709" h="313055">
                  <a:moveTo>
                    <a:pt x="773874" y="285750"/>
                  </a:moveTo>
                  <a:lnTo>
                    <a:pt x="770318" y="284975"/>
                  </a:lnTo>
                  <a:lnTo>
                    <a:pt x="768540" y="287540"/>
                  </a:lnTo>
                  <a:lnTo>
                    <a:pt x="768426" y="287985"/>
                  </a:lnTo>
                  <a:lnTo>
                    <a:pt x="768540" y="288315"/>
                  </a:lnTo>
                  <a:lnTo>
                    <a:pt x="768540" y="288531"/>
                  </a:lnTo>
                  <a:lnTo>
                    <a:pt x="768870" y="289979"/>
                  </a:lnTo>
                  <a:lnTo>
                    <a:pt x="770204" y="291096"/>
                  </a:lnTo>
                  <a:lnTo>
                    <a:pt x="772312" y="291096"/>
                  </a:lnTo>
                  <a:lnTo>
                    <a:pt x="773087" y="290537"/>
                  </a:lnTo>
                  <a:lnTo>
                    <a:pt x="773874" y="285750"/>
                  </a:lnTo>
                  <a:close/>
                </a:path>
                <a:path w="854709" h="313055">
                  <a:moveTo>
                    <a:pt x="775423" y="194030"/>
                  </a:moveTo>
                  <a:lnTo>
                    <a:pt x="772312" y="187579"/>
                  </a:lnTo>
                  <a:lnTo>
                    <a:pt x="767854" y="186855"/>
                  </a:lnTo>
                  <a:lnTo>
                    <a:pt x="762292" y="191287"/>
                  </a:lnTo>
                  <a:lnTo>
                    <a:pt x="759599" y="196291"/>
                  </a:lnTo>
                  <a:lnTo>
                    <a:pt x="763765" y="197256"/>
                  </a:lnTo>
                  <a:lnTo>
                    <a:pt x="768426" y="196583"/>
                  </a:lnTo>
                  <a:lnTo>
                    <a:pt x="775423" y="194030"/>
                  </a:lnTo>
                  <a:close/>
                </a:path>
                <a:path w="854709" h="313055">
                  <a:moveTo>
                    <a:pt x="788758" y="73494"/>
                  </a:moveTo>
                  <a:lnTo>
                    <a:pt x="787311" y="72161"/>
                  </a:lnTo>
                  <a:lnTo>
                    <a:pt x="784098" y="68834"/>
                  </a:lnTo>
                  <a:lnTo>
                    <a:pt x="780542" y="75057"/>
                  </a:lnTo>
                  <a:lnTo>
                    <a:pt x="778979" y="77279"/>
                  </a:lnTo>
                  <a:lnTo>
                    <a:pt x="776757" y="80619"/>
                  </a:lnTo>
                  <a:lnTo>
                    <a:pt x="776097" y="86956"/>
                  </a:lnTo>
                  <a:lnTo>
                    <a:pt x="781875" y="84950"/>
                  </a:lnTo>
                  <a:lnTo>
                    <a:pt x="782205" y="84734"/>
                  </a:lnTo>
                  <a:lnTo>
                    <a:pt x="783653" y="84175"/>
                  </a:lnTo>
                  <a:lnTo>
                    <a:pt x="785202" y="82727"/>
                  </a:lnTo>
                  <a:lnTo>
                    <a:pt x="786536" y="80949"/>
                  </a:lnTo>
                  <a:lnTo>
                    <a:pt x="787095" y="79946"/>
                  </a:lnTo>
                  <a:lnTo>
                    <a:pt x="787641" y="78841"/>
                  </a:lnTo>
                  <a:lnTo>
                    <a:pt x="787984" y="77724"/>
                  </a:lnTo>
                  <a:lnTo>
                    <a:pt x="788758" y="75615"/>
                  </a:lnTo>
                  <a:lnTo>
                    <a:pt x="788758" y="73494"/>
                  </a:lnTo>
                  <a:close/>
                </a:path>
                <a:path w="854709" h="313055">
                  <a:moveTo>
                    <a:pt x="791756" y="1231"/>
                  </a:moveTo>
                  <a:lnTo>
                    <a:pt x="791425" y="0"/>
                  </a:lnTo>
                  <a:lnTo>
                    <a:pt x="785647" y="0"/>
                  </a:lnTo>
                  <a:lnTo>
                    <a:pt x="785533" y="1778"/>
                  </a:lnTo>
                  <a:lnTo>
                    <a:pt x="785863" y="3568"/>
                  </a:lnTo>
                  <a:lnTo>
                    <a:pt x="787095" y="4013"/>
                  </a:lnTo>
                  <a:lnTo>
                    <a:pt x="788530" y="4457"/>
                  </a:lnTo>
                  <a:lnTo>
                    <a:pt x="791756" y="1231"/>
                  </a:lnTo>
                  <a:close/>
                </a:path>
                <a:path w="854709" h="313055">
                  <a:moveTo>
                    <a:pt x="791984" y="311658"/>
                  </a:moveTo>
                  <a:lnTo>
                    <a:pt x="791311" y="308991"/>
                  </a:lnTo>
                  <a:lnTo>
                    <a:pt x="790422" y="306882"/>
                  </a:lnTo>
                  <a:lnTo>
                    <a:pt x="790308" y="306654"/>
                  </a:lnTo>
                  <a:lnTo>
                    <a:pt x="787641" y="302094"/>
                  </a:lnTo>
                  <a:lnTo>
                    <a:pt x="786980" y="304215"/>
                  </a:lnTo>
                  <a:lnTo>
                    <a:pt x="786536" y="305765"/>
                  </a:lnTo>
                  <a:lnTo>
                    <a:pt x="784542" y="306768"/>
                  </a:lnTo>
                  <a:lnTo>
                    <a:pt x="784313" y="308432"/>
                  </a:lnTo>
                  <a:lnTo>
                    <a:pt x="784199" y="309994"/>
                  </a:lnTo>
                  <a:lnTo>
                    <a:pt x="785533" y="311556"/>
                  </a:lnTo>
                  <a:lnTo>
                    <a:pt x="787869" y="312331"/>
                  </a:lnTo>
                  <a:lnTo>
                    <a:pt x="788428" y="312445"/>
                  </a:lnTo>
                  <a:lnTo>
                    <a:pt x="789089" y="312216"/>
                  </a:lnTo>
                  <a:lnTo>
                    <a:pt x="791984" y="311658"/>
                  </a:lnTo>
                  <a:close/>
                </a:path>
                <a:path w="854709" h="313055">
                  <a:moveTo>
                    <a:pt x="792429" y="145097"/>
                  </a:moveTo>
                  <a:lnTo>
                    <a:pt x="790536" y="143548"/>
                  </a:lnTo>
                  <a:lnTo>
                    <a:pt x="787095" y="143878"/>
                  </a:lnTo>
                  <a:lnTo>
                    <a:pt x="785977" y="144208"/>
                  </a:lnTo>
                  <a:lnTo>
                    <a:pt x="785202" y="145097"/>
                  </a:lnTo>
                  <a:lnTo>
                    <a:pt x="781646" y="148767"/>
                  </a:lnTo>
                  <a:lnTo>
                    <a:pt x="787196" y="151892"/>
                  </a:lnTo>
                  <a:lnTo>
                    <a:pt x="790206" y="147878"/>
                  </a:lnTo>
                  <a:lnTo>
                    <a:pt x="792429" y="145097"/>
                  </a:lnTo>
                  <a:close/>
                </a:path>
                <a:path w="854709" h="313055">
                  <a:moveTo>
                    <a:pt x="815428" y="270192"/>
                  </a:moveTo>
                  <a:lnTo>
                    <a:pt x="810755" y="263740"/>
                  </a:lnTo>
                  <a:lnTo>
                    <a:pt x="808088" y="263956"/>
                  </a:lnTo>
                  <a:lnTo>
                    <a:pt x="806310" y="264071"/>
                  </a:lnTo>
                  <a:lnTo>
                    <a:pt x="805535" y="265404"/>
                  </a:lnTo>
                  <a:lnTo>
                    <a:pt x="805205" y="270078"/>
                  </a:lnTo>
                  <a:lnTo>
                    <a:pt x="807758" y="273862"/>
                  </a:lnTo>
                  <a:lnTo>
                    <a:pt x="812088" y="271856"/>
                  </a:lnTo>
                  <a:lnTo>
                    <a:pt x="815428" y="270192"/>
                  </a:lnTo>
                  <a:close/>
                </a:path>
                <a:path w="854709" h="313055">
                  <a:moveTo>
                    <a:pt x="821093" y="37134"/>
                  </a:moveTo>
                  <a:lnTo>
                    <a:pt x="820534" y="33362"/>
                  </a:lnTo>
                  <a:lnTo>
                    <a:pt x="819645" y="27584"/>
                  </a:lnTo>
                  <a:lnTo>
                    <a:pt x="813308" y="27686"/>
                  </a:lnTo>
                  <a:lnTo>
                    <a:pt x="813866" y="33578"/>
                  </a:lnTo>
                  <a:lnTo>
                    <a:pt x="813981" y="35471"/>
                  </a:lnTo>
                  <a:lnTo>
                    <a:pt x="815086" y="36804"/>
                  </a:lnTo>
                  <a:lnTo>
                    <a:pt x="816317" y="37363"/>
                  </a:lnTo>
                  <a:lnTo>
                    <a:pt x="818426" y="38252"/>
                  </a:lnTo>
                  <a:lnTo>
                    <a:pt x="821093" y="37134"/>
                  </a:lnTo>
                  <a:close/>
                </a:path>
                <a:path w="854709" h="313055">
                  <a:moveTo>
                    <a:pt x="821372" y="234988"/>
                  </a:moveTo>
                  <a:lnTo>
                    <a:pt x="819975" y="234721"/>
                  </a:lnTo>
                  <a:lnTo>
                    <a:pt x="821207" y="234988"/>
                  </a:lnTo>
                  <a:lnTo>
                    <a:pt x="821372" y="234988"/>
                  </a:lnTo>
                  <a:close/>
                </a:path>
                <a:path w="854709" h="313055">
                  <a:moveTo>
                    <a:pt x="825754" y="141211"/>
                  </a:moveTo>
                  <a:lnTo>
                    <a:pt x="820318" y="141884"/>
                  </a:lnTo>
                  <a:lnTo>
                    <a:pt x="818311" y="142214"/>
                  </a:lnTo>
                  <a:lnTo>
                    <a:pt x="814311" y="142544"/>
                  </a:lnTo>
                  <a:lnTo>
                    <a:pt x="813752" y="146773"/>
                  </a:lnTo>
                  <a:lnTo>
                    <a:pt x="815644" y="148882"/>
                  </a:lnTo>
                  <a:lnTo>
                    <a:pt x="817308" y="148882"/>
                  </a:lnTo>
                  <a:lnTo>
                    <a:pt x="818984" y="148996"/>
                  </a:lnTo>
                  <a:lnTo>
                    <a:pt x="819975" y="147218"/>
                  </a:lnTo>
                  <a:lnTo>
                    <a:pt x="821207" y="146100"/>
                  </a:lnTo>
                  <a:lnTo>
                    <a:pt x="823645" y="143764"/>
                  </a:lnTo>
                  <a:lnTo>
                    <a:pt x="825754" y="141211"/>
                  </a:lnTo>
                  <a:close/>
                </a:path>
                <a:path w="854709" h="313055">
                  <a:moveTo>
                    <a:pt x="826757" y="178130"/>
                  </a:moveTo>
                  <a:lnTo>
                    <a:pt x="823468" y="178130"/>
                  </a:lnTo>
                  <a:lnTo>
                    <a:pt x="823760" y="179578"/>
                  </a:lnTo>
                  <a:lnTo>
                    <a:pt x="824420" y="181457"/>
                  </a:lnTo>
                  <a:lnTo>
                    <a:pt x="824865" y="181457"/>
                  </a:lnTo>
                  <a:lnTo>
                    <a:pt x="826198" y="179019"/>
                  </a:lnTo>
                  <a:lnTo>
                    <a:pt x="826757" y="178130"/>
                  </a:lnTo>
                  <a:close/>
                </a:path>
                <a:path w="854709" h="313055">
                  <a:moveTo>
                    <a:pt x="828865" y="174574"/>
                  </a:moveTo>
                  <a:lnTo>
                    <a:pt x="828205" y="173456"/>
                  </a:lnTo>
                  <a:lnTo>
                    <a:pt x="826198" y="170014"/>
                  </a:lnTo>
                  <a:lnTo>
                    <a:pt x="822540" y="175793"/>
                  </a:lnTo>
                  <a:lnTo>
                    <a:pt x="823036" y="177342"/>
                  </a:lnTo>
                  <a:lnTo>
                    <a:pt x="823315" y="177342"/>
                  </a:lnTo>
                  <a:lnTo>
                    <a:pt x="827214" y="177342"/>
                  </a:lnTo>
                  <a:lnTo>
                    <a:pt x="828865" y="174574"/>
                  </a:lnTo>
                  <a:close/>
                </a:path>
                <a:path w="854709" h="313055">
                  <a:moveTo>
                    <a:pt x="829983" y="236613"/>
                  </a:moveTo>
                  <a:lnTo>
                    <a:pt x="821537" y="231825"/>
                  </a:lnTo>
                  <a:lnTo>
                    <a:pt x="819645" y="226047"/>
                  </a:lnTo>
                  <a:lnTo>
                    <a:pt x="809205" y="228269"/>
                  </a:lnTo>
                  <a:lnTo>
                    <a:pt x="818184" y="233641"/>
                  </a:lnTo>
                  <a:lnTo>
                    <a:pt x="821372" y="234988"/>
                  </a:lnTo>
                  <a:lnTo>
                    <a:pt x="829983" y="236613"/>
                  </a:lnTo>
                  <a:close/>
                </a:path>
                <a:path w="854709" h="313055">
                  <a:moveTo>
                    <a:pt x="854417" y="124650"/>
                  </a:moveTo>
                  <a:lnTo>
                    <a:pt x="850646" y="121424"/>
                  </a:lnTo>
                  <a:lnTo>
                    <a:pt x="848093" y="123977"/>
                  </a:lnTo>
                  <a:lnTo>
                    <a:pt x="847090" y="125095"/>
                  </a:lnTo>
                  <a:lnTo>
                    <a:pt x="846645" y="126199"/>
                  </a:lnTo>
                  <a:lnTo>
                    <a:pt x="846759" y="127203"/>
                  </a:lnTo>
                  <a:lnTo>
                    <a:pt x="846874" y="128981"/>
                  </a:lnTo>
                  <a:lnTo>
                    <a:pt x="848652" y="129984"/>
                  </a:lnTo>
                  <a:lnTo>
                    <a:pt x="850976" y="127762"/>
                  </a:lnTo>
                  <a:lnTo>
                    <a:pt x="854417" y="124650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950682" y="18673038"/>
              <a:ext cx="574675" cy="323850"/>
            </a:xfrm>
            <a:custGeom>
              <a:avLst/>
              <a:gdLst/>
              <a:ahLst/>
              <a:cxnLst/>
              <a:rect l="l" t="t" r="r" b="b"/>
              <a:pathLst>
                <a:path w="574675" h="323850">
                  <a:moveTo>
                    <a:pt x="8216" y="148882"/>
                  </a:moveTo>
                  <a:lnTo>
                    <a:pt x="8001" y="148666"/>
                  </a:lnTo>
                  <a:lnTo>
                    <a:pt x="7658" y="148551"/>
                  </a:lnTo>
                  <a:lnTo>
                    <a:pt x="7442" y="148221"/>
                  </a:lnTo>
                  <a:lnTo>
                    <a:pt x="6667" y="147218"/>
                  </a:lnTo>
                  <a:lnTo>
                    <a:pt x="6324" y="145656"/>
                  </a:lnTo>
                  <a:lnTo>
                    <a:pt x="6883" y="143992"/>
                  </a:lnTo>
                  <a:lnTo>
                    <a:pt x="5334" y="143548"/>
                  </a:lnTo>
                  <a:lnTo>
                    <a:pt x="3556" y="143992"/>
                  </a:lnTo>
                  <a:lnTo>
                    <a:pt x="2997" y="145999"/>
                  </a:lnTo>
                  <a:lnTo>
                    <a:pt x="2222" y="148882"/>
                  </a:lnTo>
                  <a:lnTo>
                    <a:pt x="5778" y="149885"/>
                  </a:lnTo>
                  <a:lnTo>
                    <a:pt x="8001" y="149110"/>
                  </a:lnTo>
                  <a:lnTo>
                    <a:pt x="8102" y="148882"/>
                  </a:lnTo>
                  <a:close/>
                </a:path>
                <a:path w="574675" h="323850">
                  <a:moveTo>
                    <a:pt x="10655" y="189128"/>
                  </a:moveTo>
                  <a:lnTo>
                    <a:pt x="6667" y="188468"/>
                  </a:lnTo>
                  <a:lnTo>
                    <a:pt x="2108" y="187794"/>
                  </a:lnTo>
                  <a:lnTo>
                    <a:pt x="0" y="194805"/>
                  </a:lnTo>
                  <a:lnTo>
                    <a:pt x="4330" y="194576"/>
                  </a:lnTo>
                  <a:lnTo>
                    <a:pt x="4889" y="194576"/>
                  </a:lnTo>
                  <a:lnTo>
                    <a:pt x="5664" y="194360"/>
                  </a:lnTo>
                  <a:lnTo>
                    <a:pt x="6223" y="194030"/>
                  </a:lnTo>
                  <a:lnTo>
                    <a:pt x="8661" y="192582"/>
                  </a:lnTo>
                  <a:lnTo>
                    <a:pt x="10655" y="189128"/>
                  </a:lnTo>
                  <a:close/>
                </a:path>
                <a:path w="574675" h="323850">
                  <a:moveTo>
                    <a:pt x="32994" y="231940"/>
                  </a:moveTo>
                  <a:lnTo>
                    <a:pt x="30886" y="231165"/>
                  </a:lnTo>
                  <a:lnTo>
                    <a:pt x="29667" y="229831"/>
                  </a:lnTo>
                  <a:lnTo>
                    <a:pt x="27546" y="231279"/>
                  </a:lnTo>
                  <a:lnTo>
                    <a:pt x="27444" y="231495"/>
                  </a:lnTo>
                  <a:lnTo>
                    <a:pt x="27216" y="231609"/>
                  </a:lnTo>
                  <a:lnTo>
                    <a:pt x="27101" y="231825"/>
                  </a:lnTo>
                  <a:lnTo>
                    <a:pt x="25882" y="232943"/>
                  </a:lnTo>
                  <a:lnTo>
                    <a:pt x="25323" y="234937"/>
                  </a:lnTo>
                  <a:lnTo>
                    <a:pt x="26441" y="236385"/>
                  </a:lnTo>
                  <a:lnTo>
                    <a:pt x="28879" y="239725"/>
                  </a:lnTo>
                  <a:lnTo>
                    <a:pt x="31775" y="234162"/>
                  </a:lnTo>
                  <a:lnTo>
                    <a:pt x="32994" y="231940"/>
                  </a:lnTo>
                  <a:close/>
                </a:path>
                <a:path w="574675" h="323850">
                  <a:moveTo>
                    <a:pt x="40551" y="293763"/>
                  </a:moveTo>
                  <a:lnTo>
                    <a:pt x="32321" y="286092"/>
                  </a:lnTo>
                  <a:lnTo>
                    <a:pt x="30441" y="291096"/>
                  </a:lnTo>
                  <a:lnTo>
                    <a:pt x="28879" y="295211"/>
                  </a:lnTo>
                  <a:lnTo>
                    <a:pt x="35775" y="303212"/>
                  </a:lnTo>
                  <a:lnTo>
                    <a:pt x="38658" y="297535"/>
                  </a:lnTo>
                  <a:lnTo>
                    <a:pt x="40551" y="293763"/>
                  </a:lnTo>
                  <a:close/>
                </a:path>
                <a:path w="574675" h="323850">
                  <a:moveTo>
                    <a:pt x="84543" y="250736"/>
                  </a:moveTo>
                  <a:lnTo>
                    <a:pt x="81216" y="246507"/>
                  </a:lnTo>
                  <a:lnTo>
                    <a:pt x="78765" y="245389"/>
                  </a:lnTo>
                  <a:lnTo>
                    <a:pt x="75768" y="243954"/>
                  </a:lnTo>
                  <a:lnTo>
                    <a:pt x="72771" y="247624"/>
                  </a:lnTo>
                  <a:lnTo>
                    <a:pt x="73215" y="250736"/>
                  </a:lnTo>
                  <a:lnTo>
                    <a:pt x="76542" y="251726"/>
                  </a:lnTo>
                  <a:lnTo>
                    <a:pt x="79209" y="253403"/>
                  </a:lnTo>
                  <a:lnTo>
                    <a:pt x="78435" y="254622"/>
                  </a:lnTo>
                  <a:lnTo>
                    <a:pt x="79997" y="254850"/>
                  </a:lnTo>
                  <a:lnTo>
                    <a:pt x="81661" y="254622"/>
                  </a:lnTo>
                  <a:lnTo>
                    <a:pt x="82550" y="253403"/>
                  </a:lnTo>
                  <a:lnTo>
                    <a:pt x="84543" y="250736"/>
                  </a:lnTo>
                  <a:close/>
                </a:path>
                <a:path w="574675" h="323850">
                  <a:moveTo>
                    <a:pt x="104330" y="292646"/>
                  </a:moveTo>
                  <a:lnTo>
                    <a:pt x="92100" y="285305"/>
                  </a:lnTo>
                  <a:lnTo>
                    <a:pt x="90551" y="291198"/>
                  </a:lnTo>
                  <a:lnTo>
                    <a:pt x="89776" y="294652"/>
                  </a:lnTo>
                  <a:lnTo>
                    <a:pt x="91325" y="295427"/>
                  </a:lnTo>
                  <a:lnTo>
                    <a:pt x="93433" y="295541"/>
                  </a:lnTo>
                  <a:lnTo>
                    <a:pt x="94322" y="295656"/>
                  </a:lnTo>
                  <a:lnTo>
                    <a:pt x="97663" y="295656"/>
                  </a:lnTo>
                  <a:lnTo>
                    <a:pt x="103212" y="297205"/>
                  </a:lnTo>
                  <a:lnTo>
                    <a:pt x="104330" y="292646"/>
                  </a:lnTo>
                  <a:close/>
                </a:path>
                <a:path w="574675" h="323850">
                  <a:moveTo>
                    <a:pt x="107543" y="182689"/>
                  </a:moveTo>
                  <a:lnTo>
                    <a:pt x="106768" y="180568"/>
                  </a:lnTo>
                  <a:lnTo>
                    <a:pt x="105549" y="178790"/>
                  </a:lnTo>
                  <a:lnTo>
                    <a:pt x="105549" y="181457"/>
                  </a:lnTo>
                  <a:lnTo>
                    <a:pt x="104876" y="184569"/>
                  </a:lnTo>
                  <a:lnTo>
                    <a:pt x="103212" y="185127"/>
                  </a:lnTo>
                  <a:lnTo>
                    <a:pt x="100876" y="185356"/>
                  </a:lnTo>
                  <a:lnTo>
                    <a:pt x="102438" y="188137"/>
                  </a:lnTo>
                  <a:lnTo>
                    <a:pt x="104660" y="190461"/>
                  </a:lnTo>
                  <a:lnTo>
                    <a:pt x="106768" y="184912"/>
                  </a:lnTo>
                  <a:lnTo>
                    <a:pt x="107543" y="182689"/>
                  </a:lnTo>
                  <a:close/>
                </a:path>
                <a:path w="574675" h="323850">
                  <a:moveTo>
                    <a:pt x="110845" y="225044"/>
                  </a:moveTo>
                  <a:lnTo>
                    <a:pt x="108991" y="220713"/>
                  </a:lnTo>
                  <a:lnTo>
                    <a:pt x="108661" y="219938"/>
                  </a:lnTo>
                  <a:lnTo>
                    <a:pt x="107327" y="218821"/>
                  </a:lnTo>
                  <a:lnTo>
                    <a:pt x="106210" y="219938"/>
                  </a:lnTo>
                  <a:lnTo>
                    <a:pt x="106438" y="219938"/>
                  </a:lnTo>
                  <a:lnTo>
                    <a:pt x="104101" y="220713"/>
                  </a:lnTo>
                  <a:lnTo>
                    <a:pt x="104876" y="220383"/>
                  </a:lnTo>
                  <a:lnTo>
                    <a:pt x="103212" y="220713"/>
                  </a:lnTo>
                  <a:lnTo>
                    <a:pt x="99441" y="222262"/>
                  </a:lnTo>
                  <a:lnTo>
                    <a:pt x="98653" y="224040"/>
                  </a:lnTo>
                  <a:lnTo>
                    <a:pt x="100596" y="227190"/>
                  </a:lnTo>
                  <a:lnTo>
                    <a:pt x="106413" y="227495"/>
                  </a:lnTo>
                  <a:lnTo>
                    <a:pt x="110845" y="225044"/>
                  </a:lnTo>
                  <a:close/>
                </a:path>
                <a:path w="574675" h="323850">
                  <a:moveTo>
                    <a:pt x="176542" y="264744"/>
                  </a:moveTo>
                  <a:lnTo>
                    <a:pt x="166217" y="270078"/>
                  </a:lnTo>
                  <a:lnTo>
                    <a:pt x="163106" y="273075"/>
                  </a:lnTo>
                  <a:lnTo>
                    <a:pt x="162102" y="273964"/>
                  </a:lnTo>
                  <a:lnTo>
                    <a:pt x="158546" y="277749"/>
                  </a:lnTo>
                  <a:lnTo>
                    <a:pt x="163106" y="283756"/>
                  </a:lnTo>
                  <a:lnTo>
                    <a:pt x="170662" y="280974"/>
                  </a:lnTo>
                  <a:lnTo>
                    <a:pt x="174104" y="276974"/>
                  </a:lnTo>
                  <a:lnTo>
                    <a:pt x="175107" y="275742"/>
                  </a:lnTo>
                  <a:lnTo>
                    <a:pt x="175768" y="274523"/>
                  </a:lnTo>
                  <a:lnTo>
                    <a:pt x="176542" y="264744"/>
                  </a:lnTo>
                  <a:close/>
                </a:path>
                <a:path w="574675" h="323850">
                  <a:moveTo>
                    <a:pt x="191541" y="195364"/>
                  </a:moveTo>
                  <a:lnTo>
                    <a:pt x="188429" y="194475"/>
                  </a:lnTo>
                  <a:lnTo>
                    <a:pt x="188429" y="191465"/>
                  </a:lnTo>
                  <a:lnTo>
                    <a:pt x="188429" y="188582"/>
                  </a:lnTo>
                  <a:lnTo>
                    <a:pt x="187325" y="182689"/>
                  </a:lnTo>
                  <a:lnTo>
                    <a:pt x="184327" y="181241"/>
                  </a:lnTo>
                  <a:lnTo>
                    <a:pt x="181432" y="179908"/>
                  </a:lnTo>
                  <a:lnTo>
                    <a:pt x="177546" y="182346"/>
                  </a:lnTo>
                  <a:lnTo>
                    <a:pt x="175768" y="184683"/>
                  </a:lnTo>
                  <a:lnTo>
                    <a:pt x="173101" y="188582"/>
                  </a:lnTo>
                  <a:lnTo>
                    <a:pt x="173774" y="192798"/>
                  </a:lnTo>
                  <a:lnTo>
                    <a:pt x="175653" y="200139"/>
                  </a:lnTo>
                  <a:lnTo>
                    <a:pt x="176885" y="202920"/>
                  </a:lnTo>
                  <a:lnTo>
                    <a:pt x="181216" y="202260"/>
                  </a:lnTo>
                  <a:lnTo>
                    <a:pt x="182321" y="202145"/>
                  </a:lnTo>
                  <a:lnTo>
                    <a:pt x="183324" y="201701"/>
                  </a:lnTo>
                  <a:lnTo>
                    <a:pt x="185547" y="201028"/>
                  </a:lnTo>
                  <a:lnTo>
                    <a:pt x="187769" y="199809"/>
                  </a:lnTo>
                  <a:lnTo>
                    <a:pt x="191541" y="195364"/>
                  </a:lnTo>
                  <a:close/>
                </a:path>
                <a:path w="574675" h="323850">
                  <a:moveTo>
                    <a:pt x="246430" y="190919"/>
                  </a:moveTo>
                  <a:lnTo>
                    <a:pt x="245097" y="187579"/>
                  </a:lnTo>
                  <a:lnTo>
                    <a:pt x="243433" y="183235"/>
                  </a:lnTo>
                  <a:lnTo>
                    <a:pt x="236766" y="186690"/>
                  </a:lnTo>
                  <a:lnTo>
                    <a:pt x="234429" y="188582"/>
                  </a:lnTo>
                  <a:lnTo>
                    <a:pt x="232879" y="189915"/>
                  </a:lnTo>
                  <a:lnTo>
                    <a:pt x="230543" y="191579"/>
                  </a:lnTo>
                  <a:lnTo>
                    <a:pt x="231990" y="193916"/>
                  </a:lnTo>
                  <a:lnTo>
                    <a:pt x="233768" y="196811"/>
                  </a:lnTo>
                  <a:lnTo>
                    <a:pt x="237655" y="195580"/>
                  </a:lnTo>
                  <a:lnTo>
                    <a:pt x="240550" y="195021"/>
                  </a:lnTo>
                  <a:lnTo>
                    <a:pt x="240880" y="194919"/>
                  </a:lnTo>
                  <a:lnTo>
                    <a:pt x="244208" y="194132"/>
                  </a:lnTo>
                  <a:lnTo>
                    <a:pt x="246430" y="190919"/>
                  </a:lnTo>
                  <a:close/>
                </a:path>
                <a:path w="574675" h="323850">
                  <a:moveTo>
                    <a:pt x="261327" y="288645"/>
                  </a:moveTo>
                  <a:lnTo>
                    <a:pt x="254431" y="287870"/>
                  </a:lnTo>
                  <a:lnTo>
                    <a:pt x="252323" y="287642"/>
                  </a:lnTo>
                  <a:lnTo>
                    <a:pt x="242658" y="286308"/>
                  </a:lnTo>
                  <a:lnTo>
                    <a:pt x="241439" y="289420"/>
                  </a:lnTo>
                  <a:lnTo>
                    <a:pt x="241769" y="289318"/>
                  </a:lnTo>
                  <a:lnTo>
                    <a:pt x="242100" y="288975"/>
                  </a:lnTo>
                  <a:lnTo>
                    <a:pt x="242544" y="289090"/>
                  </a:lnTo>
                  <a:lnTo>
                    <a:pt x="245097" y="289204"/>
                  </a:lnTo>
                  <a:lnTo>
                    <a:pt x="249212" y="295986"/>
                  </a:lnTo>
                  <a:lnTo>
                    <a:pt x="245656" y="297319"/>
                  </a:lnTo>
                  <a:lnTo>
                    <a:pt x="245211" y="297434"/>
                  </a:lnTo>
                  <a:lnTo>
                    <a:pt x="244995" y="297319"/>
                  </a:lnTo>
                  <a:lnTo>
                    <a:pt x="244551" y="297434"/>
                  </a:lnTo>
                  <a:lnTo>
                    <a:pt x="246329" y="299986"/>
                  </a:lnTo>
                  <a:lnTo>
                    <a:pt x="248653" y="302094"/>
                  </a:lnTo>
                  <a:lnTo>
                    <a:pt x="254660" y="301434"/>
                  </a:lnTo>
                  <a:lnTo>
                    <a:pt x="261327" y="288645"/>
                  </a:lnTo>
                  <a:close/>
                </a:path>
                <a:path w="574675" h="323850">
                  <a:moveTo>
                    <a:pt x="275132" y="263220"/>
                  </a:moveTo>
                  <a:lnTo>
                    <a:pt x="274878" y="262077"/>
                  </a:lnTo>
                  <a:lnTo>
                    <a:pt x="274993" y="264071"/>
                  </a:lnTo>
                  <a:lnTo>
                    <a:pt x="275132" y="263220"/>
                  </a:lnTo>
                  <a:close/>
                </a:path>
                <a:path w="574675" h="323850">
                  <a:moveTo>
                    <a:pt x="275767" y="259410"/>
                  </a:moveTo>
                  <a:lnTo>
                    <a:pt x="274878" y="262077"/>
                  </a:lnTo>
                  <a:lnTo>
                    <a:pt x="275450" y="261277"/>
                  </a:lnTo>
                  <a:lnTo>
                    <a:pt x="275767" y="259410"/>
                  </a:lnTo>
                  <a:close/>
                </a:path>
                <a:path w="574675" h="323850">
                  <a:moveTo>
                    <a:pt x="277431" y="219151"/>
                  </a:moveTo>
                  <a:lnTo>
                    <a:pt x="276656" y="213601"/>
                  </a:lnTo>
                  <a:lnTo>
                    <a:pt x="275983" y="209042"/>
                  </a:lnTo>
                  <a:lnTo>
                    <a:pt x="273659" y="206476"/>
                  </a:lnTo>
                  <a:lnTo>
                    <a:pt x="269760" y="204698"/>
                  </a:lnTo>
                  <a:lnTo>
                    <a:pt x="269328" y="205473"/>
                  </a:lnTo>
                  <a:lnTo>
                    <a:pt x="267106" y="208597"/>
                  </a:lnTo>
                  <a:lnTo>
                    <a:pt x="266661" y="208597"/>
                  </a:lnTo>
                  <a:lnTo>
                    <a:pt x="265899" y="205384"/>
                  </a:lnTo>
                  <a:lnTo>
                    <a:pt x="266217" y="206590"/>
                  </a:lnTo>
                  <a:lnTo>
                    <a:pt x="265988" y="204368"/>
                  </a:lnTo>
                  <a:lnTo>
                    <a:pt x="265874" y="205257"/>
                  </a:lnTo>
                  <a:lnTo>
                    <a:pt x="265772" y="204812"/>
                  </a:lnTo>
                  <a:lnTo>
                    <a:pt x="265988" y="203695"/>
                  </a:lnTo>
                  <a:lnTo>
                    <a:pt x="259765" y="203695"/>
                  </a:lnTo>
                  <a:lnTo>
                    <a:pt x="261658" y="215823"/>
                  </a:lnTo>
                  <a:lnTo>
                    <a:pt x="261327" y="218262"/>
                  </a:lnTo>
                  <a:lnTo>
                    <a:pt x="258978" y="216344"/>
                  </a:lnTo>
                  <a:lnTo>
                    <a:pt x="253898" y="215011"/>
                  </a:lnTo>
                  <a:lnTo>
                    <a:pt x="249745" y="216382"/>
                  </a:lnTo>
                  <a:lnTo>
                    <a:pt x="250215" y="222605"/>
                  </a:lnTo>
                  <a:lnTo>
                    <a:pt x="250431" y="222707"/>
                  </a:lnTo>
                  <a:lnTo>
                    <a:pt x="251434" y="224599"/>
                  </a:lnTo>
                  <a:lnTo>
                    <a:pt x="250431" y="223151"/>
                  </a:lnTo>
                  <a:lnTo>
                    <a:pt x="251320" y="225158"/>
                  </a:lnTo>
                  <a:lnTo>
                    <a:pt x="254546" y="229387"/>
                  </a:lnTo>
                  <a:lnTo>
                    <a:pt x="257213" y="229158"/>
                  </a:lnTo>
                  <a:lnTo>
                    <a:pt x="259207" y="228942"/>
                  </a:lnTo>
                  <a:lnTo>
                    <a:pt x="260540" y="226491"/>
                  </a:lnTo>
                  <a:lnTo>
                    <a:pt x="263321" y="222605"/>
                  </a:lnTo>
                  <a:lnTo>
                    <a:pt x="264985" y="220484"/>
                  </a:lnTo>
                  <a:lnTo>
                    <a:pt x="271983" y="218147"/>
                  </a:lnTo>
                  <a:lnTo>
                    <a:pt x="277431" y="219151"/>
                  </a:lnTo>
                  <a:close/>
                </a:path>
                <a:path w="574675" h="323850">
                  <a:moveTo>
                    <a:pt x="288328" y="270637"/>
                  </a:moveTo>
                  <a:lnTo>
                    <a:pt x="287223" y="266484"/>
                  </a:lnTo>
                  <a:lnTo>
                    <a:pt x="284187" y="259016"/>
                  </a:lnTo>
                  <a:lnTo>
                    <a:pt x="279857" y="255219"/>
                  </a:lnTo>
                  <a:lnTo>
                    <a:pt x="275450" y="261277"/>
                  </a:lnTo>
                  <a:lnTo>
                    <a:pt x="275132" y="263220"/>
                  </a:lnTo>
                  <a:lnTo>
                    <a:pt x="276009" y="267246"/>
                  </a:lnTo>
                  <a:lnTo>
                    <a:pt x="278688" y="272478"/>
                  </a:lnTo>
                  <a:lnTo>
                    <a:pt x="282816" y="274662"/>
                  </a:lnTo>
                  <a:lnTo>
                    <a:pt x="288328" y="270637"/>
                  </a:lnTo>
                  <a:close/>
                </a:path>
                <a:path w="574675" h="323850">
                  <a:moveTo>
                    <a:pt x="288988" y="136321"/>
                  </a:moveTo>
                  <a:lnTo>
                    <a:pt x="288658" y="135991"/>
                  </a:lnTo>
                  <a:lnTo>
                    <a:pt x="288429" y="135763"/>
                  </a:lnTo>
                  <a:lnTo>
                    <a:pt x="288213" y="135763"/>
                  </a:lnTo>
                  <a:lnTo>
                    <a:pt x="288988" y="136321"/>
                  </a:lnTo>
                  <a:close/>
                </a:path>
                <a:path w="574675" h="323850">
                  <a:moveTo>
                    <a:pt x="293433" y="323672"/>
                  </a:moveTo>
                  <a:lnTo>
                    <a:pt x="292874" y="319773"/>
                  </a:lnTo>
                  <a:lnTo>
                    <a:pt x="285432" y="320001"/>
                  </a:lnTo>
                  <a:lnTo>
                    <a:pt x="283883" y="323672"/>
                  </a:lnTo>
                  <a:lnTo>
                    <a:pt x="293433" y="323672"/>
                  </a:lnTo>
                  <a:close/>
                </a:path>
                <a:path w="574675" h="323850">
                  <a:moveTo>
                    <a:pt x="298323" y="96075"/>
                  </a:moveTo>
                  <a:lnTo>
                    <a:pt x="298208" y="93294"/>
                  </a:lnTo>
                  <a:lnTo>
                    <a:pt x="297434" y="90512"/>
                  </a:lnTo>
                  <a:lnTo>
                    <a:pt x="297434" y="90284"/>
                  </a:lnTo>
                  <a:lnTo>
                    <a:pt x="297319" y="90068"/>
                  </a:lnTo>
                  <a:lnTo>
                    <a:pt x="297370" y="90233"/>
                  </a:lnTo>
                  <a:lnTo>
                    <a:pt x="297319" y="90068"/>
                  </a:lnTo>
                  <a:lnTo>
                    <a:pt x="295541" y="84175"/>
                  </a:lnTo>
                  <a:lnTo>
                    <a:pt x="288658" y="85280"/>
                  </a:lnTo>
                  <a:lnTo>
                    <a:pt x="285216" y="92506"/>
                  </a:lnTo>
                  <a:lnTo>
                    <a:pt x="284772" y="95631"/>
                  </a:lnTo>
                  <a:lnTo>
                    <a:pt x="288772" y="100076"/>
                  </a:lnTo>
                  <a:lnTo>
                    <a:pt x="293204" y="99288"/>
                  </a:lnTo>
                  <a:lnTo>
                    <a:pt x="295541" y="97739"/>
                  </a:lnTo>
                  <a:lnTo>
                    <a:pt x="298323" y="96075"/>
                  </a:lnTo>
                  <a:close/>
                </a:path>
                <a:path w="574675" h="323850">
                  <a:moveTo>
                    <a:pt x="305930" y="129171"/>
                  </a:moveTo>
                  <a:lnTo>
                    <a:pt x="304317" y="123863"/>
                  </a:lnTo>
                  <a:lnTo>
                    <a:pt x="301548" y="121310"/>
                  </a:lnTo>
                  <a:lnTo>
                    <a:pt x="295541" y="123532"/>
                  </a:lnTo>
                  <a:lnTo>
                    <a:pt x="291655" y="127088"/>
                  </a:lnTo>
                  <a:lnTo>
                    <a:pt x="289991" y="128536"/>
                  </a:lnTo>
                  <a:lnTo>
                    <a:pt x="288772" y="130098"/>
                  </a:lnTo>
                  <a:lnTo>
                    <a:pt x="288213" y="131648"/>
                  </a:lnTo>
                  <a:lnTo>
                    <a:pt x="287655" y="132867"/>
                  </a:lnTo>
                  <a:lnTo>
                    <a:pt x="287439" y="134099"/>
                  </a:lnTo>
                  <a:lnTo>
                    <a:pt x="287985" y="135204"/>
                  </a:lnTo>
                  <a:lnTo>
                    <a:pt x="288544" y="135763"/>
                  </a:lnTo>
                  <a:lnTo>
                    <a:pt x="288658" y="135991"/>
                  </a:lnTo>
                  <a:lnTo>
                    <a:pt x="295668" y="137566"/>
                  </a:lnTo>
                  <a:lnTo>
                    <a:pt x="302234" y="134518"/>
                  </a:lnTo>
                  <a:lnTo>
                    <a:pt x="305930" y="129171"/>
                  </a:lnTo>
                  <a:close/>
                </a:path>
                <a:path w="574675" h="323850">
                  <a:moveTo>
                    <a:pt x="309994" y="228155"/>
                  </a:moveTo>
                  <a:lnTo>
                    <a:pt x="309206" y="224269"/>
                  </a:lnTo>
                  <a:lnTo>
                    <a:pt x="308660" y="220154"/>
                  </a:lnTo>
                  <a:lnTo>
                    <a:pt x="306654" y="219379"/>
                  </a:lnTo>
                  <a:lnTo>
                    <a:pt x="303098" y="221818"/>
                  </a:lnTo>
                  <a:lnTo>
                    <a:pt x="299656" y="225717"/>
                  </a:lnTo>
                  <a:lnTo>
                    <a:pt x="298094" y="230378"/>
                  </a:lnTo>
                  <a:lnTo>
                    <a:pt x="297319" y="235280"/>
                  </a:lnTo>
                  <a:lnTo>
                    <a:pt x="296545" y="238721"/>
                  </a:lnTo>
                  <a:lnTo>
                    <a:pt x="297992" y="241274"/>
                  </a:lnTo>
                  <a:lnTo>
                    <a:pt x="303657" y="239839"/>
                  </a:lnTo>
                  <a:lnTo>
                    <a:pt x="305879" y="239166"/>
                  </a:lnTo>
                  <a:lnTo>
                    <a:pt x="306324" y="238836"/>
                  </a:lnTo>
                  <a:lnTo>
                    <a:pt x="307213" y="231279"/>
                  </a:lnTo>
                  <a:lnTo>
                    <a:pt x="309994" y="228155"/>
                  </a:lnTo>
                  <a:close/>
                </a:path>
                <a:path w="574675" h="323850">
                  <a:moveTo>
                    <a:pt x="321322" y="294652"/>
                  </a:moveTo>
                  <a:lnTo>
                    <a:pt x="318211" y="289318"/>
                  </a:lnTo>
                  <a:lnTo>
                    <a:pt x="316763" y="287312"/>
                  </a:lnTo>
                  <a:lnTo>
                    <a:pt x="312762" y="281635"/>
                  </a:lnTo>
                  <a:lnTo>
                    <a:pt x="311099" y="289318"/>
                  </a:lnTo>
                  <a:lnTo>
                    <a:pt x="311429" y="292976"/>
                  </a:lnTo>
                  <a:lnTo>
                    <a:pt x="311658" y="294652"/>
                  </a:lnTo>
                  <a:lnTo>
                    <a:pt x="313207" y="296760"/>
                  </a:lnTo>
                  <a:lnTo>
                    <a:pt x="316433" y="298094"/>
                  </a:lnTo>
                  <a:lnTo>
                    <a:pt x="317881" y="298094"/>
                  </a:lnTo>
                  <a:lnTo>
                    <a:pt x="321322" y="294652"/>
                  </a:lnTo>
                  <a:close/>
                </a:path>
                <a:path w="574675" h="323850">
                  <a:moveTo>
                    <a:pt x="323430" y="200698"/>
                  </a:moveTo>
                  <a:lnTo>
                    <a:pt x="320103" y="198145"/>
                  </a:lnTo>
                  <a:lnTo>
                    <a:pt x="316992" y="195135"/>
                  </a:lnTo>
                  <a:lnTo>
                    <a:pt x="313550" y="192798"/>
                  </a:lnTo>
                  <a:lnTo>
                    <a:pt x="311099" y="191020"/>
                  </a:lnTo>
                  <a:lnTo>
                    <a:pt x="303872" y="196138"/>
                  </a:lnTo>
                  <a:lnTo>
                    <a:pt x="304660" y="199364"/>
                  </a:lnTo>
                  <a:lnTo>
                    <a:pt x="304761" y="199694"/>
                  </a:lnTo>
                  <a:lnTo>
                    <a:pt x="304685" y="199402"/>
                  </a:lnTo>
                  <a:lnTo>
                    <a:pt x="311124" y="207340"/>
                  </a:lnTo>
                  <a:lnTo>
                    <a:pt x="317792" y="207416"/>
                  </a:lnTo>
                  <a:lnTo>
                    <a:pt x="322592" y="203784"/>
                  </a:lnTo>
                  <a:lnTo>
                    <a:pt x="323430" y="200698"/>
                  </a:lnTo>
                  <a:close/>
                </a:path>
                <a:path w="574675" h="323850">
                  <a:moveTo>
                    <a:pt x="324993" y="2565"/>
                  </a:moveTo>
                  <a:lnTo>
                    <a:pt x="324548" y="0"/>
                  </a:lnTo>
                  <a:lnTo>
                    <a:pt x="316433" y="0"/>
                  </a:lnTo>
                  <a:lnTo>
                    <a:pt x="315760" y="1676"/>
                  </a:lnTo>
                  <a:lnTo>
                    <a:pt x="315429" y="3340"/>
                  </a:lnTo>
                  <a:lnTo>
                    <a:pt x="315658" y="4673"/>
                  </a:lnTo>
                  <a:lnTo>
                    <a:pt x="316103" y="7569"/>
                  </a:lnTo>
                  <a:lnTo>
                    <a:pt x="319659" y="7454"/>
                  </a:lnTo>
                  <a:lnTo>
                    <a:pt x="321652" y="6337"/>
                  </a:lnTo>
                  <a:lnTo>
                    <a:pt x="324319" y="5003"/>
                  </a:lnTo>
                  <a:lnTo>
                    <a:pt x="324993" y="2565"/>
                  </a:lnTo>
                  <a:close/>
                </a:path>
                <a:path w="574675" h="323850">
                  <a:moveTo>
                    <a:pt x="335991" y="97409"/>
                  </a:moveTo>
                  <a:lnTo>
                    <a:pt x="330428" y="90843"/>
                  </a:lnTo>
                  <a:lnTo>
                    <a:pt x="324548" y="90766"/>
                  </a:lnTo>
                  <a:lnTo>
                    <a:pt x="319239" y="97599"/>
                  </a:lnTo>
                  <a:lnTo>
                    <a:pt x="317715" y="104482"/>
                  </a:lnTo>
                  <a:lnTo>
                    <a:pt x="323215" y="104521"/>
                  </a:lnTo>
                  <a:lnTo>
                    <a:pt x="320763" y="105854"/>
                  </a:lnTo>
                  <a:lnTo>
                    <a:pt x="324078" y="104203"/>
                  </a:lnTo>
                  <a:lnTo>
                    <a:pt x="328549" y="102514"/>
                  </a:lnTo>
                  <a:lnTo>
                    <a:pt x="335991" y="97409"/>
                  </a:lnTo>
                  <a:close/>
                </a:path>
                <a:path w="574675" h="323850">
                  <a:moveTo>
                    <a:pt x="350659" y="87541"/>
                  </a:moveTo>
                  <a:lnTo>
                    <a:pt x="349542" y="86728"/>
                  </a:lnTo>
                  <a:lnTo>
                    <a:pt x="350659" y="89179"/>
                  </a:lnTo>
                  <a:lnTo>
                    <a:pt x="350659" y="87541"/>
                  </a:lnTo>
                  <a:close/>
                </a:path>
                <a:path w="574675" h="323850">
                  <a:moveTo>
                    <a:pt x="352209" y="28917"/>
                  </a:moveTo>
                  <a:lnTo>
                    <a:pt x="347433" y="28028"/>
                  </a:lnTo>
                  <a:lnTo>
                    <a:pt x="345871" y="27686"/>
                  </a:lnTo>
                  <a:lnTo>
                    <a:pt x="343103" y="29362"/>
                  </a:lnTo>
                  <a:lnTo>
                    <a:pt x="340982" y="30581"/>
                  </a:lnTo>
                  <a:lnTo>
                    <a:pt x="340093" y="31140"/>
                  </a:lnTo>
                  <a:lnTo>
                    <a:pt x="339432" y="31699"/>
                  </a:lnTo>
                  <a:lnTo>
                    <a:pt x="338874" y="31915"/>
                  </a:lnTo>
                  <a:lnTo>
                    <a:pt x="337210" y="32804"/>
                  </a:lnTo>
                  <a:lnTo>
                    <a:pt x="334429" y="35801"/>
                  </a:lnTo>
                  <a:lnTo>
                    <a:pt x="341541" y="40805"/>
                  </a:lnTo>
                  <a:lnTo>
                    <a:pt x="345871" y="35471"/>
                  </a:lnTo>
                  <a:lnTo>
                    <a:pt x="346989" y="33921"/>
                  </a:lnTo>
                  <a:lnTo>
                    <a:pt x="352209" y="28917"/>
                  </a:lnTo>
                  <a:close/>
                </a:path>
                <a:path w="574675" h="323850">
                  <a:moveTo>
                    <a:pt x="352437" y="222377"/>
                  </a:moveTo>
                  <a:lnTo>
                    <a:pt x="348094" y="218821"/>
                  </a:lnTo>
                  <a:lnTo>
                    <a:pt x="346100" y="217258"/>
                  </a:lnTo>
                  <a:lnTo>
                    <a:pt x="344208" y="217043"/>
                  </a:lnTo>
                  <a:lnTo>
                    <a:pt x="338429" y="219379"/>
                  </a:lnTo>
                  <a:lnTo>
                    <a:pt x="335546" y="226047"/>
                  </a:lnTo>
                  <a:lnTo>
                    <a:pt x="335762" y="230047"/>
                  </a:lnTo>
                  <a:lnTo>
                    <a:pt x="337604" y="238848"/>
                  </a:lnTo>
                  <a:lnTo>
                    <a:pt x="341033" y="238721"/>
                  </a:lnTo>
                  <a:lnTo>
                    <a:pt x="344436" y="234683"/>
                  </a:lnTo>
                  <a:lnTo>
                    <a:pt x="348437" y="227939"/>
                  </a:lnTo>
                  <a:lnTo>
                    <a:pt x="352437" y="222377"/>
                  </a:lnTo>
                  <a:close/>
                </a:path>
                <a:path w="574675" h="323850">
                  <a:moveTo>
                    <a:pt x="357720" y="274307"/>
                  </a:moveTo>
                  <a:lnTo>
                    <a:pt x="353009" y="271284"/>
                  </a:lnTo>
                  <a:lnTo>
                    <a:pt x="345351" y="270916"/>
                  </a:lnTo>
                  <a:lnTo>
                    <a:pt x="344093" y="276199"/>
                  </a:lnTo>
                  <a:lnTo>
                    <a:pt x="346100" y="276974"/>
                  </a:lnTo>
                  <a:lnTo>
                    <a:pt x="348094" y="277190"/>
                  </a:lnTo>
                  <a:lnTo>
                    <a:pt x="350100" y="276974"/>
                  </a:lnTo>
                  <a:lnTo>
                    <a:pt x="357720" y="274307"/>
                  </a:lnTo>
                  <a:close/>
                </a:path>
                <a:path w="574675" h="323850">
                  <a:moveTo>
                    <a:pt x="358241" y="172364"/>
                  </a:moveTo>
                  <a:lnTo>
                    <a:pt x="345033" y="157289"/>
                  </a:lnTo>
                  <a:lnTo>
                    <a:pt x="342658" y="164338"/>
                  </a:lnTo>
                  <a:lnTo>
                    <a:pt x="342658" y="168681"/>
                  </a:lnTo>
                  <a:lnTo>
                    <a:pt x="346036" y="172173"/>
                  </a:lnTo>
                  <a:lnTo>
                    <a:pt x="352767" y="173710"/>
                  </a:lnTo>
                  <a:lnTo>
                    <a:pt x="358241" y="172364"/>
                  </a:lnTo>
                  <a:close/>
                </a:path>
                <a:path w="574675" h="323850">
                  <a:moveTo>
                    <a:pt x="362546" y="86067"/>
                  </a:moveTo>
                  <a:lnTo>
                    <a:pt x="361543" y="80619"/>
                  </a:lnTo>
                  <a:lnTo>
                    <a:pt x="356781" y="76200"/>
                  </a:lnTo>
                  <a:lnTo>
                    <a:pt x="352933" y="78803"/>
                  </a:lnTo>
                  <a:lnTo>
                    <a:pt x="350672" y="84467"/>
                  </a:lnTo>
                  <a:lnTo>
                    <a:pt x="350659" y="87541"/>
                  </a:lnTo>
                  <a:lnTo>
                    <a:pt x="353352" y="89509"/>
                  </a:lnTo>
                  <a:lnTo>
                    <a:pt x="352450" y="89509"/>
                  </a:lnTo>
                  <a:lnTo>
                    <a:pt x="350659" y="89179"/>
                  </a:lnTo>
                  <a:lnTo>
                    <a:pt x="351548" y="89509"/>
                  </a:lnTo>
                  <a:lnTo>
                    <a:pt x="351942" y="89509"/>
                  </a:lnTo>
                  <a:lnTo>
                    <a:pt x="355765" y="91071"/>
                  </a:lnTo>
                  <a:lnTo>
                    <a:pt x="358101" y="91287"/>
                  </a:lnTo>
                  <a:lnTo>
                    <a:pt x="361962" y="89179"/>
                  </a:lnTo>
                  <a:lnTo>
                    <a:pt x="361797" y="89179"/>
                  </a:lnTo>
                  <a:lnTo>
                    <a:pt x="362546" y="86067"/>
                  </a:lnTo>
                  <a:close/>
                </a:path>
                <a:path w="574675" h="323850">
                  <a:moveTo>
                    <a:pt x="367538" y="0"/>
                  </a:moveTo>
                  <a:lnTo>
                    <a:pt x="358762" y="0"/>
                  </a:lnTo>
                  <a:lnTo>
                    <a:pt x="358762" y="228"/>
                  </a:lnTo>
                  <a:lnTo>
                    <a:pt x="359981" y="3898"/>
                  </a:lnTo>
                  <a:lnTo>
                    <a:pt x="364096" y="8229"/>
                  </a:lnTo>
                  <a:lnTo>
                    <a:pt x="366991" y="3124"/>
                  </a:lnTo>
                  <a:lnTo>
                    <a:pt x="367436" y="2120"/>
                  </a:lnTo>
                  <a:lnTo>
                    <a:pt x="367538" y="0"/>
                  </a:lnTo>
                  <a:close/>
                </a:path>
                <a:path w="574675" h="323850">
                  <a:moveTo>
                    <a:pt x="379895" y="200634"/>
                  </a:moveTo>
                  <a:lnTo>
                    <a:pt x="379882" y="200253"/>
                  </a:lnTo>
                  <a:lnTo>
                    <a:pt x="379768" y="197700"/>
                  </a:lnTo>
                  <a:lnTo>
                    <a:pt x="379691" y="196621"/>
                  </a:lnTo>
                  <a:lnTo>
                    <a:pt x="379425" y="192697"/>
                  </a:lnTo>
                  <a:lnTo>
                    <a:pt x="379730" y="196621"/>
                  </a:lnTo>
                  <a:lnTo>
                    <a:pt x="379628" y="192697"/>
                  </a:lnTo>
                  <a:lnTo>
                    <a:pt x="379552" y="189801"/>
                  </a:lnTo>
                  <a:lnTo>
                    <a:pt x="379425" y="185026"/>
                  </a:lnTo>
                  <a:lnTo>
                    <a:pt x="374103" y="187693"/>
                  </a:lnTo>
                  <a:lnTo>
                    <a:pt x="369760" y="189801"/>
                  </a:lnTo>
                  <a:lnTo>
                    <a:pt x="369658" y="196913"/>
                  </a:lnTo>
                  <a:lnTo>
                    <a:pt x="367093" y="200253"/>
                  </a:lnTo>
                  <a:lnTo>
                    <a:pt x="365988" y="201815"/>
                  </a:lnTo>
                  <a:lnTo>
                    <a:pt x="358648" y="207149"/>
                  </a:lnTo>
                  <a:lnTo>
                    <a:pt x="363435" y="209588"/>
                  </a:lnTo>
                  <a:lnTo>
                    <a:pt x="366102" y="210820"/>
                  </a:lnTo>
                  <a:lnTo>
                    <a:pt x="370103" y="205143"/>
                  </a:lnTo>
                  <a:lnTo>
                    <a:pt x="372986" y="204584"/>
                  </a:lnTo>
                  <a:lnTo>
                    <a:pt x="376656" y="203923"/>
                  </a:lnTo>
                  <a:lnTo>
                    <a:pt x="379425" y="204368"/>
                  </a:lnTo>
                  <a:lnTo>
                    <a:pt x="379488" y="203923"/>
                  </a:lnTo>
                  <a:lnTo>
                    <a:pt x="379895" y="200634"/>
                  </a:lnTo>
                  <a:close/>
                </a:path>
                <a:path w="574675" h="323850">
                  <a:moveTo>
                    <a:pt x="382092" y="297535"/>
                  </a:moveTo>
                  <a:lnTo>
                    <a:pt x="381762" y="298323"/>
                  </a:lnTo>
                  <a:lnTo>
                    <a:pt x="381647" y="299097"/>
                  </a:lnTo>
                  <a:lnTo>
                    <a:pt x="381762" y="298653"/>
                  </a:lnTo>
                  <a:lnTo>
                    <a:pt x="382092" y="297535"/>
                  </a:lnTo>
                  <a:close/>
                </a:path>
                <a:path w="574675" h="323850">
                  <a:moveTo>
                    <a:pt x="382765" y="293763"/>
                  </a:moveTo>
                  <a:lnTo>
                    <a:pt x="377101" y="296316"/>
                  </a:lnTo>
                  <a:lnTo>
                    <a:pt x="374992" y="295757"/>
                  </a:lnTo>
                  <a:lnTo>
                    <a:pt x="372986" y="295211"/>
                  </a:lnTo>
                  <a:lnTo>
                    <a:pt x="371208" y="289420"/>
                  </a:lnTo>
                  <a:lnTo>
                    <a:pt x="368655" y="291642"/>
                  </a:lnTo>
                  <a:lnTo>
                    <a:pt x="366433" y="293649"/>
                  </a:lnTo>
                  <a:lnTo>
                    <a:pt x="371094" y="302437"/>
                  </a:lnTo>
                  <a:lnTo>
                    <a:pt x="372770" y="303987"/>
                  </a:lnTo>
                  <a:lnTo>
                    <a:pt x="378320" y="309549"/>
                  </a:lnTo>
                  <a:lnTo>
                    <a:pt x="379869" y="303542"/>
                  </a:lnTo>
                  <a:lnTo>
                    <a:pt x="381647" y="298538"/>
                  </a:lnTo>
                  <a:lnTo>
                    <a:pt x="381762" y="298323"/>
                  </a:lnTo>
                  <a:lnTo>
                    <a:pt x="382206" y="296316"/>
                  </a:lnTo>
                  <a:lnTo>
                    <a:pt x="382320" y="295757"/>
                  </a:lnTo>
                  <a:lnTo>
                    <a:pt x="382447" y="295211"/>
                  </a:lnTo>
                  <a:lnTo>
                    <a:pt x="382765" y="293763"/>
                  </a:lnTo>
                  <a:close/>
                </a:path>
                <a:path w="574675" h="323850">
                  <a:moveTo>
                    <a:pt x="387045" y="38684"/>
                  </a:moveTo>
                  <a:lnTo>
                    <a:pt x="382206" y="38925"/>
                  </a:lnTo>
                  <a:lnTo>
                    <a:pt x="379209" y="40030"/>
                  </a:lnTo>
                  <a:lnTo>
                    <a:pt x="370878" y="43586"/>
                  </a:lnTo>
                  <a:lnTo>
                    <a:pt x="377545" y="48031"/>
                  </a:lnTo>
                  <a:lnTo>
                    <a:pt x="381203" y="46774"/>
                  </a:lnTo>
                  <a:lnTo>
                    <a:pt x="385546" y="42481"/>
                  </a:lnTo>
                  <a:lnTo>
                    <a:pt x="387045" y="38684"/>
                  </a:lnTo>
                  <a:close/>
                </a:path>
                <a:path w="574675" h="323850">
                  <a:moveTo>
                    <a:pt x="394093" y="148767"/>
                  </a:moveTo>
                  <a:lnTo>
                    <a:pt x="392874" y="145999"/>
                  </a:lnTo>
                  <a:lnTo>
                    <a:pt x="392430" y="144881"/>
                  </a:lnTo>
                  <a:lnTo>
                    <a:pt x="389648" y="143878"/>
                  </a:lnTo>
                  <a:lnTo>
                    <a:pt x="388759" y="143103"/>
                  </a:lnTo>
                  <a:lnTo>
                    <a:pt x="386981" y="141655"/>
                  </a:lnTo>
                  <a:lnTo>
                    <a:pt x="385318" y="139992"/>
                  </a:lnTo>
                  <a:lnTo>
                    <a:pt x="384098" y="138099"/>
                  </a:lnTo>
                  <a:lnTo>
                    <a:pt x="382765" y="135991"/>
                  </a:lnTo>
                  <a:lnTo>
                    <a:pt x="377431" y="140550"/>
                  </a:lnTo>
                  <a:lnTo>
                    <a:pt x="377215" y="141986"/>
                  </a:lnTo>
                  <a:lnTo>
                    <a:pt x="376428" y="146545"/>
                  </a:lnTo>
                  <a:lnTo>
                    <a:pt x="384213" y="148767"/>
                  </a:lnTo>
                  <a:lnTo>
                    <a:pt x="387870" y="149110"/>
                  </a:lnTo>
                  <a:lnTo>
                    <a:pt x="389877" y="149326"/>
                  </a:lnTo>
                  <a:lnTo>
                    <a:pt x="394093" y="148767"/>
                  </a:lnTo>
                  <a:close/>
                </a:path>
                <a:path w="574675" h="323850">
                  <a:moveTo>
                    <a:pt x="402209" y="230492"/>
                  </a:moveTo>
                  <a:lnTo>
                    <a:pt x="400888" y="225717"/>
                  </a:lnTo>
                  <a:lnTo>
                    <a:pt x="400761" y="225158"/>
                  </a:lnTo>
                  <a:lnTo>
                    <a:pt x="400545" y="224040"/>
                  </a:lnTo>
                  <a:lnTo>
                    <a:pt x="400443" y="221488"/>
                  </a:lnTo>
                  <a:lnTo>
                    <a:pt x="400316" y="218490"/>
                  </a:lnTo>
                  <a:lnTo>
                    <a:pt x="400100" y="212813"/>
                  </a:lnTo>
                  <a:lnTo>
                    <a:pt x="394652" y="218490"/>
                  </a:lnTo>
                  <a:lnTo>
                    <a:pt x="391655" y="221488"/>
                  </a:lnTo>
                  <a:lnTo>
                    <a:pt x="388315" y="226377"/>
                  </a:lnTo>
                  <a:lnTo>
                    <a:pt x="388213" y="230720"/>
                  </a:lnTo>
                  <a:lnTo>
                    <a:pt x="388099" y="233057"/>
                  </a:lnTo>
                  <a:lnTo>
                    <a:pt x="388759" y="234391"/>
                  </a:lnTo>
                  <a:lnTo>
                    <a:pt x="390982" y="235610"/>
                  </a:lnTo>
                  <a:lnTo>
                    <a:pt x="397103" y="238721"/>
                  </a:lnTo>
                  <a:lnTo>
                    <a:pt x="402209" y="230492"/>
                  </a:lnTo>
                  <a:close/>
                </a:path>
                <a:path w="574675" h="323850">
                  <a:moveTo>
                    <a:pt x="406374" y="266547"/>
                  </a:moveTo>
                  <a:lnTo>
                    <a:pt x="401955" y="262432"/>
                  </a:lnTo>
                  <a:lnTo>
                    <a:pt x="392760" y="259537"/>
                  </a:lnTo>
                  <a:lnTo>
                    <a:pt x="384657" y="260070"/>
                  </a:lnTo>
                  <a:lnTo>
                    <a:pt x="383057" y="263499"/>
                  </a:lnTo>
                  <a:lnTo>
                    <a:pt x="387997" y="266687"/>
                  </a:lnTo>
                  <a:lnTo>
                    <a:pt x="395135" y="268947"/>
                  </a:lnTo>
                  <a:lnTo>
                    <a:pt x="400100" y="269633"/>
                  </a:lnTo>
                  <a:lnTo>
                    <a:pt x="406374" y="266547"/>
                  </a:lnTo>
                  <a:close/>
                </a:path>
                <a:path w="574675" h="323850">
                  <a:moveTo>
                    <a:pt x="409879" y="174015"/>
                  </a:moveTo>
                  <a:lnTo>
                    <a:pt x="402767" y="167678"/>
                  </a:lnTo>
                  <a:lnTo>
                    <a:pt x="400431" y="166789"/>
                  </a:lnTo>
                  <a:lnTo>
                    <a:pt x="395871" y="165011"/>
                  </a:lnTo>
                  <a:lnTo>
                    <a:pt x="393649" y="168681"/>
                  </a:lnTo>
                  <a:lnTo>
                    <a:pt x="393763" y="172237"/>
                  </a:lnTo>
                  <a:lnTo>
                    <a:pt x="393763" y="173570"/>
                  </a:lnTo>
                  <a:lnTo>
                    <a:pt x="394093" y="174904"/>
                  </a:lnTo>
                  <a:lnTo>
                    <a:pt x="397764" y="180911"/>
                  </a:lnTo>
                  <a:lnTo>
                    <a:pt x="401980" y="180352"/>
                  </a:lnTo>
                  <a:lnTo>
                    <a:pt x="406209" y="177012"/>
                  </a:lnTo>
                  <a:lnTo>
                    <a:pt x="409879" y="174015"/>
                  </a:lnTo>
                  <a:close/>
                </a:path>
                <a:path w="574675" h="323850">
                  <a:moveTo>
                    <a:pt x="417233" y="69291"/>
                  </a:moveTo>
                  <a:lnTo>
                    <a:pt x="416839" y="64554"/>
                  </a:lnTo>
                  <a:lnTo>
                    <a:pt x="410768" y="60934"/>
                  </a:lnTo>
                  <a:lnTo>
                    <a:pt x="407987" y="60375"/>
                  </a:lnTo>
                  <a:lnTo>
                    <a:pt x="408762" y="66611"/>
                  </a:lnTo>
                  <a:lnTo>
                    <a:pt x="409536" y="69278"/>
                  </a:lnTo>
                  <a:lnTo>
                    <a:pt x="409536" y="69608"/>
                  </a:lnTo>
                  <a:lnTo>
                    <a:pt x="409765" y="70053"/>
                  </a:lnTo>
                  <a:lnTo>
                    <a:pt x="409879" y="70269"/>
                  </a:lnTo>
                  <a:lnTo>
                    <a:pt x="414172" y="72212"/>
                  </a:lnTo>
                  <a:lnTo>
                    <a:pt x="417233" y="69291"/>
                  </a:lnTo>
                  <a:close/>
                </a:path>
                <a:path w="574675" h="323850">
                  <a:moveTo>
                    <a:pt x="421322" y="297319"/>
                  </a:moveTo>
                  <a:lnTo>
                    <a:pt x="419315" y="290309"/>
                  </a:lnTo>
                  <a:lnTo>
                    <a:pt x="416991" y="289420"/>
                  </a:lnTo>
                  <a:lnTo>
                    <a:pt x="413537" y="291757"/>
                  </a:lnTo>
                  <a:lnTo>
                    <a:pt x="412102" y="292430"/>
                  </a:lnTo>
                  <a:lnTo>
                    <a:pt x="410984" y="295871"/>
                  </a:lnTo>
                  <a:lnTo>
                    <a:pt x="410540" y="297764"/>
                  </a:lnTo>
                  <a:lnTo>
                    <a:pt x="410540" y="298424"/>
                  </a:lnTo>
                  <a:lnTo>
                    <a:pt x="410210" y="305320"/>
                  </a:lnTo>
                  <a:lnTo>
                    <a:pt x="421322" y="297319"/>
                  </a:lnTo>
                  <a:close/>
                </a:path>
                <a:path w="574675" h="323850">
                  <a:moveTo>
                    <a:pt x="431203" y="210146"/>
                  </a:moveTo>
                  <a:lnTo>
                    <a:pt x="430657" y="204812"/>
                  </a:lnTo>
                  <a:lnTo>
                    <a:pt x="422325" y="204698"/>
                  </a:lnTo>
                  <a:lnTo>
                    <a:pt x="420763" y="210705"/>
                  </a:lnTo>
                  <a:lnTo>
                    <a:pt x="419658" y="215150"/>
                  </a:lnTo>
                  <a:lnTo>
                    <a:pt x="429323" y="218592"/>
                  </a:lnTo>
                  <a:lnTo>
                    <a:pt x="430872" y="212483"/>
                  </a:lnTo>
                  <a:lnTo>
                    <a:pt x="431203" y="211594"/>
                  </a:lnTo>
                  <a:lnTo>
                    <a:pt x="431203" y="210146"/>
                  </a:lnTo>
                  <a:close/>
                </a:path>
                <a:path w="574675" h="323850">
                  <a:moveTo>
                    <a:pt x="434873" y="320116"/>
                  </a:moveTo>
                  <a:lnTo>
                    <a:pt x="432650" y="317449"/>
                  </a:lnTo>
                  <a:lnTo>
                    <a:pt x="429653" y="319443"/>
                  </a:lnTo>
                  <a:lnTo>
                    <a:pt x="428879" y="319887"/>
                  </a:lnTo>
                  <a:lnTo>
                    <a:pt x="428091" y="320662"/>
                  </a:lnTo>
                  <a:lnTo>
                    <a:pt x="426758" y="322338"/>
                  </a:lnTo>
                  <a:lnTo>
                    <a:pt x="426313" y="323672"/>
                  </a:lnTo>
                  <a:lnTo>
                    <a:pt x="434873" y="323672"/>
                  </a:lnTo>
                  <a:lnTo>
                    <a:pt x="434873" y="320116"/>
                  </a:lnTo>
                  <a:close/>
                </a:path>
                <a:path w="574675" h="323850">
                  <a:moveTo>
                    <a:pt x="440093" y="140436"/>
                  </a:moveTo>
                  <a:lnTo>
                    <a:pt x="433514" y="139128"/>
                  </a:lnTo>
                  <a:lnTo>
                    <a:pt x="430872" y="138760"/>
                  </a:lnTo>
                  <a:lnTo>
                    <a:pt x="432435" y="138988"/>
                  </a:lnTo>
                  <a:lnTo>
                    <a:pt x="433425" y="139103"/>
                  </a:lnTo>
                  <a:lnTo>
                    <a:pt x="428980" y="138658"/>
                  </a:lnTo>
                  <a:lnTo>
                    <a:pt x="423760" y="141770"/>
                  </a:lnTo>
                  <a:lnTo>
                    <a:pt x="423875" y="144437"/>
                  </a:lnTo>
                  <a:lnTo>
                    <a:pt x="423913" y="145110"/>
                  </a:lnTo>
                  <a:lnTo>
                    <a:pt x="424205" y="149656"/>
                  </a:lnTo>
                  <a:lnTo>
                    <a:pt x="432650" y="147878"/>
                  </a:lnTo>
                  <a:lnTo>
                    <a:pt x="436651" y="145110"/>
                  </a:lnTo>
                  <a:lnTo>
                    <a:pt x="439547" y="142989"/>
                  </a:lnTo>
                  <a:lnTo>
                    <a:pt x="440093" y="140436"/>
                  </a:lnTo>
                  <a:close/>
                </a:path>
                <a:path w="574675" h="323850">
                  <a:moveTo>
                    <a:pt x="449427" y="177901"/>
                  </a:moveTo>
                  <a:lnTo>
                    <a:pt x="448627" y="168897"/>
                  </a:lnTo>
                  <a:lnTo>
                    <a:pt x="448538" y="167894"/>
                  </a:lnTo>
                  <a:lnTo>
                    <a:pt x="444423" y="168897"/>
                  </a:lnTo>
                  <a:lnTo>
                    <a:pt x="442760" y="168338"/>
                  </a:lnTo>
                  <a:lnTo>
                    <a:pt x="441680" y="168008"/>
                  </a:lnTo>
                  <a:lnTo>
                    <a:pt x="441375" y="167919"/>
                  </a:lnTo>
                  <a:lnTo>
                    <a:pt x="438759" y="167005"/>
                  </a:lnTo>
                  <a:lnTo>
                    <a:pt x="440410" y="167614"/>
                  </a:lnTo>
                  <a:lnTo>
                    <a:pt x="437095" y="166560"/>
                  </a:lnTo>
                  <a:lnTo>
                    <a:pt x="433870" y="166789"/>
                  </a:lnTo>
                  <a:lnTo>
                    <a:pt x="433768" y="167894"/>
                  </a:lnTo>
                  <a:lnTo>
                    <a:pt x="433679" y="168897"/>
                  </a:lnTo>
                  <a:lnTo>
                    <a:pt x="433425" y="171678"/>
                  </a:lnTo>
                  <a:lnTo>
                    <a:pt x="432650" y="179019"/>
                  </a:lnTo>
                  <a:lnTo>
                    <a:pt x="449427" y="177901"/>
                  </a:lnTo>
                  <a:close/>
                </a:path>
                <a:path w="574675" h="323850">
                  <a:moveTo>
                    <a:pt x="454317" y="236054"/>
                  </a:moveTo>
                  <a:lnTo>
                    <a:pt x="452208" y="235724"/>
                  </a:lnTo>
                  <a:lnTo>
                    <a:pt x="450202" y="235610"/>
                  </a:lnTo>
                  <a:lnTo>
                    <a:pt x="445871" y="235496"/>
                  </a:lnTo>
                  <a:lnTo>
                    <a:pt x="441096" y="238061"/>
                  </a:lnTo>
                  <a:lnTo>
                    <a:pt x="439648" y="242176"/>
                  </a:lnTo>
                  <a:lnTo>
                    <a:pt x="438658" y="245173"/>
                  </a:lnTo>
                  <a:lnTo>
                    <a:pt x="440093" y="251066"/>
                  </a:lnTo>
                  <a:lnTo>
                    <a:pt x="448538" y="249059"/>
                  </a:lnTo>
                  <a:lnTo>
                    <a:pt x="450316" y="240284"/>
                  </a:lnTo>
                  <a:lnTo>
                    <a:pt x="453097" y="237274"/>
                  </a:lnTo>
                  <a:lnTo>
                    <a:pt x="454317" y="236054"/>
                  </a:lnTo>
                  <a:close/>
                </a:path>
                <a:path w="574675" h="323850">
                  <a:moveTo>
                    <a:pt x="461098" y="102412"/>
                  </a:moveTo>
                  <a:lnTo>
                    <a:pt x="447484" y="102412"/>
                  </a:lnTo>
                  <a:lnTo>
                    <a:pt x="443204" y="103187"/>
                  </a:lnTo>
                  <a:lnTo>
                    <a:pt x="441655" y="104851"/>
                  </a:lnTo>
                  <a:lnTo>
                    <a:pt x="439547" y="107188"/>
                  </a:lnTo>
                  <a:lnTo>
                    <a:pt x="440207" y="111086"/>
                  </a:lnTo>
                  <a:lnTo>
                    <a:pt x="442544" y="113080"/>
                  </a:lnTo>
                  <a:lnTo>
                    <a:pt x="444868" y="114973"/>
                  </a:lnTo>
                  <a:lnTo>
                    <a:pt x="447763" y="114642"/>
                  </a:lnTo>
                  <a:lnTo>
                    <a:pt x="450316" y="113639"/>
                  </a:lnTo>
                  <a:lnTo>
                    <a:pt x="452094" y="112864"/>
                  </a:lnTo>
                  <a:lnTo>
                    <a:pt x="453758" y="111861"/>
                  </a:lnTo>
                  <a:lnTo>
                    <a:pt x="454990" y="110744"/>
                  </a:lnTo>
                  <a:lnTo>
                    <a:pt x="458990" y="107188"/>
                  </a:lnTo>
                  <a:lnTo>
                    <a:pt x="461098" y="102412"/>
                  </a:lnTo>
                  <a:close/>
                </a:path>
                <a:path w="574675" h="323850">
                  <a:moveTo>
                    <a:pt x="464096" y="65608"/>
                  </a:moveTo>
                  <a:lnTo>
                    <a:pt x="463981" y="61379"/>
                  </a:lnTo>
                  <a:lnTo>
                    <a:pt x="461213" y="64160"/>
                  </a:lnTo>
                  <a:lnTo>
                    <a:pt x="459206" y="64719"/>
                  </a:lnTo>
                  <a:lnTo>
                    <a:pt x="456869" y="65493"/>
                  </a:lnTo>
                  <a:lnTo>
                    <a:pt x="454875" y="64376"/>
                  </a:lnTo>
                  <a:lnTo>
                    <a:pt x="452869" y="63385"/>
                  </a:lnTo>
                  <a:lnTo>
                    <a:pt x="448983" y="61493"/>
                  </a:lnTo>
                  <a:lnTo>
                    <a:pt x="448424" y="65163"/>
                  </a:lnTo>
                  <a:lnTo>
                    <a:pt x="450545" y="67830"/>
                  </a:lnTo>
                  <a:lnTo>
                    <a:pt x="453428" y="71272"/>
                  </a:lnTo>
                  <a:lnTo>
                    <a:pt x="456095" y="75615"/>
                  </a:lnTo>
                  <a:lnTo>
                    <a:pt x="460095" y="71272"/>
                  </a:lnTo>
                  <a:lnTo>
                    <a:pt x="460984" y="70383"/>
                  </a:lnTo>
                  <a:lnTo>
                    <a:pt x="462432" y="69164"/>
                  </a:lnTo>
                  <a:lnTo>
                    <a:pt x="463765" y="67157"/>
                  </a:lnTo>
                  <a:lnTo>
                    <a:pt x="464096" y="66382"/>
                  </a:lnTo>
                  <a:lnTo>
                    <a:pt x="464096" y="65608"/>
                  </a:lnTo>
                  <a:close/>
                </a:path>
                <a:path w="574675" h="323850">
                  <a:moveTo>
                    <a:pt x="472160" y="281495"/>
                  </a:moveTo>
                  <a:lnTo>
                    <a:pt x="471843" y="279196"/>
                  </a:lnTo>
                  <a:lnTo>
                    <a:pt x="471779" y="278752"/>
                  </a:lnTo>
                  <a:lnTo>
                    <a:pt x="471538" y="276974"/>
                  </a:lnTo>
                  <a:lnTo>
                    <a:pt x="469646" y="273634"/>
                  </a:lnTo>
                  <a:lnTo>
                    <a:pt x="464096" y="278752"/>
                  </a:lnTo>
                  <a:lnTo>
                    <a:pt x="465836" y="282244"/>
                  </a:lnTo>
                  <a:lnTo>
                    <a:pt x="465785" y="281800"/>
                  </a:lnTo>
                  <a:lnTo>
                    <a:pt x="465950" y="282244"/>
                  </a:lnTo>
                  <a:lnTo>
                    <a:pt x="465988" y="282435"/>
                  </a:lnTo>
                  <a:lnTo>
                    <a:pt x="466090" y="282867"/>
                  </a:lnTo>
                  <a:lnTo>
                    <a:pt x="467423" y="285572"/>
                  </a:lnTo>
                  <a:lnTo>
                    <a:pt x="468007" y="286715"/>
                  </a:lnTo>
                  <a:lnTo>
                    <a:pt x="470535" y="285572"/>
                  </a:lnTo>
                  <a:lnTo>
                    <a:pt x="472160" y="281495"/>
                  </a:lnTo>
                  <a:close/>
                </a:path>
                <a:path w="574675" h="323850">
                  <a:moveTo>
                    <a:pt x="475869" y="38925"/>
                  </a:moveTo>
                  <a:lnTo>
                    <a:pt x="475322" y="36804"/>
                  </a:lnTo>
                  <a:lnTo>
                    <a:pt x="474091" y="32588"/>
                  </a:lnTo>
                  <a:lnTo>
                    <a:pt x="471766" y="31699"/>
                  </a:lnTo>
                  <a:lnTo>
                    <a:pt x="467207" y="34912"/>
                  </a:lnTo>
                  <a:lnTo>
                    <a:pt x="465874" y="37033"/>
                  </a:lnTo>
                  <a:lnTo>
                    <a:pt x="465315" y="39027"/>
                  </a:lnTo>
                  <a:lnTo>
                    <a:pt x="465099" y="39585"/>
                  </a:lnTo>
                  <a:lnTo>
                    <a:pt x="464985" y="40144"/>
                  </a:lnTo>
                  <a:lnTo>
                    <a:pt x="464985" y="40703"/>
                  </a:lnTo>
                  <a:lnTo>
                    <a:pt x="465099" y="41592"/>
                  </a:lnTo>
                  <a:lnTo>
                    <a:pt x="465429" y="42367"/>
                  </a:lnTo>
                  <a:lnTo>
                    <a:pt x="466090" y="42926"/>
                  </a:lnTo>
                  <a:lnTo>
                    <a:pt x="466204" y="43141"/>
                  </a:lnTo>
                  <a:lnTo>
                    <a:pt x="468655" y="44475"/>
                  </a:lnTo>
                  <a:lnTo>
                    <a:pt x="475869" y="38925"/>
                  </a:lnTo>
                  <a:close/>
                </a:path>
                <a:path w="574675" h="323850">
                  <a:moveTo>
                    <a:pt x="476656" y="181686"/>
                  </a:moveTo>
                  <a:lnTo>
                    <a:pt x="464426" y="175234"/>
                  </a:lnTo>
                  <a:lnTo>
                    <a:pt x="462762" y="176123"/>
                  </a:lnTo>
                  <a:lnTo>
                    <a:pt x="461987" y="177787"/>
                  </a:lnTo>
                  <a:lnTo>
                    <a:pt x="461429" y="179120"/>
                  </a:lnTo>
                  <a:lnTo>
                    <a:pt x="461429" y="180911"/>
                  </a:lnTo>
                  <a:lnTo>
                    <a:pt x="462102" y="182689"/>
                  </a:lnTo>
                  <a:lnTo>
                    <a:pt x="462318" y="183349"/>
                  </a:lnTo>
                  <a:lnTo>
                    <a:pt x="462648" y="183908"/>
                  </a:lnTo>
                  <a:lnTo>
                    <a:pt x="462991" y="184569"/>
                  </a:lnTo>
                  <a:lnTo>
                    <a:pt x="466432" y="190246"/>
                  </a:lnTo>
                  <a:lnTo>
                    <a:pt x="471208" y="189128"/>
                  </a:lnTo>
                  <a:lnTo>
                    <a:pt x="474764" y="184238"/>
                  </a:lnTo>
                  <a:lnTo>
                    <a:pt x="476656" y="181686"/>
                  </a:lnTo>
                  <a:close/>
                </a:path>
                <a:path w="574675" h="323850">
                  <a:moveTo>
                    <a:pt x="480212" y="145440"/>
                  </a:moveTo>
                  <a:lnTo>
                    <a:pt x="473875" y="144208"/>
                  </a:lnTo>
                  <a:lnTo>
                    <a:pt x="471868" y="144995"/>
                  </a:lnTo>
                  <a:lnTo>
                    <a:pt x="470535" y="145440"/>
                  </a:lnTo>
                  <a:lnTo>
                    <a:pt x="469544" y="146888"/>
                  </a:lnTo>
                  <a:lnTo>
                    <a:pt x="469099" y="148551"/>
                  </a:lnTo>
                  <a:lnTo>
                    <a:pt x="468426" y="150444"/>
                  </a:lnTo>
                  <a:lnTo>
                    <a:pt x="468541" y="152552"/>
                  </a:lnTo>
                  <a:lnTo>
                    <a:pt x="469760" y="153771"/>
                  </a:lnTo>
                  <a:lnTo>
                    <a:pt x="472313" y="156222"/>
                  </a:lnTo>
                  <a:lnTo>
                    <a:pt x="476211" y="150545"/>
                  </a:lnTo>
                  <a:lnTo>
                    <a:pt x="477545" y="148767"/>
                  </a:lnTo>
                  <a:lnTo>
                    <a:pt x="480212" y="145440"/>
                  </a:lnTo>
                  <a:close/>
                </a:path>
                <a:path w="574675" h="323850">
                  <a:moveTo>
                    <a:pt x="482434" y="230606"/>
                  </a:moveTo>
                  <a:lnTo>
                    <a:pt x="481317" y="230720"/>
                  </a:lnTo>
                  <a:lnTo>
                    <a:pt x="478980" y="231279"/>
                  </a:lnTo>
                  <a:lnTo>
                    <a:pt x="482434" y="230606"/>
                  </a:lnTo>
                  <a:close/>
                </a:path>
                <a:path w="574675" h="323850">
                  <a:moveTo>
                    <a:pt x="488429" y="319443"/>
                  </a:moveTo>
                  <a:lnTo>
                    <a:pt x="484873" y="318554"/>
                  </a:lnTo>
                  <a:lnTo>
                    <a:pt x="482981" y="321106"/>
                  </a:lnTo>
                  <a:lnTo>
                    <a:pt x="482879" y="321449"/>
                  </a:lnTo>
                  <a:lnTo>
                    <a:pt x="482981" y="321894"/>
                  </a:lnTo>
                  <a:lnTo>
                    <a:pt x="482981" y="322110"/>
                  </a:lnTo>
                  <a:lnTo>
                    <a:pt x="483095" y="322668"/>
                  </a:lnTo>
                  <a:lnTo>
                    <a:pt x="483425" y="323227"/>
                  </a:lnTo>
                  <a:lnTo>
                    <a:pt x="483870" y="323672"/>
                  </a:lnTo>
                  <a:lnTo>
                    <a:pt x="487311" y="323672"/>
                  </a:lnTo>
                  <a:lnTo>
                    <a:pt x="487540" y="323443"/>
                  </a:lnTo>
                  <a:lnTo>
                    <a:pt x="487654" y="323227"/>
                  </a:lnTo>
                  <a:lnTo>
                    <a:pt x="487756" y="322897"/>
                  </a:lnTo>
                  <a:lnTo>
                    <a:pt x="488429" y="319443"/>
                  </a:lnTo>
                  <a:close/>
                </a:path>
                <a:path w="574675" h="323850">
                  <a:moveTo>
                    <a:pt x="493204" y="227939"/>
                  </a:moveTo>
                  <a:lnTo>
                    <a:pt x="490093" y="221272"/>
                  </a:lnTo>
                  <a:lnTo>
                    <a:pt x="485724" y="220395"/>
                  </a:lnTo>
                  <a:lnTo>
                    <a:pt x="480034" y="224663"/>
                  </a:lnTo>
                  <a:lnTo>
                    <a:pt x="477189" y="229590"/>
                  </a:lnTo>
                  <a:lnTo>
                    <a:pt x="481317" y="230720"/>
                  </a:lnTo>
                  <a:lnTo>
                    <a:pt x="485990" y="230162"/>
                  </a:lnTo>
                  <a:lnTo>
                    <a:pt x="493204" y="227939"/>
                  </a:lnTo>
                  <a:close/>
                </a:path>
                <a:path w="574675" h="323850">
                  <a:moveTo>
                    <a:pt x="510095" y="108407"/>
                  </a:moveTo>
                  <a:lnTo>
                    <a:pt x="509981" y="107302"/>
                  </a:lnTo>
                  <a:lnTo>
                    <a:pt x="509206" y="106413"/>
                  </a:lnTo>
                  <a:lnTo>
                    <a:pt x="505980" y="102958"/>
                  </a:lnTo>
                  <a:lnTo>
                    <a:pt x="502208" y="109080"/>
                  </a:lnTo>
                  <a:lnTo>
                    <a:pt x="500646" y="111302"/>
                  </a:lnTo>
                  <a:lnTo>
                    <a:pt x="498208" y="114642"/>
                  </a:lnTo>
                  <a:lnTo>
                    <a:pt x="497319" y="120865"/>
                  </a:lnTo>
                  <a:lnTo>
                    <a:pt x="503212" y="119087"/>
                  </a:lnTo>
                  <a:lnTo>
                    <a:pt x="503656" y="118973"/>
                  </a:lnTo>
                  <a:lnTo>
                    <a:pt x="503986" y="118643"/>
                  </a:lnTo>
                  <a:lnTo>
                    <a:pt x="505650" y="117754"/>
                  </a:lnTo>
                  <a:lnTo>
                    <a:pt x="506984" y="116636"/>
                  </a:lnTo>
                  <a:lnTo>
                    <a:pt x="507987" y="115303"/>
                  </a:lnTo>
                  <a:lnTo>
                    <a:pt x="509320" y="113411"/>
                  </a:lnTo>
                  <a:lnTo>
                    <a:pt x="510095" y="111302"/>
                  </a:lnTo>
                  <a:lnTo>
                    <a:pt x="510095" y="108407"/>
                  </a:lnTo>
                  <a:close/>
                </a:path>
                <a:path w="574675" h="323850">
                  <a:moveTo>
                    <a:pt x="511759" y="179578"/>
                  </a:moveTo>
                  <a:lnTo>
                    <a:pt x="509866" y="177901"/>
                  </a:lnTo>
                  <a:lnTo>
                    <a:pt x="507542" y="178015"/>
                  </a:lnTo>
                  <a:lnTo>
                    <a:pt x="506425" y="178130"/>
                  </a:lnTo>
                  <a:lnTo>
                    <a:pt x="505320" y="178460"/>
                  </a:lnTo>
                  <a:lnTo>
                    <a:pt x="504431" y="179349"/>
                  </a:lnTo>
                  <a:lnTo>
                    <a:pt x="500761" y="182791"/>
                  </a:lnTo>
                  <a:lnTo>
                    <a:pt x="506323" y="186131"/>
                  </a:lnTo>
                  <a:lnTo>
                    <a:pt x="509422" y="182245"/>
                  </a:lnTo>
                  <a:lnTo>
                    <a:pt x="511759" y="179578"/>
                  </a:lnTo>
                  <a:close/>
                </a:path>
                <a:path w="574675" h="323850">
                  <a:moveTo>
                    <a:pt x="515988" y="35699"/>
                  </a:moveTo>
                  <a:lnTo>
                    <a:pt x="515759" y="34467"/>
                  </a:lnTo>
                  <a:lnTo>
                    <a:pt x="513765" y="26797"/>
                  </a:lnTo>
                  <a:lnTo>
                    <a:pt x="511200" y="29133"/>
                  </a:lnTo>
                  <a:lnTo>
                    <a:pt x="509536" y="34912"/>
                  </a:lnTo>
                  <a:lnTo>
                    <a:pt x="509651" y="37693"/>
                  </a:lnTo>
                  <a:lnTo>
                    <a:pt x="511200" y="38366"/>
                  </a:lnTo>
                  <a:lnTo>
                    <a:pt x="512533" y="38811"/>
                  </a:lnTo>
                  <a:lnTo>
                    <a:pt x="515988" y="35699"/>
                  </a:lnTo>
                  <a:close/>
                </a:path>
                <a:path w="574675" h="323850">
                  <a:moveTo>
                    <a:pt x="519430" y="235610"/>
                  </a:moveTo>
                  <a:lnTo>
                    <a:pt x="517652" y="234162"/>
                  </a:lnTo>
                  <a:lnTo>
                    <a:pt x="515200" y="234048"/>
                  </a:lnTo>
                  <a:lnTo>
                    <a:pt x="512203" y="233832"/>
                  </a:lnTo>
                  <a:lnTo>
                    <a:pt x="507873" y="235724"/>
                  </a:lnTo>
                  <a:lnTo>
                    <a:pt x="506209" y="241274"/>
                  </a:lnTo>
                  <a:lnTo>
                    <a:pt x="505320" y="244843"/>
                  </a:lnTo>
                  <a:lnTo>
                    <a:pt x="508101" y="245732"/>
                  </a:lnTo>
                  <a:lnTo>
                    <a:pt x="511644" y="246951"/>
                  </a:lnTo>
                  <a:lnTo>
                    <a:pt x="517207" y="241617"/>
                  </a:lnTo>
                  <a:lnTo>
                    <a:pt x="518210" y="238836"/>
                  </a:lnTo>
                  <a:lnTo>
                    <a:pt x="519430" y="235610"/>
                  </a:lnTo>
                  <a:close/>
                </a:path>
                <a:path w="574675" h="323850">
                  <a:moveTo>
                    <a:pt x="530428" y="305320"/>
                  </a:moveTo>
                  <a:lnTo>
                    <a:pt x="526097" y="298767"/>
                  </a:lnTo>
                  <a:lnTo>
                    <a:pt x="523430" y="298881"/>
                  </a:lnTo>
                  <a:lnTo>
                    <a:pt x="521652" y="298881"/>
                  </a:lnTo>
                  <a:lnTo>
                    <a:pt x="520649" y="300215"/>
                  </a:lnTo>
                  <a:lnTo>
                    <a:pt x="520534" y="301879"/>
                  </a:lnTo>
                  <a:lnTo>
                    <a:pt x="520204" y="304876"/>
                  </a:lnTo>
                  <a:lnTo>
                    <a:pt x="522655" y="308775"/>
                  </a:lnTo>
                  <a:lnTo>
                    <a:pt x="527100" y="306882"/>
                  </a:lnTo>
                  <a:lnTo>
                    <a:pt x="530428" y="305320"/>
                  </a:lnTo>
                  <a:close/>
                </a:path>
                <a:path w="574675" h="323850">
                  <a:moveTo>
                    <a:pt x="540423" y="133540"/>
                  </a:moveTo>
                  <a:lnTo>
                    <a:pt x="538988" y="131978"/>
                  </a:lnTo>
                  <a:lnTo>
                    <a:pt x="533869" y="133210"/>
                  </a:lnTo>
                  <a:lnTo>
                    <a:pt x="531761" y="134099"/>
                  </a:lnTo>
                  <a:lnTo>
                    <a:pt x="525322" y="140322"/>
                  </a:lnTo>
                  <a:lnTo>
                    <a:pt x="525208" y="144106"/>
                  </a:lnTo>
                  <a:lnTo>
                    <a:pt x="525094" y="145097"/>
                  </a:lnTo>
                  <a:lnTo>
                    <a:pt x="525538" y="145884"/>
                  </a:lnTo>
                  <a:lnTo>
                    <a:pt x="526542" y="146443"/>
                  </a:lnTo>
                  <a:lnTo>
                    <a:pt x="528980" y="147777"/>
                  </a:lnTo>
                  <a:lnTo>
                    <a:pt x="537311" y="140106"/>
                  </a:lnTo>
                  <a:lnTo>
                    <a:pt x="538200" y="137769"/>
                  </a:lnTo>
                  <a:lnTo>
                    <a:pt x="540423" y="133540"/>
                  </a:lnTo>
                  <a:close/>
                </a:path>
                <a:path w="574675" h="323850">
                  <a:moveTo>
                    <a:pt x="543979" y="71831"/>
                  </a:moveTo>
                  <a:lnTo>
                    <a:pt x="543090" y="63830"/>
                  </a:lnTo>
                  <a:lnTo>
                    <a:pt x="538645" y="63385"/>
                  </a:lnTo>
                  <a:lnTo>
                    <a:pt x="537425" y="66827"/>
                  </a:lnTo>
                  <a:lnTo>
                    <a:pt x="537210" y="67386"/>
                  </a:lnTo>
                  <a:lnTo>
                    <a:pt x="536867" y="67945"/>
                  </a:lnTo>
                  <a:lnTo>
                    <a:pt x="536981" y="68834"/>
                  </a:lnTo>
                  <a:lnTo>
                    <a:pt x="536981" y="70713"/>
                  </a:lnTo>
                  <a:lnTo>
                    <a:pt x="537984" y="72059"/>
                  </a:lnTo>
                  <a:lnTo>
                    <a:pt x="539318" y="72720"/>
                  </a:lnTo>
                  <a:lnTo>
                    <a:pt x="539648" y="72834"/>
                  </a:lnTo>
                  <a:lnTo>
                    <a:pt x="540092" y="72948"/>
                  </a:lnTo>
                  <a:lnTo>
                    <a:pt x="540651" y="72948"/>
                  </a:lnTo>
                  <a:lnTo>
                    <a:pt x="542315" y="73050"/>
                  </a:lnTo>
                  <a:lnTo>
                    <a:pt x="543979" y="71831"/>
                  </a:lnTo>
                  <a:close/>
                </a:path>
                <a:path w="574675" h="323850">
                  <a:moveTo>
                    <a:pt x="545211" y="176796"/>
                  </a:moveTo>
                  <a:lnTo>
                    <a:pt x="537654" y="177571"/>
                  </a:lnTo>
                  <a:lnTo>
                    <a:pt x="533654" y="177685"/>
                  </a:lnTo>
                  <a:lnTo>
                    <a:pt x="533209" y="180238"/>
                  </a:lnTo>
                  <a:lnTo>
                    <a:pt x="532980" y="181902"/>
                  </a:lnTo>
                  <a:lnTo>
                    <a:pt x="534758" y="184124"/>
                  </a:lnTo>
                  <a:lnTo>
                    <a:pt x="536422" y="184238"/>
                  </a:lnTo>
                  <a:lnTo>
                    <a:pt x="538200" y="184238"/>
                  </a:lnTo>
                  <a:lnTo>
                    <a:pt x="539203" y="182575"/>
                  </a:lnTo>
                  <a:lnTo>
                    <a:pt x="540423" y="181457"/>
                  </a:lnTo>
                  <a:lnTo>
                    <a:pt x="542988" y="179235"/>
                  </a:lnTo>
                  <a:lnTo>
                    <a:pt x="545211" y="176796"/>
                  </a:lnTo>
                  <a:close/>
                </a:path>
                <a:path w="574675" h="323850">
                  <a:moveTo>
                    <a:pt x="546201" y="272186"/>
                  </a:moveTo>
                  <a:lnTo>
                    <a:pt x="537984" y="267182"/>
                  </a:lnTo>
                  <a:lnTo>
                    <a:pt x="536651" y="262737"/>
                  </a:lnTo>
                  <a:lnTo>
                    <a:pt x="536206" y="261404"/>
                  </a:lnTo>
                  <a:lnTo>
                    <a:pt x="525653" y="263182"/>
                  </a:lnTo>
                  <a:lnTo>
                    <a:pt x="534416" y="268846"/>
                  </a:lnTo>
                  <a:lnTo>
                    <a:pt x="537870" y="270408"/>
                  </a:lnTo>
                  <a:lnTo>
                    <a:pt x="546201" y="272186"/>
                  </a:lnTo>
                  <a:close/>
                </a:path>
                <a:path w="574675" h="323850">
                  <a:moveTo>
                    <a:pt x="547090" y="210261"/>
                  </a:moveTo>
                  <a:lnTo>
                    <a:pt x="546544" y="209042"/>
                  </a:lnTo>
                  <a:lnTo>
                    <a:pt x="544652" y="205587"/>
                  </a:lnTo>
                  <a:lnTo>
                    <a:pt x="540766" y="211150"/>
                  </a:lnTo>
                  <a:lnTo>
                    <a:pt x="541426" y="213702"/>
                  </a:lnTo>
                  <a:lnTo>
                    <a:pt x="541540" y="212813"/>
                  </a:lnTo>
                  <a:lnTo>
                    <a:pt x="541870" y="215036"/>
                  </a:lnTo>
                  <a:lnTo>
                    <a:pt x="542429" y="216928"/>
                  </a:lnTo>
                  <a:lnTo>
                    <a:pt x="542874" y="216928"/>
                  </a:lnTo>
                  <a:lnTo>
                    <a:pt x="544868" y="213702"/>
                  </a:lnTo>
                  <a:lnTo>
                    <a:pt x="545439" y="212813"/>
                  </a:lnTo>
                  <a:lnTo>
                    <a:pt x="547090" y="210261"/>
                  </a:lnTo>
                  <a:close/>
                </a:path>
                <a:path w="574675" h="323850">
                  <a:moveTo>
                    <a:pt x="569201" y="111188"/>
                  </a:moveTo>
                  <a:lnTo>
                    <a:pt x="566432" y="105638"/>
                  </a:lnTo>
                  <a:lnTo>
                    <a:pt x="557098" y="114973"/>
                  </a:lnTo>
                  <a:lnTo>
                    <a:pt x="555764" y="118198"/>
                  </a:lnTo>
                  <a:lnTo>
                    <a:pt x="555764" y="119976"/>
                  </a:lnTo>
                  <a:lnTo>
                    <a:pt x="558317" y="121526"/>
                  </a:lnTo>
                  <a:lnTo>
                    <a:pt x="559765" y="120751"/>
                  </a:lnTo>
                  <a:lnTo>
                    <a:pt x="565759" y="119418"/>
                  </a:lnTo>
                  <a:lnTo>
                    <a:pt x="568871" y="116306"/>
                  </a:lnTo>
                  <a:lnTo>
                    <a:pt x="568960" y="114973"/>
                  </a:lnTo>
                  <a:lnTo>
                    <a:pt x="569201" y="111188"/>
                  </a:lnTo>
                  <a:close/>
                </a:path>
                <a:path w="574675" h="323850">
                  <a:moveTo>
                    <a:pt x="574421" y="161226"/>
                  </a:moveTo>
                  <a:lnTo>
                    <a:pt x="570649" y="157886"/>
                  </a:lnTo>
                  <a:lnTo>
                    <a:pt x="568096" y="160451"/>
                  </a:lnTo>
                  <a:lnTo>
                    <a:pt x="566978" y="161340"/>
                  </a:lnTo>
                  <a:lnTo>
                    <a:pt x="566534" y="162560"/>
                  </a:lnTo>
                  <a:lnTo>
                    <a:pt x="566648" y="163449"/>
                  </a:lnTo>
                  <a:lnTo>
                    <a:pt x="566648" y="165341"/>
                  </a:lnTo>
                  <a:lnTo>
                    <a:pt x="568426" y="166446"/>
                  </a:lnTo>
                  <a:lnTo>
                    <a:pt x="570877" y="164223"/>
                  </a:lnTo>
                  <a:lnTo>
                    <a:pt x="574421" y="161226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788567" y="18673038"/>
              <a:ext cx="650875" cy="325120"/>
            </a:xfrm>
            <a:custGeom>
              <a:avLst/>
              <a:gdLst/>
              <a:ahLst/>
              <a:cxnLst/>
              <a:rect l="l" t="t" r="r" b="b"/>
              <a:pathLst>
                <a:path w="650875" h="325119">
                  <a:moveTo>
                    <a:pt x="10782" y="308432"/>
                  </a:moveTo>
                  <a:lnTo>
                    <a:pt x="9664" y="307098"/>
                  </a:lnTo>
                  <a:lnTo>
                    <a:pt x="6896" y="307657"/>
                  </a:lnTo>
                  <a:lnTo>
                    <a:pt x="5118" y="307886"/>
                  </a:lnTo>
                  <a:lnTo>
                    <a:pt x="1892" y="309219"/>
                  </a:lnTo>
                  <a:lnTo>
                    <a:pt x="0" y="310883"/>
                  </a:lnTo>
                  <a:lnTo>
                    <a:pt x="0" y="316115"/>
                  </a:lnTo>
                  <a:lnTo>
                    <a:pt x="1562" y="317004"/>
                  </a:lnTo>
                  <a:lnTo>
                    <a:pt x="3886" y="316890"/>
                  </a:lnTo>
                  <a:lnTo>
                    <a:pt x="5448" y="316560"/>
                  </a:lnTo>
                  <a:lnTo>
                    <a:pt x="6997" y="316217"/>
                  </a:lnTo>
                  <a:lnTo>
                    <a:pt x="9220" y="312661"/>
                  </a:lnTo>
                  <a:lnTo>
                    <a:pt x="9779" y="311213"/>
                  </a:lnTo>
                  <a:lnTo>
                    <a:pt x="10007" y="310769"/>
                  </a:lnTo>
                  <a:lnTo>
                    <a:pt x="10109" y="310553"/>
                  </a:lnTo>
                  <a:lnTo>
                    <a:pt x="10782" y="308432"/>
                  </a:lnTo>
                  <a:close/>
                </a:path>
                <a:path w="650875" h="325119">
                  <a:moveTo>
                    <a:pt x="19786" y="18681"/>
                  </a:moveTo>
                  <a:lnTo>
                    <a:pt x="18669" y="15354"/>
                  </a:lnTo>
                  <a:lnTo>
                    <a:pt x="14058" y="10439"/>
                  </a:lnTo>
                  <a:lnTo>
                    <a:pt x="10236" y="15506"/>
                  </a:lnTo>
                  <a:lnTo>
                    <a:pt x="9690" y="22707"/>
                  </a:lnTo>
                  <a:lnTo>
                    <a:pt x="14808" y="24231"/>
                  </a:lnTo>
                  <a:lnTo>
                    <a:pt x="14224" y="24460"/>
                  </a:lnTo>
                  <a:lnTo>
                    <a:pt x="14897" y="24244"/>
                  </a:lnTo>
                  <a:lnTo>
                    <a:pt x="18338" y="22796"/>
                  </a:lnTo>
                  <a:lnTo>
                    <a:pt x="19786" y="18681"/>
                  </a:lnTo>
                  <a:close/>
                </a:path>
                <a:path w="650875" h="325119">
                  <a:moveTo>
                    <a:pt x="24117" y="59829"/>
                  </a:moveTo>
                  <a:lnTo>
                    <a:pt x="23329" y="52590"/>
                  </a:lnTo>
                  <a:lnTo>
                    <a:pt x="18110" y="53035"/>
                  </a:lnTo>
                  <a:lnTo>
                    <a:pt x="14897" y="53263"/>
                  </a:lnTo>
                  <a:lnTo>
                    <a:pt x="10007" y="60159"/>
                  </a:lnTo>
                  <a:lnTo>
                    <a:pt x="14008" y="65938"/>
                  </a:lnTo>
                  <a:lnTo>
                    <a:pt x="18999" y="66497"/>
                  </a:lnTo>
                  <a:lnTo>
                    <a:pt x="21450" y="64604"/>
                  </a:lnTo>
                  <a:lnTo>
                    <a:pt x="21894" y="64274"/>
                  </a:lnTo>
                  <a:lnTo>
                    <a:pt x="22225" y="63830"/>
                  </a:lnTo>
                  <a:lnTo>
                    <a:pt x="22440" y="63271"/>
                  </a:lnTo>
                  <a:lnTo>
                    <a:pt x="24117" y="59829"/>
                  </a:lnTo>
                  <a:close/>
                </a:path>
                <a:path w="650875" h="325119">
                  <a:moveTo>
                    <a:pt x="36664" y="217817"/>
                  </a:moveTo>
                  <a:lnTo>
                    <a:pt x="34442" y="216712"/>
                  </a:lnTo>
                  <a:lnTo>
                    <a:pt x="33108" y="216039"/>
                  </a:lnTo>
                  <a:lnTo>
                    <a:pt x="26606" y="216039"/>
                  </a:lnTo>
                  <a:lnTo>
                    <a:pt x="23672" y="216712"/>
                  </a:lnTo>
                  <a:lnTo>
                    <a:pt x="21551" y="216039"/>
                  </a:lnTo>
                  <a:lnTo>
                    <a:pt x="20231" y="215595"/>
                  </a:lnTo>
                  <a:lnTo>
                    <a:pt x="20002" y="214490"/>
                  </a:lnTo>
                  <a:lnTo>
                    <a:pt x="18453" y="214706"/>
                  </a:lnTo>
                  <a:lnTo>
                    <a:pt x="17119" y="214934"/>
                  </a:lnTo>
                  <a:lnTo>
                    <a:pt x="15443" y="216712"/>
                  </a:lnTo>
                  <a:lnTo>
                    <a:pt x="15240" y="217817"/>
                  </a:lnTo>
                  <a:lnTo>
                    <a:pt x="14998" y="220484"/>
                  </a:lnTo>
                  <a:lnTo>
                    <a:pt x="16891" y="222377"/>
                  </a:lnTo>
                  <a:lnTo>
                    <a:pt x="18669" y="223494"/>
                  </a:lnTo>
                  <a:lnTo>
                    <a:pt x="22555" y="226161"/>
                  </a:lnTo>
                  <a:lnTo>
                    <a:pt x="29108" y="226936"/>
                  </a:lnTo>
                  <a:lnTo>
                    <a:pt x="36664" y="217817"/>
                  </a:lnTo>
                  <a:close/>
                </a:path>
                <a:path w="650875" h="325119">
                  <a:moveTo>
                    <a:pt x="43218" y="137210"/>
                  </a:moveTo>
                  <a:lnTo>
                    <a:pt x="43116" y="130873"/>
                  </a:lnTo>
                  <a:lnTo>
                    <a:pt x="34556" y="132092"/>
                  </a:lnTo>
                  <a:lnTo>
                    <a:pt x="31330" y="132651"/>
                  </a:lnTo>
                  <a:lnTo>
                    <a:pt x="28219" y="133210"/>
                  </a:lnTo>
                  <a:lnTo>
                    <a:pt x="19342" y="134315"/>
                  </a:lnTo>
                  <a:lnTo>
                    <a:pt x="23228" y="142659"/>
                  </a:lnTo>
                  <a:lnTo>
                    <a:pt x="30670" y="143992"/>
                  </a:lnTo>
                  <a:lnTo>
                    <a:pt x="33337" y="139204"/>
                  </a:lnTo>
                  <a:lnTo>
                    <a:pt x="34785" y="139204"/>
                  </a:lnTo>
                  <a:lnTo>
                    <a:pt x="36449" y="145656"/>
                  </a:lnTo>
                  <a:lnTo>
                    <a:pt x="39776" y="143992"/>
                  </a:lnTo>
                  <a:lnTo>
                    <a:pt x="41783" y="140322"/>
                  </a:lnTo>
                  <a:lnTo>
                    <a:pt x="42786" y="138658"/>
                  </a:lnTo>
                  <a:lnTo>
                    <a:pt x="43218" y="137210"/>
                  </a:lnTo>
                  <a:close/>
                </a:path>
                <a:path w="650875" h="325119">
                  <a:moveTo>
                    <a:pt x="56451" y="313334"/>
                  </a:moveTo>
                  <a:lnTo>
                    <a:pt x="56222" y="311442"/>
                  </a:lnTo>
                  <a:lnTo>
                    <a:pt x="55003" y="309880"/>
                  </a:lnTo>
                  <a:lnTo>
                    <a:pt x="51003" y="303771"/>
                  </a:lnTo>
                  <a:lnTo>
                    <a:pt x="45669" y="311556"/>
                  </a:lnTo>
                  <a:lnTo>
                    <a:pt x="48552" y="316217"/>
                  </a:lnTo>
                  <a:lnTo>
                    <a:pt x="51333" y="320662"/>
                  </a:lnTo>
                  <a:lnTo>
                    <a:pt x="55333" y="318439"/>
                  </a:lnTo>
                  <a:lnTo>
                    <a:pt x="56451" y="313334"/>
                  </a:lnTo>
                  <a:close/>
                </a:path>
                <a:path w="650875" h="325119">
                  <a:moveTo>
                    <a:pt x="60109" y="189128"/>
                  </a:moveTo>
                  <a:lnTo>
                    <a:pt x="56896" y="186131"/>
                  </a:lnTo>
                  <a:lnTo>
                    <a:pt x="53441" y="184238"/>
                  </a:lnTo>
                  <a:lnTo>
                    <a:pt x="46558" y="186690"/>
                  </a:lnTo>
                  <a:lnTo>
                    <a:pt x="45554" y="190246"/>
                  </a:lnTo>
                  <a:lnTo>
                    <a:pt x="43891" y="195580"/>
                  </a:lnTo>
                  <a:lnTo>
                    <a:pt x="43332" y="195694"/>
                  </a:lnTo>
                  <a:lnTo>
                    <a:pt x="49999" y="196469"/>
                  </a:lnTo>
                  <a:lnTo>
                    <a:pt x="53441" y="196913"/>
                  </a:lnTo>
                  <a:lnTo>
                    <a:pt x="60109" y="189128"/>
                  </a:lnTo>
                  <a:close/>
                </a:path>
                <a:path w="650875" h="325119">
                  <a:moveTo>
                    <a:pt x="60667" y="233387"/>
                  </a:moveTo>
                  <a:lnTo>
                    <a:pt x="49999" y="238163"/>
                  </a:lnTo>
                  <a:lnTo>
                    <a:pt x="46672" y="240830"/>
                  </a:lnTo>
                  <a:lnTo>
                    <a:pt x="45554" y="241719"/>
                  </a:lnTo>
                  <a:lnTo>
                    <a:pt x="41783" y="245173"/>
                  </a:lnTo>
                  <a:lnTo>
                    <a:pt x="45999" y="251510"/>
                  </a:lnTo>
                  <a:lnTo>
                    <a:pt x="53555" y="249174"/>
                  </a:lnTo>
                  <a:lnTo>
                    <a:pt x="57340" y="245389"/>
                  </a:lnTo>
                  <a:lnTo>
                    <a:pt x="58445" y="244398"/>
                  </a:lnTo>
                  <a:lnTo>
                    <a:pt x="59118" y="243065"/>
                  </a:lnTo>
                  <a:lnTo>
                    <a:pt x="59334" y="241833"/>
                  </a:lnTo>
                  <a:lnTo>
                    <a:pt x="60667" y="233387"/>
                  </a:lnTo>
                  <a:close/>
                </a:path>
                <a:path w="650875" h="325119">
                  <a:moveTo>
                    <a:pt x="60667" y="0"/>
                  </a:moveTo>
                  <a:lnTo>
                    <a:pt x="52108" y="0"/>
                  </a:lnTo>
                  <a:lnTo>
                    <a:pt x="54444" y="1003"/>
                  </a:lnTo>
                  <a:lnTo>
                    <a:pt x="56781" y="1778"/>
                  </a:lnTo>
                  <a:lnTo>
                    <a:pt x="58445" y="1676"/>
                  </a:lnTo>
                  <a:lnTo>
                    <a:pt x="59778" y="1447"/>
                  </a:lnTo>
                  <a:lnTo>
                    <a:pt x="60452" y="787"/>
                  </a:lnTo>
                  <a:lnTo>
                    <a:pt x="60667" y="0"/>
                  </a:lnTo>
                  <a:close/>
                </a:path>
                <a:path w="650875" h="325119">
                  <a:moveTo>
                    <a:pt x="75006" y="97066"/>
                  </a:moveTo>
                  <a:lnTo>
                    <a:pt x="72224" y="96850"/>
                  </a:lnTo>
                  <a:lnTo>
                    <a:pt x="70002" y="95631"/>
                  </a:lnTo>
                  <a:lnTo>
                    <a:pt x="67665" y="94297"/>
                  </a:lnTo>
                  <a:lnTo>
                    <a:pt x="65443" y="93065"/>
                  </a:lnTo>
                  <a:lnTo>
                    <a:pt x="63004" y="92062"/>
                  </a:lnTo>
                  <a:lnTo>
                    <a:pt x="58445" y="90068"/>
                  </a:lnTo>
                  <a:lnTo>
                    <a:pt x="56007" y="95402"/>
                  </a:lnTo>
                  <a:lnTo>
                    <a:pt x="56781" y="100076"/>
                  </a:lnTo>
                  <a:lnTo>
                    <a:pt x="57111" y="102628"/>
                  </a:lnTo>
                  <a:lnTo>
                    <a:pt x="58445" y="105194"/>
                  </a:lnTo>
                  <a:lnTo>
                    <a:pt x="60998" y="106184"/>
                  </a:lnTo>
                  <a:lnTo>
                    <a:pt x="64668" y="107746"/>
                  </a:lnTo>
                  <a:lnTo>
                    <a:pt x="68783" y="107188"/>
                  </a:lnTo>
                  <a:lnTo>
                    <a:pt x="71551" y="104406"/>
                  </a:lnTo>
                  <a:lnTo>
                    <a:pt x="72669" y="103403"/>
                  </a:lnTo>
                  <a:lnTo>
                    <a:pt x="74561" y="101295"/>
                  </a:lnTo>
                  <a:lnTo>
                    <a:pt x="74777" y="99847"/>
                  </a:lnTo>
                  <a:lnTo>
                    <a:pt x="75006" y="97066"/>
                  </a:lnTo>
                  <a:close/>
                </a:path>
                <a:path w="650875" h="325119">
                  <a:moveTo>
                    <a:pt x="79895" y="165112"/>
                  </a:moveTo>
                  <a:lnTo>
                    <a:pt x="76885" y="164007"/>
                  </a:lnTo>
                  <a:lnTo>
                    <a:pt x="77000" y="160997"/>
                  </a:lnTo>
                  <a:lnTo>
                    <a:pt x="77228" y="158115"/>
                  </a:lnTo>
                  <a:lnTo>
                    <a:pt x="76441" y="152222"/>
                  </a:lnTo>
                  <a:lnTo>
                    <a:pt x="73672" y="150545"/>
                  </a:lnTo>
                  <a:lnTo>
                    <a:pt x="70777" y="148996"/>
                  </a:lnTo>
                  <a:lnTo>
                    <a:pt x="66662" y="151218"/>
                  </a:lnTo>
                  <a:lnTo>
                    <a:pt x="61887" y="157226"/>
                  </a:lnTo>
                  <a:lnTo>
                    <a:pt x="62331" y="161442"/>
                  </a:lnTo>
                  <a:lnTo>
                    <a:pt x="63119" y="165785"/>
                  </a:lnTo>
                  <a:lnTo>
                    <a:pt x="63779" y="168897"/>
                  </a:lnTo>
                  <a:lnTo>
                    <a:pt x="64884" y="171678"/>
                  </a:lnTo>
                  <a:lnTo>
                    <a:pt x="68338" y="171450"/>
                  </a:lnTo>
                  <a:lnTo>
                    <a:pt x="70218" y="171234"/>
                  </a:lnTo>
                  <a:lnTo>
                    <a:pt x="71335" y="170903"/>
                  </a:lnTo>
                  <a:lnTo>
                    <a:pt x="73558" y="170345"/>
                  </a:lnTo>
                  <a:lnTo>
                    <a:pt x="75895" y="169341"/>
                  </a:lnTo>
                  <a:lnTo>
                    <a:pt x="77228" y="167894"/>
                  </a:lnTo>
                  <a:lnTo>
                    <a:pt x="79895" y="165112"/>
                  </a:lnTo>
                  <a:close/>
                </a:path>
                <a:path w="650875" h="325119">
                  <a:moveTo>
                    <a:pt x="82118" y="36245"/>
                  </a:moveTo>
                  <a:lnTo>
                    <a:pt x="80340" y="27254"/>
                  </a:lnTo>
                  <a:lnTo>
                    <a:pt x="75069" y="24904"/>
                  </a:lnTo>
                  <a:lnTo>
                    <a:pt x="69989" y="25654"/>
                  </a:lnTo>
                  <a:lnTo>
                    <a:pt x="69672" y="30467"/>
                  </a:lnTo>
                  <a:lnTo>
                    <a:pt x="70218" y="31915"/>
                  </a:lnTo>
                  <a:lnTo>
                    <a:pt x="67779" y="36588"/>
                  </a:lnTo>
                  <a:lnTo>
                    <a:pt x="67221" y="37922"/>
                  </a:lnTo>
                  <a:lnTo>
                    <a:pt x="66446" y="40030"/>
                  </a:lnTo>
                  <a:lnTo>
                    <a:pt x="65557" y="41592"/>
                  </a:lnTo>
                  <a:lnTo>
                    <a:pt x="65671" y="43141"/>
                  </a:lnTo>
                  <a:lnTo>
                    <a:pt x="65671" y="44259"/>
                  </a:lnTo>
                  <a:lnTo>
                    <a:pt x="66332" y="45364"/>
                  </a:lnTo>
                  <a:lnTo>
                    <a:pt x="71450" y="50038"/>
                  </a:lnTo>
                  <a:lnTo>
                    <a:pt x="75895" y="48260"/>
                  </a:lnTo>
                  <a:lnTo>
                    <a:pt x="78892" y="44818"/>
                  </a:lnTo>
                  <a:lnTo>
                    <a:pt x="82003" y="41148"/>
                  </a:lnTo>
                  <a:lnTo>
                    <a:pt x="82118" y="36245"/>
                  </a:lnTo>
                  <a:close/>
                </a:path>
                <a:path w="650875" h="325119">
                  <a:moveTo>
                    <a:pt x="98996" y="239395"/>
                  </a:moveTo>
                  <a:lnTo>
                    <a:pt x="97777" y="235381"/>
                  </a:lnTo>
                  <a:lnTo>
                    <a:pt x="96672" y="229603"/>
                  </a:lnTo>
                  <a:lnTo>
                    <a:pt x="94449" y="228053"/>
                  </a:lnTo>
                  <a:lnTo>
                    <a:pt x="91668" y="231051"/>
                  </a:lnTo>
                  <a:lnTo>
                    <a:pt x="89560" y="234835"/>
                  </a:lnTo>
                  <a:lnTo>
                    <a:pt x="89115" y="238950"/>
                  </a:lnTo>
                  <a:lnTo>
                    <a:pt x="89331" y="246722"/>
                  </a:lnTo>
                  <a:lnTo>
                    <a:pt x="92773" y="247281"/>
                  </a:lnTo>
                  <a:lnTo>
                    <a:pt x="95554" y="245948"/>
                  </a:lnTo>
                  <a:lnTo>
                    <a:pt x="97218" y="245287"/>
                  </a:lnTo>
                  <a:lnTo>
                    <a:pt x="98666" y="243611"/>
                  </a:lnTo>
                  <a:lnTo>
                    <a:pt x="98894" y="241719"/>
                  </a:lnTo>
                  <a:lnTo>
                    <a:pt x="98996" y="239395"/>
                  </a:lnTo>
                  <a:close/>
                </a:path>
                <a:path w="650875" h="325119">
                  <a:moveTo>
                    <a:pt x="101003" y="140436"/>
                  </a:moveTo>
                  <a:lnTo>
                    <a:pt x="98996" y="131432"/>
                  </a:lnTo>
                  <a:lnTo>
                    <a:pt x="98450" y="128765"/>
                  </a:lnTo>
                  <a:lnTo>
                    <a:pt x="96329" y="125755"/>
                  </a:lnTo>
                  <a:lnTo>
                    <a:pt x="94665" y="123647"/>
                  </a:lnTo>
                  <a:lnTo>
                    <a:pt x="90220" y="117424"/>
                  </a:lnTo>
                  <a:lnTo>
                    <a:pt x="86004" y="125869"/>
                  </a:lnTo>
                  <a:lnTo>
                    <a:pt x="85001" y="131762"/>
                  </a:lnTo>
                  <a:lnTo>
                    <a:pt x="85217" y="132765"/>
                  </a:lnTo>
                  <a:lnTo>
                    <a:pt x="85890" y="133654"/>
                  </a:lnTo>
                  <a:lnTo>
                    <a:pt x="89217" y="138544"/>
                  </a:lnTo>
                  <a:lnTo>
                    <a:pt x="101003" y="140436"/>
                  </a:lnTo>
                  <a:close/>
                </a:path>
                <a:path w="650875" h="325119">
                  <a:moveTo>
                    <a:pt x="106997" y="201917"/>
                  </a:moveTo>
                  <a:lnTo>
                    <a:pt x="106108" y="195580"/>
                  </a:lnTo>
                  <a:lnTo>
                    <a:pt x="102997" y="191465"/>
                  </a:lnTo>
                  <a:lnTo>
                    <a:pt x="102171" y="190246"/>
                  </a:lnTo>
                  <a:lnTo>
                    <a:pt x="101333" y="188582"/>
                  </a:lnTo>
                  <a:lnTo>
                    <a:pt x="98552" y="188582"/>
                  </a:lnTo>
                  <a:lnTo>
                    <a:pt x="97218" y="189471"/>
                  </a:lnTo>
                  <a:lnTo>
                    <a:pt x="97396" y="189471"/>
                  </a:lnTo>
                  <a:lnTo>
                    <a:pt x="95758" y="189687"/>
                  </a:lnTo>
                  <a:lnTo>
                    <a:pt x="94894" y="189801"/>
                  </a:lnTo>
                  <a:lnTo>
                    <a:pt x="91554" y="190246"/>
                  </a:lnTo>
                  <a:lnTo>
                    <a:pt x="88887" y="192798"/>
                  </a:lnTo>
                  <a:lnTo>
                    <a:pt x="87884" y="196469"/>
                  </a:lnTo>
                  <a:lnTo>
                    <a:pt x="87439" y="198361"/>
                  </a:lnTo>
                  <a:lnTo>
                    <a:pt x="88773" y="200469"/>
                  </a:lnTo>
                  <a:lnTo>
                    <a:pt x="92773" y="203593"/>
                  </a:lnTo>
                  <a:lnTo>
                    <a:pt x="98005" y="206146"/>
                  </a:lnTo>
                  <a:lnTo>
                    <a:pt x="106997" y="201917"/>
                  </a:lnTo>
                  <a:close/>
                </a:path>
                <a:path w="650875" h="325119">
                  <a:moveTo>
                    <a:pt x="107340" y="66827"/>
                  </a:moveTo>
                  <a:lnTo>
                    <a:pt x="102895" y="62153"/>
                  </a:lnTo>
                  <a:lnTo>
                    <a:pt x="102006" y="61264"/>
                  </a:lnTo>
                  <a:lnTo>
                    <a:pt x="101003" y="60934"/>
                  </a:lnTo>
                  <a:lnTo>
                    <a:pt x="94996" y="60934"/>
                  </a:lnTo>
                  <a:lnTo>
                    <a:pt x="89662" y="70383"/>
                  </a:lnTo>
                  <a:lnTo>
                    <a:pt x="90335" y="74282"/>
                  </a:lnTo>
                  <a:lnTo>
                    <a:pt x="90893" y="77165"/>
                  </a:lnTo>
                  <a:lnTo>
                    <a:pt x="92887" y="78841"/>
                  </a:lnTo>
                  <a:lnTo>
                    <a:pt x="95669" y="77724"/>
                  </a:lnTo>
                  <a:lnTo>
                    <a:pt x="100330" y="75946"/>
                  </a:lnTo>
                  <a:lnTo>
                    <a:pt x="107340" y="66827"/>
                  </a:lnTo>
                  <a:close/>
                </a:path>
                <a:path w="650875" h="325119">
                  <a:moveTo>
                    <a:pt x="110439" y="299542"/>
                  </a:moveTo>
                  <a:lnTo>
                    <a:pt x="105778" y="296875"/>
                  </a:lnTo>
                  <a:lnTo>
                    <a:pt x="101777" y="298881"/>
                  </a:lnTo>
                  <a:lnTo>
                    <a:pt x="97891" y="300990"/>
                  </a:lnTo>
                  <a:lnTo>
                    <a:pt x="99339" y="305104"/>
                  </a:lnTo>
                  <a:lnTo>
                    <a:pt x="102006" y="306438"/>
                  </a:lnTo>
                  <a:lnTo>
                    <a:pt x="103784" y="307441"/>
                  </a:lnTo>
                  <a:lnTo>
                    <a:pt x="106222" y="306997"/>
                  </a:lnTo>
                  <a:lnTo>
                    <a:pt x="107886" y="303987"/>
                  </a:lnTo>
                  <a:lnTo>
                    <a:pt x="110439" y="299542"/>
                  </a:lnTo>
                  <a:close/>
                </a:path>
                <a:path w="650875" h="325119">
                  <a:moveTo>
                    <a:pt x="127673" y="107518"/>
                  </a:moveTo>
                  <a:lnTo>
                    <a:pt x="121221" y="106299"/>
                  </a:lnTo>
                  <a:lnTo>
                    <a:pt x="119443" y="106083"/>
                  </a:lnTo>
                  <a:lnTo>
                    <a:pt x="117995" y="106413"/>
                  </a:lnTo>
                  <a:lnTo>
                    <a:pt x="112890" y="109639"/>
                  </a:lnTo>
                  <a:lnTo>
                    <a:pt x="111442" y="116192"/>
                  </a:lnTo>
                  <a:lnTo>
                    <a:pt x="112445" y="120307"/>
                  </a:lnTo>
                  <a:lnTo>
                    <a:pt x="116179" y="128447"/>
                  </a:lnTo>
                  <a:lnTo>
                    <a:pt x="119532" y="127609"/>
                  </a:lnTo>
                  <a:lnTo>
                    <a:pt x="122008" y="122948"/>
                  </a:lnTo>
                  <a:lnTo>
                    <a:pt x="123113" y="119646"/>
                  </a:lnTo>
                  <a:lnTo>
                    <a:pt x="124561" y="115633"/>
                  </a:lnTo>
                  <a:lnTo>
                    <a:pt x="127673" y="107518"/>
                  </a:lnTo>
                  <a:close/>
                </a:path>
                <a:path w="650875" h="325119">
                  <a:moveTo>
                    <a:pt x="129336" y="27584"/>
                  </a:moveTo>
                  <a:lnTo>
                    <a:pt x="126339" y="20015"/>
                  </a:lnTo>
                  <a:lnTo>
                    <a:pt x="119773" y="15798"/>
                  </a:lnTo>
                  <a:lnTo>
                    <a:pt x="121666" y="11239"/>
                  </a:lnTo>
                  <a:lnTo>
                    <a:pt x="124117" y="5791"/>
                  </a:lnTo>
                  <a:lnTo>
                    <a:pt x="119113" y="6235"/>
                  </a:lnTo>
                  <a:lnTo>
                    <a:pt x="117449" y="6337"/>
                  </a:lnTo>
                  <a:lnTo>
                    <a:pt x="112077" y="9588"/>
                  </a:lnTo>
                  <a:lnTo>
                    <a:pt x="111366" y="16751"/>
                  </a:lnTo>
                  <a:lnTo>
                    <a:pt x="113347" y="24282"/>
                  </a:lnTo>
                  <a:lnTo>
                    <a:pt x="116116" y="28575"/>
                  </a:lnTo>
                  <a:lnTo>
                    <a:pt x="117995" y="29692"/>
                  </a:lnTo>
                  <a:lnTo>
                    <a:pt x="121107" y="30251"/>
                  </a:lnTo>
                  <a:lnTo>
                    <a:pt x="123672" y="29908"/>
                  </a:lnTo>
                  <a:lnTo>
                    <a:pt x="126885" y="29362"/>
                  </a:lnTo>
                  <a:lnTo>
                    <a:pt x="129336" y="27584"/>
                  </a:lnTo>
                  <a:close/>
                </a:path>
                <a:path w="650875" h="325119">
                  <a:moveTo>
                    <a:pt x="134886" y="164122"/>
                  </a:moveTo>
                  <a:lnTo>
                    <a:pt x="133781" y="160667"/>
                  </a:lnTo>
                  <a:lnTo>
                    <a:pt x="132448" y="156222"/>
                  </a:lnTo>
                  <a:lnTo>
                    <a:pt x="125552" y="159334"/>
                  </a:lnTo>
                  <a:lnTo>
                    <a:pt x="123228" y="160997"/>
                  </a:lnTo>
                  <a:lnTo>
                    <a:pt x="121450" y="162229"/>
                  </a:lnTo>
                  <a:lnTo>
                    <a:pt x="119113" y="163779"/>
                  </a:lnTo>
                  <a:lnTo>
                    <a:pt x="120332" y="166116"/>
                  </a:lnTo>
                  <a:lnTo>
                    <a:pt x="121894" y="169227"/>
                  </a:lnTo>
                  <a:lnTo>
                    <a:pt x="125895" y="168236"/>
                  </a:lnTo>
                  <a:lnTo>
                    <a:pt x="128778" y="167779"/>
                  </a:lnTo>
                  <a:lnTo>
                    <a:pt x="129108" y="167678"/>
                  </a:lnTo>
                  <a:lnTo>
                    <a:pt x="132549" y="167119"/>
                  </a:lnTo>
                  <a:lnTo>
                    <a:pt x="134886" y="164122"/>
                  </a:lnTo>
                  <a:close/>
                </a:path>
                <a:path w="650875" h="325119">
                  <a:moveTo>
                    <a:pt x="143662" y="262623"/>
                  </a:moveTo>
                  <a:lnTo>
                    <a:pt x="136893" y="261404"/>
                  </a:lnTo>
                  <a:lnTo>
                    <a:pt x="134442" y="260959"/>
                  </a:lnTo>
                  <a:lnTo>
                    <a:pt x="122783" y="258508"/>
                  </a:lnTo>
                  <a:lnTo>
                    <a:pt x="124117" y="266636"/>
                  </a:lnTo>
                  <a:lnTo>
                    <a:pt x="128219" y="275412"/>
                  </a:lnTo>
                  <a:lnTo>
                    <a:pt x="132334" y="275082"/>
                  </a:lnTo>
                  <a:lnTo>
                    <a:pt x="136220" y="274853"/>
                  </a:lnTo>
                  <a:lnTo>
                    <a:pt x="143662" y="262623"/>
                  </a:lnTo>
                  <a:close/>
                </a:path>
                <a:path w="650875" h="325119">
                  <a:moveTo>
                    <a:pt x="153885" y="81508"/>
                  </a:moveTo>
                  <a:lnTo>
                    <a:pt x="153847" y="80721"/>
                  </a:lnTo>
                  <a:lnTo>
                    <a:pt x="153758" y="78943"/>
                  </a:lnTo>
                  <a:lnTo>
                    <a:pt x="153543" y="74904"/>
                  </a:lnTo>
                  <a:lnTo>
                    <a:pt x="151447" y="67945"/>
                  </a:lnTo>
                  <a:lnTo>
                    <a:pt x="152196" y="70167"/>
                  </a:lnTo>
                  <a:lnTo>
                    <a:pt x="151612" y="67945"/>
                  </a:lnTo>
                  <a:lnTo>
                    <a:pt x="151498" y="67500"/>
                  </a:lnTo>
                  <a:lnTo>
                    <a:pt x="149339" y="59156"/>
                  </a:lnTo>
                  <a:lnTo>
                    <a:pt x="144665" y="65163"/>
                  </a:lnTo>
                  <a:lnTo>
                    <a:pt x="142773" y="67500"/>
                  </a:lnTo>
                  <a:lnTo>
                    <a:pt x="142811" y="67945"/>
                  </a:lnTo>
                  <a:lnTo>
                    <a:pt x="143002" y="70167"/>
                  </a:lnTo>
                  <a:lnTo>
                    <a:pt x="142443" y="72085"/>
                  </a:lnTo>
                  <a:lnTo>
                    <a:pt x="141109" y="76390"/>
                  </a:lnTo>
                  <a:lnTo>
                    <a:pt x="137109" y="80721"/>
                  </a:lnTo>
                  <a:lnTo>
                    <a:pt x="137883" y="84620"/>
                  </a:lnTo>
                  <a:lnTo>
                    <a:pt x="138328" y="86728"/>
                  </a:lnTo>
                  <a:lnTo>
                    <a:pt x="139776" y="88734"/>
                  </a:lnTo>
                  <a:lnTo>
                    <a:pt x="143560" y="86067"/>
                  </a:lnTo>
                  <a:lnTo>
                    <a:pt x="143116" y="83947"/>
                  </a:lnTo>
                  <a:lnTo>
                    <a:pt x="144221" y="82499"/>
                  </a:lnTo>
                  <a:lnTo>
                    <a:pt x="147332" y="78943"/>
                  </a:lnTo>
                  <a:lnTo>
                    <a:pt x="153885" y="81508"/>
                  </a:lnTo>
                  <a:close/>
                </a:path>
                <a:path w="650875" h="325119">
                  <a:moveTo>
                    <a:pt x="158216" y="116522"/>
                  </a:moveTo>
                  <a:lnTo>
                    <a:pt x="151663" y="108635"/>
                  </a:lnTo>
                  <a:lnTo>
                    <a:pt x="145224" y="102298"/>
                  </a:lnTo>
                  <a:lnTo>
                    <a:pt x="143332" y="107746"/>
                  </a:lnTo>
                  <a:lnTo>
                    <a:pt x="153771" y="125984"/>
                  </a:lnTo>
                  <a:lnTo>
                    <a:pt x="157327" y="118313"/>
                  </a:lnTo>
                  <a:lnTo>
                    <a:pt x="158216" y="116522"/>
                  </a:lnTo>
                  <a:close/>
                </a:path>
                <a:path w="650875" h="325119">
                  <a:moveTo>
                    <a:pt x="159029" y="238315"/>
                  </a:moveTo>
                  <a:lnTo>
                    <a:pt x="158775" y="236829"/>
                  </a:lnTo>
                  <a:lnTo>
                    <a:pt x="158889" y="238950"/>
                  </a:lnTo>
                  <a:lnTo>
                    <a:pt x="159029" y="238315"/>
                  </a:lnTo>
                  <a:close/>
                </a:path>
                <a:path w="650875" h="325119">
                  <a:moveTo>
                    <a:pt x="159893" y="234276"/>
                  </a:moveTo>
                  <a:lnTo>
                    <a:pt x="158775" y="236829"/>
                  </a:lnTo>
                  <a:lnTo>
                    <a:pt x="159537" y="235927"/>
                  </a:lnTo>
                  <a:lnTo>
                    <a:pt x="159893" y="234276"/>
                  </a:lnTo>
                  <a:close/>
                </a:path>
                <a:path w="650875" h="325119">
                  <a:moveTo>
                    <a:pt x="160997" y="51257"/>
                  </a:moveTo>
                  <a:lnTo>
                    <a:pt x="159219" y="49149"/>
                  </a:lnTo>
                  <a:lnTo>
                    <a:pt x="157886" y="47815"/>
                  </a:lnTo>
                  <a:lnTo>
                    <a:pt x="155663" y="45707"/>
                  </a:lnTo>
                  <a:lnTo>
                    <a:pt x="148996" y="41148"/>
                  </a:lnTo>
                  <a:lnTo>
                    <a:pt x="145783" y="43484"/>
                  </a:lnTo>
                  <a:lnTo>
                    <a:pt x="143116" y="45262"/>
                  </a:lnTo>
                  <a:lnTo>
                    <a:pt x="144005" y="47371"/>
                  </a:lnTo>
                  <a:lnTo>
                    <a:pt x="145783" y="49377"/>
                  </a:lnTo>
                  <a:lnTo>
                    <a:pt x="147332" y="51257"/>
                  </a:lnTo>
                  <a:lnTo>
                    <a:pt x="149669" y="52819"/>
                  </a:lnTo>
                  <a:lnTo>
                    <a:pt x="150774" y="53822"/>
                  </a:lnTo>
                  <a:lnTo>
                    <a:pt x="152666" y="55486"/>
                  </a:lnTo>
                  <a:lnTo>
                    <a:pt x="154216" y="58153"/>
                  </a:lnTo>
                  <a:lnTo>
                    <a:pt x="156781" y="57492"/>
                  </a:lnTo>
                  <a:lnTo>
                    <a:pt x="158000" y="57048"/>
                  </a:lnTo>
                  <a:lnTo>
                    <a:pt x="160439" y="54597"/>
                  </a:lnTo>
                  <a:lnTo>
                    <a:pt x="160997" y="51257"/>
                  </a:lnTo>
                  <a:close/>
                </a:path>
                <a:path w="650875" h="325119">
                  <a:moveTo>
                    <a:pt x="164109" y="194246"/>
                  </a:moveTo>
                  <a:lnTo>
                    <a:pt x="163664" y="188582"/>
                  </a:lnTo>
                  <a:lnTo>
                    <a:pt x="163220" y="183235"/>
                  </a:lnTo>
                  <a:lnTo>
                    <a:pt x="160553" y="180467"/>
                  </a:lnTo>
                  <a:lnTo>
                    <a:pt x="155549" y="178460"/>
                  </a:lnTo>
                  <a:lnTo>
                    <a:pt x="147218" y="175018"/>
                  </a:lnTo>
                  <a:lnTo>
                    <a:pt x="148666" y="189687"/>
                  </a:lnTo>
                  <a:lnTo>
                    <a:pt x="148107" y="192252"/>
                  </a:lnTo>
                  <a:lnTo>
                    <a:pt x="145897" y="190182"/>
                  </a:lnTo>
                  <a:lnTo>
                    <a:pt x="140944" y="188531"/>
                  </a:lnTo>
                  <a:lnTo>
                    <a:pt x="136740" y="189661"/>
                  </a:lnTo>
                  <a:lnTo>
                    <a:pt x="136779" y="195910"/>
                  </a:lnTo>
                  <a:lnTo>
                    <a:pt x="136994" y="196138"/>
                  </a:lnTo>
                  <a:lnTo>
                    <a:pt x="137782" y="197916"/>
                  </a:lnTo>
                  <a:lnTo>
                    <a:pt x="136994" y="196469"/>
                  </a:lnTo>
                  <a:lnTo>
                    <a:pt x="137782" y="198589"/>
                  </a:lnTo>
                  <a:lnTo>
                    <a:pt x="140665" y="203034"/>
                  </a:lnTo>
                  <a:lnTo>
                    <a:pt x="145338" y="202806"/>
                  </a:lnTo>
                  <a:lnTo>
                    <a:pt x="146773" y="200469"/>
                  </a:lnTo>
                  <a:lnTo>
                    <a:pt x="149783" y="196811"/>
                  </a:lnTo>
                  <a:lnTo>
                    <a:pt x="151663" y="194805"/>
                  </a:lnTo>
                  <a:lnTo>
                    <a:pt x="154660" y="193916"/>
                  </a:lnTo>
                  <a:lnTo>
                    <a:pt x="158775" y="192798"/>
                  </a:lnTo>
                  <a:lnTo>
                    <a:pt x="164109" y="194246"/>
                  </a:lnTo>
                  <a:close/>
                </a:path>
                <a:path w="650875" h="325119">
                  <a:moveTo>
                    <a:pt x="171780" y="246176"/>
                  </a:moveTo>
                  <a:lnTo>
                    <a:pt x="170929" y="241960"/>
                  </a:lnTo>
                  <a:lnTo>
                    <a:pt x="168897" y="235927"/>
                  </a:lnTo>
                  <a:lnTo>
                    <a:pt x="168300" y="234276"/>
                  </a:lnTo>
                  <a:lnTo>
                    <a:pt x="164249" y="230289"/>
                  </a:lnTo>
                  <a:lnTo>
                    <a:pt x="159537" y="235927"/>
                  </a:lnTo>
                  <a:lnTo>
                    <a:pt x="159029" y="238315"/>
                  </a:lnTo>
                  <a:lnTo>
                    <a:pt x="159131" y="238950"/>
                  </a:lnTo>
                  <a:lnTo>
                    <a:pt x="159651" y="242112"/>
                  </a:lnTo>
                  <a:lnTo>
                    <a:pt x="162026" y="247510"/>
                  </a:lnTo>
                  <a:lnTo>
                    <a:pt x="166027" y="249910"/>
                  </a:lnTo>
                  <a:lnTo>
                    <a:pt x="171780" y="246176"/>
                  </a:lnTo>
                  <a:close/>
                </a:path>
                <a:path w="650875" h="325119">
                  <a:moveTo>
                    <a:pt x="175336" y="295211"/>
                  </a:moveTo>
                  <a:lnTo>
                    <a:pt x="164109" y="294767"/>
                  </a:lnTo>
                  <a:lnTo>
                    <a:pt x="163550" y="300101"/>
                  </a:lnTo>
                  <a:lnTo>
                    <a:pt x="163004" y="305879"/>
                  </a:lnTo>
                  <a:lnTo>
                    <a:pt x="168338" y="307987"/>
                  </a:lnTo>
                  <a:lnTo>
                    <a:pt x="171996" y="303428"/>
                  </a:lnTo>
                  <a:lnTo>
                    <a:pt x="172770" y="302437"/>
                  </a:lnTo>
                  <a:lnTo>
                    <a:pt x="173215" y="301650"/>
                  </a:lnTo>
                  <a:lnTo>
                    <a:pt x="173443" y="300875"/>
                  </a:lnTo>
                  <a:lnTo>
                    <a:pt x="175336" y="295211"/>
                  </a:lnTo>
                  <a:close/>
                </a:path>
                <a:path w="650875" h="325119">
                  <a:moveTo>
                    <a:pt x="180771" y="112191"/>
                  </a:moveTo>
                  <a:lnTo>
                    <a:pt x="180555" y="111861"/>
                  </a:lnTo>
                  <a:lnTo>
                    <a:pt x="179997" y="111531"/>
                  </a:lnTo>
                  <a:lnTo>
                    <a:pt x="180771" y="112306"/>
                  </a:lnTo>
                  <a:close/>
                </a:path>
                <a:path w="650875" h="325119">
                  <a:moveTo>
                    <a:pt x="182664" y="13017"/>
                  </a:moveTo>
                  <a:lnTo>
                    <a:pt x="182219" y="9677"/>
                  </a:lnTo>
                  <a:lnTo>
                    <a:pt x="181330" y="6235"/>
                  </a:lnTo>
                  <a:lnTo>
                    <a:pt x="181216" y="5791"/>
                  </a:lnTo>
                  <a:lnTo>
                    <a:pt x="181216" y="6007"/>
                  </a:lnTo>
                  <a:lnTo>
                    <a:pt x="181114" y="5791"/>
                  </a:lnTo>
                  <a:lnTo>
                    <a:pt x="180555" y="3898"/>
                  </a:lnTo>
                  <a:lnTo>
                    <a:pt x="178993" y="1447"/>
                  </a:lnTo>
                  <a:lnTo>
                    <a:pt x="177114" y="0"/>
                  </a:lnTo>
                  <a:lnTo>
                    <a:pt x="171335" y="0"/>
                  </a:lnTo>
                  <a:lnTo>
                    <a:pt x="170332" y="558"/>
                  </a:lnTo>
                  <a:lnTo>
                    <a:pt x="169557" y="1447"/>
                  </a:lnTo>
                  <a:lnTo>
                    <a:pt x="169443" y="2120"/>
                  </a:lnTo>
                  <a:lnTo>
                    <a:pt x="169329" y="3454"/>
                  </a:lnTo>
                  <a:lnTo>
                    <a:pt x="170891" y="4013"/>
                  </a:lnTo>
                  <a:lnTo>
                    <a:pt x="175437" y="9677"/>
                  </a:lnTo>
                  <a:lnTo>
                    <a:pt x="171335" y="13119"/>
                  </a:lnTo>
                  <a:lnTo>
                    <a:pt x="173558" y="17907"/>
                  </a:lnTo>
                  <a:lnTo>
                    <a:pt x="174777" y="20688"/>
                  </a:lnTo>
                  <a:lnTo>
                    <a:pt x="181000" y="26136"/>
                  </a:lnTo>
                  <a:lnTo>
                    <a:pt x="182219" y="16903"/>
                  </a:lnTo>
                  <a:lnTo>
                    <a:pt x="182664" y="13017"/>
                  </a:lnTo>
                  <a:close/>
                </a:path>
                <a:path w="650875" h="325119">
                  <a:moveTo>
                    <a:pt x="185661" y="139204"/>
                  </a:moveTo>
                  <a:lnTo>
                    <a:pt x="185216" y="135877"/>
                  </a:lnTo>
                  <a:lnTo>
                    <a:pt x="183553" y="134543"/>
                  </a:lnTo>
                  <a:lnTo>
                    <a:pt x="181559" y="134315"/>
                  </a:lnTo>
                  <a:lnTo>
                    <a:pt x="176999" y="133870"/>
                  </a:lnTo>
                  <a:lnTo>
                    <a:pt x="170688" y="139204"/>
                  </a:lnTo>
                  <a:lnTo>
                    <a:pt x="168998" y="143878"/>
                  </a:lnTo>
                  <a:lnTo>
                    <a:pt x="168440" y="145656"/>
                  </a:lnTo>
                  <a:lnTo>
                    <a:pt x="168783" y="147218"/>
                  </a:lnTo>
                  <a:lnTo>
                    <a:pt x="169557" y="148221"/>
                  </a:lnTo>
                  <a:lnTo>
                    <a:pt x="169773" y="148551"/>
                  </a:lnTo>
                  <a:lnTo>
                    <a:pt x="170002" y="148551"/>
                  </a:lnTo>
                  <a:lnTo>
                    <a:pt x="170332" y="148882"/>
                  </a:lnTo>
                  <a:lnTo>
                    <a:pt x="175475" y="151003"/>
                  </a:lnTo>
                  <a:lnTo>
                    <a:pt x="180746" y="149136"/>
                  </a:lnTo>
                  <a:lnTo>
                    <a:pt x="184645" y="144729"/>
                  </a:lnTo>
                  <a:lnTo>
                    <a:pt x="185661" y="139204"/>
                  </a:lnTo>
                  <a:close/>
                </a:path>
                <a:path w="650875" h="325119">
                  <a:moveTo>
                    <a:pt x="192773" y="69824"/>
                  </a:moveTo>
                  <a:lnTo>
                    <a:pt x="192239" y="67132"/>
                  </a:lnTo>
                  <a:lnTo>
                    <a:pt x="192227" y="66713"/>
                  </a:lnTo>
                  <a:lnTo>
                    <a:pt x="192214" y="67056"/>
                  </a:lnTo>
                  <a:lnTo>
                    <a:pt x="192112" y="66611"/>
                  </a:lnTo>
                  <a:lnTo>
                    <a:pt x="190550" y="60604"/>
                  </a:lnTo>
                  <a:lnTo>
                    <a:pt x="183667" y="61264"/>
                  </a:lnTo>
                  <a:lnTo>
                    <a:pt x="181216" y="66052"/>
                  </a:lnTo>
                  <a:lnTo>
                    <a:pt x="179882" y="68275"/>
                  </a:lnTo>
                  <a:lnTo>
                    <a:pt x="179222" y="71386"/>
                  </a:lnTo>
                  <a:lnTo>
                    <a:pt x="181000" y="73494"/>
                  </a:lnTo>
                  <a:lnTo>
                    <a:pt x="182892" y="75946"/>
                  </a:lnTo>
                  <a:lnTo>
                    <a:pt x="187337" y="75501"/>
                  </a:lnTo>
                  <a:lnTo>
                    <a:pt x="189890" y="74168"/>
                  </a:lnTo>
                  <a:lnTo>
                    <a:pt x="192671" y="72720"/>
                  </a:lnTo>
                  <a:lnTo>
                    <a:pt x="192773" y="69824"/>
                  </a:lnTo>
                  <a:close/>
                </a:path>
                <a:path w="650875" h="325119">
                  <a:moveTo>
                    <a:pt x="196113" y="205257"/>
                  </a:moveTo>
                  <a:lnTo>
                    <a:pt x="195554" y="201256"/>
                  </a:lnTo>
                  <a:lnTo>
                    <a:pt x="195224" y="197256"/>
                  </a:lnTo>
                  <a:lnTo>
                    <a:pt x="193217" y="196253"/>
                  </a:lnTo>
                  <a:lnTo>
                    <a:pt x="189560" y="198475"/>
                  </a:lnTo>
                  <a:lnTo>
                    <a:pt x="185889" y="202145"/>
                  </a:lnTo>
                  <a:lnTo>
                    <a:pt x="184111" y="206705"/>
                  </a:lnTo>
                  <a:lnTo>
                    <a:pt x="182003" y="214934"/>
                  </a:lnTo>
                  <a:lnTo>
                    <a:pt x="183337" y="217601"/>
                  </a:lnTo>
                  <a:lnTo>
                    <a:pt x="187007" y="216865"/>
                  </a:lnTo>
                  <a:lnTo>
                    <a:pt x="187337" y="216814"/>
                  </a:lnTo>
                  <a:lnTo>
                    <a:pt x="188328" y="216712"/>
                  </a:lnTo>
                  <a:lnTo>
                    <a:pt x="189115" y="216484"/>
                  </a:lnTo>
                  <a:lnTo>
                    <a:pt x="188887" y="216484"/>
                  </a:lnTo>
                  <a:lnTo>
                    <a:pt x="191223" y="215925"/>
                  </a:lnTo>
                  <a:lnTo>
                    <a:pt x="191668" y="215595"/>
                  </a:lnTo>
                  <a:lnTo>
                    <a:pt x="192443" y="211924"/>
                  </a:lnTo>
                  <a:lnTo>
                    <a:pt x="193116" y="208254"/>
                  </a:lnTo>
                  <a:lnTo>
                    <a:pt x="196113" y="205257"/>
                  </a:lnTo>
                  <a:close/>
                </a:path>
                <a:path w="650875" h="325119">
                  <a:moveTo>
                    <a:pt x="198247" y="106108"/>
                  </a:moveTo>
                  <a:lnTo>
                    <a:pt x="197002" y="100634"/>
                  </a:lnTo>
                  <a:lnTo>
                    <a:pt x="192087" y="99479"/>
                  </a:lnTo>
                  <a:lnTo>
                    <a:pt x="185915" y="101854"/>
                  </a:lnTo>
                  <a:lnTo>
                    <a:pt x="181025" y="106222"/>
                  </a:lnTo>
                  <a:lnTo>
                    <a:pt x="179997" y="111086"/>
                  </a:lnTo>
                  <a:lnTo>
                    <a:pt x="180441" y="111633"/>
                  </a:lnTo>
                  <a:lnTo>
                    <a:pt x="180555" y="111861"/>
                  </a:lnTo>
                  <a:lnTo>
                    <a:pt x="187439" y="113893"/>
                  </a:lnTo>
                  <a:lnTo>
                    <a:pt x="194195" y="111252"/>
                  </a:lnTo>
                  <a:lnTo>
                    <a:pt x="198247" y="106108"/>
                  </a:lnTo>
                  <a:close/>
                </a:path>
                <a:path w="650875" h="325119">
                  <a:moveTo>
                    <a:pt x="218668" y="41592"/>
                  </a:moveTo>
                  <a:lnTo>
                    <a:pt x="218109" y="39916"/>
                  </a:lnTo>
                  <a:lnTo>
                    <a:pt x="217220" y="36690"/>
                  </a:lnTo>
                  <a:lnTo>
                    <a:pt x="213004" y="34467"/>
                  </a:lnTo>
                  <a:lnTo>
                    <a:pt x="209892" y="33807"/>
                  </a:lnTo>
                  <a:lnTo>
                    <a:pt x="203771" y="32588"/>
                  </a:lnTo>
                  <a:lnTo>
                    <a:pt x="200113" y="38925"/>
                  </a:lnTo>
                  <a:lnTo>
                    <a:pt x="201993" y="43700"/>
                  </a:lnTo>
                  <a:lnTo>
                    <a:pt x="202336" y="44704"/>
                  </a:lnTo>
                  <a:lnTo>
                    <a:pt x="202996" y="45593"/>
                  </a:lnTo>
                  <a:lnTo>
                    <a:pt x="204000" y="46482"/>
                  </a:lnTo>
                  <a:lnTo>
                    <a:pt x="205892" y="48031"/>
                  </a:lnTo>
                  <a:lnTo>
                    <a:pt x="216115" y="52933"/>
                  </a:lnTo>
                  <a:lnTo>
                    <a:pt x="218109" y="49707"/>
                  </a:lnTo>
                  <a:lnTo>
                    <a:pt x="218554" y="49149"/>
                  </a:lnTo>
                  <a:lnTo>
                    <a:pt x="217995" y="45707"/>
                  </a:lnTo>
                  <a:lnTo>
                    <a:pt x="218109" y="44704"/>
                  </a:lnTo>
                  <a:lnTo>
                    <a:pt x="218224" y="43141"/>
                  </a:lnTo>
                  <a:lnTo>
                    <a:pt x="218668" y="41592"/>
                  </a:lnTo>
                  <a:close/>
                </a:path>
                <a:path w="650875" h="325119">
                  <a:moveTo>
                    <a:pt x="221221" y="323672"/>
                  </a:moveTo>
                  <a:lnTo>
                    <a:pt x="220891" y="319773"/>
                  </a:lnTo>
                  <a:lnTo>
                    <a:pt x="217220" y="315112"/>
                  </a:lnTo>
                  <a:lnTo>
                    <a:pt x="213106" y="315772"/>
                  </a:lnTo>
                  <a:lnTo>
                    <a:pt x="209219" y="316560"/>
                  </a:lnTo>
                  <a:lnTo>
                    <a:pt x="208114" y="320446"/>
                  </a:lnTo>
                  <a:lnTo>
                    <a:pt x="208775" y="323672"/>
                  </a:lnTo>
                  <a:lnTo>
                    <a:pt x="221221" y="323672"/>
                  </a:lnTo>
                  <a:close/>
                </a:path>
                <a:path w="650875" h="325119">
                  <a:moveTo>
                    <a:pt x="226555" y="114744"/>
                  </a:moveTo>
                  <a:lnTo>
                    <a:pt x="224104" y="112522"/>
                  </a:lnTo>
                  <a:lnTo>
                    <a:pt x="223659" y="112077"/>
                  </a:lnTo>
                  <a:lnTo>
                    <a:pt x="222999" y="111861"/>
                  </a:lnTo>
                  <a:lnTo>
                    <a:pt x="222440" y="111747"/>
                  </a:lnTo>
                  <a:lnTo>
                    <a:pt x="219557" y="111417"/>
                  </a:lnTo>
                  <a:lnTo>
                    <a:pt x="215442" y="114858"/>
                  </a:lnTo>
                  <a:lnTo>
                    <a:pt x="213995" y="116636"/>
                  </a:lnTo>
                  <a:lnTo>
                    <a:pt x="212217" y="118757"/>
                  </a:lnTo>
                  <a:lnTo>
                    <a:pt x="209778" y="126428"/>
                  </a:lnTo>
                  <a:lnTo>
                    <a:pt x="213334" y="128320"/>
                  </a:lnTo>
                  <a:lnTo>
                    <a:pt x="217995" y="130873"/>
                  </a:lnTo>
                  <a:lnTo>
                    <a:pt x="220218" y="130543"/>
                  </a:lnTo>
                  <a:lnTo>
                    <a:pt x="221881" y="125869"/>
                  </a:lnTo>
                  <a:lnTo>
                    <a:pt x="222885" y="123317"/>
                  </a:lnTo>
                  <a:lnTo>
                    <a:pt x="226555" y="114744"/>
                  </a:lnTo>
                  <a:close/>
                </a:path>
                <a:path w="650875" h="325119">
                  <a:moveTo>
                    <a:pt x="230403" y="76276"/>
                  </a:moveTo>
                  <a:lnTo>
                    <a:pt x="230136" y="76276"/>
                  </a:lnTo>
                  <a:lnTo>
                    <a:pt x="225107" y="69494"/>
                  </a:lnTo>
                  <a:lnTo>
                    <a:pt x="221780" y="65163"/>
                  </a:lnTo>
                  <a:lnTo>
                    <a:pt x="215887" y="70827"/>
                  </a:lnTo>
                  <a:lnTo>
                    <a:pt x="213106" y="76276"/>
                  </a:lnTo>
                  <a:lnTo>
                    <a:pt x="210553" y="81165"/>
                  </a:lnTo>
                  <a:lnTo>
                    <a:pt x="210439" y="85623"/>
                  </a:lnTo>
                  <a:lnTo>
                    <a:pt x="216776" y="82613"/>
                  </a:lnTo>
                  <a:lnTo>
                    <a:pt x="216992" y="82613"/>
                  </a:lnTo>
                  <a:lnTo>
                    <a:pt x="222554" y="80949"/>
                  </a:lnTo>
                  <a:lnTo>
                    <a:pt x="230403" y="76276"/>
                  </a:lnTo>
                  <a:close/>
                </a:path>
                <a:path w="650875" h="325119">
                  <a:moveTo>
                    <a:pt x="238772" y="202031"/>
                  </a:moveTo>
                  <a:lnTo>
                    <a:pt x="234670" y="198361"/>
                  </a:lnTo>
                  <a:lnTo>
                    <a:pt x="232778" y="196583"/>
                  </a:lnTo>
                  <a:lnTo>
                    <a:pt x="230886" y="196354"/>
                  </a:lnTo>
                  <a:lnTo>
                    <a:pt x="224993" y="198247"/>
                  </a:lnTo>
                  <a:lnTo>
                    <a:pt x="221665" y="204698"/>
                  </a:lnTo>
                  <a:lnTo>
                    <a:pt x="221665" y="208699"/>
                  </a:lnTo>
                  <a:lnTo>
                    <a:pt x="222948" y="217589"/>
                  </a:lnTo>
                  <a:lnTo>
                    <a:pt x="226377" y="217665"/>
                  </a:lnTo>
                  <a:lnTo>
                    <a:pt x="230022" y="213842"/>
                  </a:lnTo>
                  <a:lnTo>
                    <a:pt x="232003" y="211035"/>
                  </a:lnTo>
                  <a:lnTo>
                    <a:pt x="234442" y="207365"/>
                  </a:lnTo>
                  <a:lnTo>
                    <a:pt x="238772" y="202031"/>
                  </a:lnTo>
                  <a:close/>
                </a:path>
                <a:path w="650875" h="325119">
                  <a:moveTo>
                    <a:pt x="245541" y="67411"/>
                  </a:moveTo>
                  <a:lnTo>
                    <a:pt x="244436" y="66497"/>
                  </a:lnTo>
                  <a:lnTo>
                    <a:pt x="245440" y="69049"/>
                  </a:lnTo>
                  <a:lnTo>
                    <a:pt x="245541" y="67411"/>
                  </a:lnTo>
                  <a:close/>
                </a:path>
                <a:path w="650875" h="325119">
                  <a:moveTo>
                    <a:pt x="247751" y="152514"/>
                  </a:moveTo>
                  <a:lnTo>
                    <a:pt x="247662" y="147434"/>
                  </a:lnTo>
                  <a:lnTo>
                    <a:pt x="244106" y="142062"/>
                  </a:lnTo>
                  <a:lnTo>
                    <a:pt x="239166" y="137121"/>
                  </a:lnTo>
                  <a:lnTo>
                    <a:pt x="234632" y="137401"/>
                  </a:lnTo>
                  <a:lnTo>
                    <a:pt x="232333" y="147650"/>
                  </a:lnTo>
                  <a:lnTo>
                    <a:pt x="235559" y="151523"/>
                  </a:lnTo>
                  <a:lnTo>
                    <a:pt x="242201" y="153479"/>
                  </a:lnTo>
                  <a:lnTo>
                    <a:pt x="247751" y="152514"/>
                  </a:lnTo>
                  <a:close/>
                </a:path>
                <a:path w="650875" h="325119">
                  <a:moveTo>
                    <a:pt x="250659" y="9017"/>
                  </a:moveTo>
                  <a:lnTo>
                    <a:pt x="245999" y="7785"/>
                  </a:lnTo>
                  <a:lnTo>
                    <a:pt x="244436" y="7454"/>
                  </a:lnTo>
                  <a:lnTo>
                    <a:pt x="241668" y="8788"/>
                  </a:lnTo>
                  <a:lnTo>
                    <a:pt x="239445" y="10007"/>
                  </a:lnTo>
                  <a:lnTo>
                    <a:pt x="238556" y="10452"/>
                  </a:lnTo>
                  <a:lnTo>
                    <a:pt x="237223" y="11239"/>
                  </a:lnTo>
                  <a:lnTo>
                    <a:pt x="235559" y="11899"/>
                  </a:lnTo>
                  <a:lnTo>
                    <a:pt x="232549" y="14795"/>
                  </a:lnTo>
                  <a:lnTo>
                    <a:pt x="235000" y="16687"/>
                  </a:lnTo>
                  <a:lnTo>
                    <a:pt x="239331" y="20129"/>
                  </a:lnTo>
                  <a:lnTo>
                    <a:pt x="240880" y="18465"/>
                  </a:lnTo>
                  <a:lnTo>
                    <a:pt x="243890" y="15125"/>
                  </a:lnTo>
                  <a:lnTo>
                    <a:pt x="245224" y="13677"/>
                  </a:lnTo>
                  <a:lnTo>
                    <a:pt x="250659" y="9017"/>
                  </a:lnTo>
                  <a:close/>
                </a:path>
                <a:path w="650875" h="325119">
                  <a:moveTo>
                    <a:pt x="257886" y="71501"/>
                  </a:moveTo>
                  <a:lnTo>
                    <a:pt x="257695" y="69723"/>
                  </a:lnTo>
                  <a:lnTo>
                    <a:pt x="257619" y="69049"/>
                  </a:lnTo>
                  <a:lnTo>
                    <a:pt x="256781" y="61163"/>
                  </a:lnTo>
                  <a:lnTo>
                    <a:pt x="252298" y="56476"/>
                  </a:lnTo>
                  <a:lnTo>
                    <a:pt x="248323" y="58851"/>
                  </a:lnTo>
                  <a:lnTo>
                    <a:pt x="245732" y="64350"/>
                  </a:lnTo>
                  <a:lnTo>
                    <a:pt x="245541" y="67411"/>
                  </a:lnTo>
                  <a:lnTo>
                    <a:pt x="248335" y="69723"/>
                  </a:lnTo>
                  <a:lnTo>
                    <a:pt x="245440" y="69049"/>
                  </a:lnTo>
                  <a:lnTo>
                    <a:pt x="254114" y="74053"/>
                  </a:lnTo>
                  <a:lnTo>
                    <a:pt x="257886" y="71501"/>
                  </a:lnTo>
                  <a:close/>
                </a:path>
                <a:path w="650875" h="325119">
                  <a:moveTo>
                    <a:pt x="260045" y="97701"/>
                  </a:moveTo>
                  <a:lnTo>
                    <a:pt x="250444" y="95072"/>
                  </a:lnTo>
                  <a:lnTo>
                    <a:pt x="246113" y="97739"/>
                  </a:lnTo>
                  <a:lnTo>
                    <a:pt x="244881" y="101625"/>
                  </a:lnTo>
                  <a:lnTo>
                    <a:pt x="246634" y="106464"/>
                  </a:lnTo>
                  <a:lnTo>
                    <a:pt x="246659" y="106743"/>
                  </a:lnTo>
                  <a:lnTo>
                    <a:pt x="246773" y="106972"/>
                  </a:lnTo>
                  <a:lnTo>
                    <a:pt x="246722" y="106819"/>
                  </a:lnTo>
                  <a:lnTo>
                    <a:pt x="246773" y="106972"/>
                  </a:lnTo>
                  <a:lnTo>
                    <a:pt x="252869" y="112712"/>
                  </a:lnTo>
                  <a:lnTo>
                    <a:pt x="259067" y="106578"/>
                  </a:lnTo>
                  <a:lnTo>
                    <a:pt x="260045" y="97701"/>
                  </a:lnTo>
                  <a:close/>
                </a:path>
                <a:path w="650875" h="325119">
                  <a:moveTo>
                    <a:pt x="263334" y="312331"/>
                  </a:moveTo>
                  <a:lnTo>
                    <a:pt x="256108" y="306552"/>
                  </a:lnTo>
                  <a:lnTo>
                    <a:pt x="254000" y="313778"/>
                  </a:lnTo>
                  <a:lnTo>
                    <a:pt x="252107" y="319887"/>
                  </a:lnTo>
                  <a:lnTo>
                    <a:pt x="259003" y="324891"/>
                  </a:lnTo>
                  <a:lnTo>
                    <a:pt x="261772" y="319227"/>
                  </a:lnTo>
                  <a:lnTo>
                    <a:pt x="262001" y="318554"/>
                  </a:lnTo>
                  <a:lnTo>
                    <a:pt x="262102" y="317893"/>
                  </a:lnTo>
                  <a:lnTo>
                    <a:pt x="263334" y="312331"/>
                  </a:lnTo>
                  <a:close/>
                </a:path>
                <a:path w="650875" h="325119">
                  <a:moveTo>
                    <a:pt x="267614" y="181686"/>
                  </a:moveTo>
                  <a:lnTo>
                    <a:pt x="267550" y="174345"/>
                  </a:lnTo>
                  <a:lnTo>
                    <a:pt x="266890" y="167005"/>
                  </a:lnTo>
                  <a:lnTo>
                    <a:pt x="262661" y="168897"/>
                  </a:lnTo>
                  <a:lnTo>
                    <a:pt x="258114" y="170675"/>
                  </a:lnTo>
                  <a:lnTo>
                    <a:pt x="257556" y="177685"/>
                  </a:lnTo>
                  <a:lnTo>
                    <a:pt x="254889" y="180911"/>
                  </a:lnTo>
                  <a:lnTo>
                    <a:pt x="253555" y="182346"/>
                  </a:lnTo>
                  <a:lnTo>
                    <a:pt x="245999" y="187350"/>
                  </a:lnTo>
                  <a:lnTo>
                    <a:pt x="250558" y="190017"/>
                  </a:lnTo>
                  <a:lnTo>
                    <a:pt x="253225" y="191465"/>
                  </a:lnTo>
                  <a:lnTo>
                    <a:pt x="257556" y="186016"/>
                  </a:lnTo>
                  <a:lnTo>
                    <a:pt x="261886" y="185356"/>
                  </a:lnTo>
                  <a:lnTo>
                    <a:pt x="262991" y="185356"/>
                  </a:lnTo>
                  <a:lnTo>
                    <a:pt x="265328" y="185127"/>
                  </a:lnTo>
                  <a:lnTo>
                    <a:pt x="266992" y="184569"/>
                  </a:lnTo>
                  <a:lnTo>
                    <a:pt x="267614" y="181686"/>
                  </a:lnTo>
                  <a:close/>
                </a:path>
                <a:path w="650875" h="325119">
                  <a:moveTo>
                    <a:pt x="284873" y="20866"/>
                  </a:moveTo>
                  <a:lnTo>
                    <a:pt x="280111" y="20802"/>
                  </a:lnTo>
                  <a:lnTo>
                    <a:pt x="276999" y="21793"/>
                  </a:lnTo>
                  <a:lnTo>
                    <a:pt x="268439" y="24803"/>
                  </a:lnTo>
                  <a:lnTo>
                    <a:pt x="274777" y="29578"/>
                  </a:lnTo>
                  <a:lnTo>
                    <a:pt x="278511" y="28562"/>
                  </a:lnTo>
                  <a:lnTo>
                    <a:pt x="283108" y="24561"/>
                  </a:lnTo>
                  <a:lnTo>
                    <a:pt x="284873" y="20866"/>
                  </a:lnTo>
                  <a:close/>
                </a:path>
                <a:path w="650875" h="325119">
                  <a:moveTo>
                    <a:pt x="285000" y="131203"/>
                  </a:moveTo>
                  <a:lnTo>
                    <a:pt x="283997" y="128320"/>
                  </a:lnTo>
                  <a:lnTo>
                    <a:pt x="283552" y="127203"/>
                  </a:lnTo>
                  <a:lnTo>
                    <a:pt x="280885" y="126085"/>
                  </a:lnTo>
                  <a:lnTo>
                    <a:pt x="279996" y="125310"/>
                  </a:lnTo>
                  <a:lnTo>
                    <a:pt x="278333" y="123761"/>
                  </a:lnTo>
                  <a:lnTo>
                    <a:pt x="276771" y="121869"/>
                  </a:lnTo>
                  <a:lnTo>
                    <a:pt x="275666" y="119862"/>
                  </a:lnTo>
                  <a:lnTo>
                    <a:pt x="274447" y="117754"/>
                  </a:lnTo>
                  <a:lnTo>
                    <a:pt x="268884" y="121970"/>
                  </a:lnTo>
                  <a:lnTo>
                    <a:pt x="267550" y="127863"/>
                  </a:lnTo>
                  <a:lnTo>
                    <a:pt x="275107" y="130644"/>
                  </a:lnTo>
                  <a:lnTo>
                    <a:pt x="278663" y="131203"/>
                  </a:lnTo>
                  <a:lnTo>
                    <a:pt x="280670" y="131432"/>
                  </a:lnTo>
                  <a:lnTo>
                    <a:pt x="285000" y="131203"/>
                  </a:lnTo>
                  <a:close/>
                </a:path>
                <a:path w="650875" h="325119">
                  <a:moveTo>
                    <a:pt x="287997" y="213372"/>
                  </a:moveTo>
                  <a:lnTo>
                    <a:pt x="286778" y="208038"/>
                  </a:lnTo>
                  <a:lnTo>
                    <a:pt x="286994" y="195580"/>
                  </a:lnTo>
                  <a:lnTo>
                    <a:pt x="281216" y="200914"/>
                  </a:lnTo>
                  <a:lnTo>
                    <a:pt x="278104" y="203695"/>
                  </a:lnTo>
                  <a:lnTo>
                    <a:pt x="274447" y="208368"/>
                  </a:lnTo>
                  <a:lnTo>
                    <a:pt x="273773" y="215036"/>
                  </a:lnTo>
                  <a:lnTo>
                    <a:pt x="274218" y="216369"/>
                  </a:lnTo>
                  <a:lnTo>
                    <a:pt x="282333" y="221157"/>
                  </a:lnTo>
                  <a:lnTo>
                    <a:pt x="287997" y="213372"/>
                  </a:lnTo>
                  <a:close/>
                </a:path>
                <a:path w="650875" h="325119">
                  <a:moveTo>
                    <a:pt x="289839" y="249529"/>
                  </a:moveTo>
                  <a:lnTo>
                    <a:pt x="285673" y="245122"/>
                  </a:lnTo>
                  <a:lnTo>
                    <a:pt x="276707" y="241630"/>
                  </a:lnTo>
                  <a:lnTo>
                    <a:pt x="268668" y="241617"/>
                  </a:lnTo>
                  <a:lnTo>
                    <a:pt x="266750" y="245046"/>
                  </a:lnTo>
                  <a:lnTo>
                    <a:pt x="271475" y="248577"/>
                  </a:lnTo>
                  <a:lnTo>
                    <a:pt x="278472" y="251294"/>
                  </a:lnTo>
                  <a:lnTo>
                    <a:pt x="283438" y="252285"/>
                  </a:lnTo>
                  <a:lnTo>
                    <a:pt x="289839" y="249529"/>
                  </a:lnTo>
                  <a:close/>
                </a:path>
                <a:path w="650875" h="325119">
                  <a:moveTo>
                    <a:pt x="299110" y="157340"/>
                  </a:moveTo>
                  <a:lnTo>
                    <a:pt x="292442" y="150660"/>
                  </a:lnTo>
                  <a:lnTo>
                    <a:pt x="290106" y="149656"/>
                  </a:lnTo>
                  <a:lnTo>
                    <a:pt x="285661" y="147548"/>
                  </a:lnTo>
                  <a:lnTo>
                    <a:pt x="283222" y="151003"/>
                  </a:lnTo>
                  <a:lnTo>
                    <a:pt x="283108" y="154660"/>
                  </a:lnTo>
                  <a:lnTo>
                    <a:pt x="283108" y="155994"/>
                  </a:lnTo>
                  <a:lnTo>
                    <a:pt x="283438" y="157340"/>
                  </a:lnTo>
                  <a:lnTo>
                    <a:pt x="286550" y="163449"/>
                  </a:lnTo>
                  <a:lnTo>
                    <a:pt x="290880" y="163233"/>
                  </a:lnTo>
                  <a:lnTo>
                    <a:pt x="295224" y="160223"/>
                  </a:lnTo>
                  <a:lnTo>
                    <a:pt x="299110" y="157340"/>
                  </a:lnTo>
                  <a:close/>
                </a:path>
                <a:path w="650875" h="325119">
                  <a:moveTo>
                    <a:pt x="304215" y="78613"/>
                  </a:moveTo>
                  <a:lnTo>
                    <a:pt x="302107" y="78282"/>
                  </a:lnTo>
                  <a:lnTo>
                    <a:pt x="298551" y="81280"/>
                  </a:lnTo>
                  <a:lnTo>
                    <a:pt x="295998" y="83400"/>
                  </a:lnTo>
                  <a:lnTo>
                    <a:pt x="290664" y="89395"/>
                  </a:lnTo>
                  <a:lnTo>
                    <a:pt x="290220" y="92951"/>
                  </a:lnTo>
                  <a:lnTo>
                    <a:pt x="290106" y="93624"/>
                  </a:lnTo>
                  <a:lnTo>
                    <a:pt x="290220" y="93954"/>
                  </a:lnTo>
                  <a:lnTo>
                    <a:pt x="290436" y="94297"/>
                  </a:lnTo>
                  <a:lnTo>
                    <a:pt x="290436" y="94513"/>
                  </a:lnTo>
                  <a:lnTo>
                    <a:pt x="291998" y="96520"/>
                  </a:lnTo>
                  <a:lnTo>
                    <a:pt x="296773" y="95846"/>
                  </a:lnTo>
                  <a:lnTo>
                    <a:pt x="298221" y="93065"/>
                  </a:lnTo>
                  <a:lnTo>
                    <a:pt x="297992" y="91173"/>
                  </a:lnTo>
                  <a:lnTo>
                    <a:pt x="298221" y="90182"/>
                  </a:lnTo>
                  <a:lnTo>
                    <a:pt x="298881" y="87731"/>
                  </a:lnTo>
                  <a:lnTo>
                    <a:pt x="300215" y="85280"/>
                  </a:lnTo>
                  <a:lnTo>
                    <a:pt x="301447" y="83172"/>
                  </a:lnTo>
                  <a:lnTo>
                    <a:pt x="304215" y="78613"/>
                  </a:lnTo>
                  <a:close/>
                </a:path>
                <a:path w="650875" h="325119">
                  <a:moveTo>
                    <a:pt x="313105" y="53365"/>
                  </a:moveTo>
                  <a:lnTo>
                    <a:pt x="313042" y="48628"/>
                  </a:lnTo>
                  <a:lnTo>
                    <a:pt x="307213" y="44704"/>
                  </a:lnTo>
                  <a:lnTo>
                    <a:pt x="303885" y="43700"/>
                  </a:lnTo>
                  <a:lnTo>
                    <a:pt x="305104" y="52819"/>
                  </a:lnTo>
                  <a:lnTo>
                    <a:pt x="305663" y="53924"/>
                  </a:lnTo>
                  <a:lnTo>
                    <a:pt x="309841" y="56070"/>
                  </a:lnTo>
                  <a:lnTo>
                    <a:pt x="313105" y="53365"/>
                  </a:lnTo>
                  <a:close/>
                </a:path>
                <a:path w="650875" h="325119">
                  <a:moveTo>
                    <a:pt x="321665" y="0"/>
                  </a:moveTo>
                  <a:lnTo>
                    <a:pt x="313994" y="0"/>
                  </a:lnTo>
                  <a:lnTo>
                    <a:pt x="313664" y="1892"/>
                  </a:lnTo>
                  <a:lnTo>
                    <a:pt x="313664" y="6121"/>
                  </a:lnTo>
                  <a:lnTo>
                    <a:pt x="313664" y="9232"/>
                  </a:lnTo>
                  <a:lnTo>
                    <a:pt x="313778" y="10236"/>
                  </a:lnTo>
                  <a:lnTo>
                    <a:pt x="315442" y="13233"/>
                  </a:lnTo>
                  <a:lnTo>
                    <a:pt x="316331" y="11125"/>
                  </a:lnTo>
                  <a:lnTo>
                    <a:pt x="317106" y="9791"/>
                  </a:lnTo>
                  <a:lnTo>
                    <a:pt x="318884" y="6451"/>
                  </a:lnTo>
                  <a:lnTo>
                    <a:pt x="320103" y="3454"/>
                  </a:lnTo>
                  <a:lnTo>
                    <a:pt x="320992" y="1676"/>
                  </a:lnTo>
                  <a:lnTo>
                    <a:pt x="321665" y="0"/>
                  </a:lnTo>
                  <a:close/>
                </a:path>
                <a:path w="650875" h="325119">
                  <a:moveTo>
                    <a:pt x="332219" y="308876"/>
                  </a:moveTo>
                  <a:lnTo>
                    <a:pt x="323215" y="302983"/>
                  </a:lnTo>
                  <a:lnTo>
                    <a:pt x="323215" y="306209"/>
                  </a:lnTo>
                  <a:lnTo>
                    <a:pt x="322999" y="311886"/>
                  </a:lnTo>
                  <a:lnTo>
                    <a:pt x="323215" y="306324"/>
                  </a:lnTo>
                  <a:lnTo>
                    <a:pt x="323113" y="309994"/>
                  </a:lnTo>
                  <a:lnTo>
                    <a:pt x="327990" y="313550"/>
                  </a:lnTo>
                  <a:lnTo>
                    <a:pt x="330885" y="310324"/>
                  </a:lnTo>
                  <a:lnTo>
                    <a:pt x="332219" y="308876"/>
                  </a:lnTo>
                  <a:close/>
                </a:path>
                <a:path w="650875" h="325119">
                  <a:moveTo>
                    <a:pt x="339547" y="222046"/>
                  </a:moveTo>
                  <a:lnTo>
                    <a:pt x="337553" y="221602"/>
                  </a:lnTo>
                  <a:lnTo>
                    <a:pt x="331660" y="221043"/>
                  </a:lnTo>
                  <a:lnTo>
                    <a:pt x="334594" y="221386"/>
                  </a:lnTo>
                  <a:lnTo>
                    <a:pt x="332778" y="221602"/>
                  </a:lnTo>
                  <a:lnTo>
                    <a:pt x="329323" y="222161"/>
                  </a:lnTo>
                  <a:lnTo>
                    <a:pt x="325882" y="224155"/>
                  </a:lnTo>
                  <a:lnTo>
                    <a:pt x="324548" y="227266"/>
                  </a:lnTo>
                  <a:lnTo>
                    <a:pt x="324434" y="227609"/>
                  </a:lnTo>
                  <a:lnTo>
                    <a:pt x="324434" y="228384"/>
                  </a:lnTo>
                  <a:lnTo>
                    <a:pt x="323773" y="231609"/>
                  </a:lnTo>
                  <a:lnTo>
                    <a:pt x="324993" y="236054"/>
                  </a:lnTo>
                  <a:lnTo>
                    <a:pt x="328777" y="235381"/>
                  </a:lnTo>
                  <a:lnTo>
                    <a:pt x="332994" y="234721"/>
                  </a:lnTo>
                  <a:lnTo>
                    <a:pt x="335330" y="226047"/>
                  </a:lnTo>
                  <a:lnTo>
                    <a:pt x="338213" y="223266"/>
                  </a:lnTo>
                  <a:lnTo>
                    <a:pt x="339547" y="222046"/>
                  </a:lnTo>
                  <a:close/>
                </a:path>
                <a:path w="650875" h="325119">
                  <a:moveTo>
                    <a:pt x="354596" y="268592"/>
                  </a:moveTo>
                  <a:lnTo>
                    <a:pt x="354215" y="263956"/>
                  </a:lnTo>
                  <a:lnTo>
                    <a:pt x="352666" y="260743"/>
                  </a:lnTo>
                  <a:lnTo>
                    <a:pt x="347103" y="265074"/>
                  </a:lnTo>
                  <a:lnTo>
                    <a:pt x="348157" y="268668"/>
                  </a:lnTo>
                  <a:lnTo>
                    <a:pt x="348221" y="269074"/>
                  </a:lnTo>
                  <a:lnTo>
                    <a:pt x="350088" y="273519"/>
                  </a:lnTo>
                  <a:lnTo>
                    <a:pt x="352717" y="272567"/>
                  </a:lnTo>
                  <a:lnTo>
                    <a:pt x="354596" y="268592"/>
                  </a:lnTo>
                  <a:close/>
                </a:path>
                <a:path w="650875" h="325119">
                  <a:moveTo>
                    <a:pt x="354774" y="89179"/>
                  </a:moveTo>
                  <a:lnTo>
                    <a:pt x="345287" y="88734"/>
                  </a:lnTo>
                  <a:lnTo>
                    <a:pt x="343776" y="88734"/>
                  </a:lnTo>
                  <a:lnTo>
                    <a:pt x="338213" y="87503"/>
                  </a:lnTo>
                  <a:lnTo>
                    <a:pt x="335216" y="90398"/>
                  </a:lnTo>
                  <a:lnTo>
                    <a:pt x="332879" y="92506"/>
                  </a:lnTo>
                  <a:lnTo>
                    <a:pt x="333438" y="96520"/>
                  </a:lnTo>
                  <a:lnTo>
                    <a:pt x="335546" y="98628"/>
                  </a:lnTo>
                  <a:lnTo>
                    <a:pt x="339217" y="102069"/>
                  </a:lnTo>
                  <a:lnTo>
                    <a:pt x="344779" y="99745"/>
                  </a:lnTo>
                  <a:lnTo>
                    <a:pt x="348107" y="97066"/>
                  </a:lnTo>
                  <a:lnTo>
                    <a:pt x="352323" y="93738"/>
                  </a:lnTo>
                  <a:lnTo>
                    <a:pt x="354774" y="89179"/>
                  </a:lnTo>
                  <a:close/>
                </a:path>
                <a:path w="650875" h="325119">
                  <a:moveTo>
                    <a:pt x="360222" y="48374"/>
                  </a:moveTo>
                  <a:lnTo>
                    <a:pt x="357212" y="50927"/>
                  </a:lnTo>
                  <a:lnTo>
                    <a:pt x="355333" y="51485"/>
                  </a:lnTo>
                  <a:lnTo>
                    <a:pt x="352882" y="51930"/>
                  </a:lnTo>
                  <a:lnTo>
                    <a:pt x="350989" y="50812"/>
                  </a:lnTo>
                  <a:lnTo>
                    <a:pt x="345224" y="47586"/>
                  </a:lnTo>
                  <a:lnTo>
                    <a:pt x="344436" y="51257"/>
                  </a:lnTo>
                  <a:lnTo>
                    <a:pt x="346443" y="53924"/>
                  </a:lnTo>
                  <a:lnTo>
                    <a:pt x="349110" y="57594"/>
                  </a:lnTo>
                  <a:lnTo>
                    <a:pt x="351434" y="62153"/>
                  </a:lnTo>
                  <a:lnTo>
                    <a:pt x="355777" y="57937"/>
                  </a:lnTo>
                  <a:lnTo>
                    <a:pt x="356666" y="57150"/>
                  </a:lnTo>
                  <a:lnTo>
                    <a:pt x="360108" y="52590"/>
                  </a:lnTo>
                  <a:lnTo>
                    <a:pt x="360222" y="48374"/>
                  </a:lnTo>
                  <a:close/>
                </a:path>
                <a:path w="650875" h="325119">
                  <a:moveTo>
                    <a:pt x="364667" y="169900"/>
                  </a:moveTo>
                  <a:lnTo>
                    <a:pt x="363664" y="168008"/>
                  </a:lnTo>
                  <a:lnTo>
                    <a:pt x="362102" y="166560"/>
                  </a:lnTo>
                  <a:lnTo>
                    <a:pt x="360768" y="165227"/>
                  </a:lnTo>
                  <a:lnTo>
                    <a:pt x="358990" y="164122"/>
                  </a:lnTo>
                  <a:lnTo>
                    <a:pt x="357111" y="163233"/>
                  </a:lnTo>
                  <a:lnTo>
                    <a:pt x="350989" y="161112"/>
                  </a:lnTo>
                  <a:lnTo>
                    <a:pt x="349554" y="165341"/>
                  </a:lnTo>
                  <a:lnTo>
                    <a:pt x="350659" y="169341"/>
                  </a:lnTo>
                  <a:lnTo>
                    <a:pt x="351104" y="170675"/>
                  </a:lnTo>
                  <a:lnTo>
                    <a:pt x="351434" y="171234"/>
                  </a:lnTo>
                  <a:lnTo>
                    <a:pt x="354545" y="177012"/>
                  </a:lnTo>
                  <a:lnTo>
                    <a:pt x="359435" y="176352"/>
                  </a:lnTo>
                  <a:lnTo>
                    <a:pt x="364667" y="169900"/>
                  </a:lnTo>
                  <a:close/>
                </a:path>
                <a:path w="650875" h="325119">
                  <a:moveTo>
                    <a:pt x="404545" y="225717"/>
                  </a:moveTo>
                  <a:lnTo>
                    <a:pt x="402882" y="224040"/>
                  </a:lnTo>
                  <a:lnTo>
                    <a:pt x="400545" y="223824"/>
                  </a:lnTo>
                  <a:lnTo>
                    <a:pt x="397433" y="223494"/>
                  </a:lnTo>
                  <a:lnTo>
                    <a:pt x="393103" y="225158"/>
                  </a:lnTo>
                  <a:lnTo>
                    <a:pt x="391109" y="230606"/>
                  </a:lnTo>
                  <a:lnTo>
                    <a:pt x="389991" y="233946"/>
                  </a:lnTo>
                  <a:lnTo>
                    <a:pt x="396100" y="236613"/>
                  </a:lnTo>
                  <a:lnTo>
                    <a:pt x="401993" y="231609"/>
                  </a:lnTo>
                  <a:lnTo>
                    <a:pt x="403212" y="228828"/>
                  </a:lnTo>
                  <a:lnTo>
                    <a:pt x="404545" y="225717"/>
                  </a:lnTo>
                  <a:close/>
                </a:path>
                <a:path w="650875" h="325119">
                  <a:moveTo>
                    <a:pt x="431990" y="125095"/>
                  </a:moveTo>
                  <a:lnTo>
                    <a:pt x="430657" y="123418"/>
                  </a:lnTo>
                  <a:lnTo>
                    <a:pt x="425551" y="124307"/>
                  </a:lnTo>
                  <a:lnTo>
                    <a:pt x="423887" y="124980"/>
                  </a:lnTo>
                  <a:lnTo>
                    <a:pt x="415988" y="135763"/>
                  </a:lnTo>
                  <a:lnTo>
                    <a:pt x="416331" y="136652"/>
                  </a:lnTo>
                  <a:lnTo>
                    <a:pt x="418325" y="137769"/>
                  </a:lnTo>
                  <a:lnTo>
                    <a:pt x="420331" y="136766"/>
                  </a:lnTo>
                  <a:lnTo>
                    <a:pt x="422440" y="135547"/>
                  </a:lnTo>
                  <a:lnTo>
                    <a:pt x="425551" y="133540"/>
                  </a:lnTo>
                  <a:lnTo>
                    <a:pt x="428879" y="130543"/>
                  </a:lnTo>
                  <a:lnTo>
                    <a:pt x="429552" y="129209"/>
                  </a:lnTo>
                  <a:lnTo>
                    <a:pt x="431990" y="125095"/>
                  </a:lnTo>
                  <a:close/>
                </a:path>
                <a:path w="650875" h="325119">
                  <a:moveTo>
                    <a:pt x="448221" y="110858"/>
                  </a:moveTo>
                  <a:lnTo>
                    <a:pt x="447992" y="111633"/>
                  </a:lnTo>
                  <a:lnTo>
                    <a:pt x="448106" y="111417"/>
                  </a:lnTo>
                  <a:lnTo>
                    <a:pt x="448221" y="111086"/>
                  </a:lnTo>
                  <a:lnTo>
                    <a:pt x="448221" y="110858"/>
                  </a:lnTo>
                  <a:close/>
                </a:path>
                <a:path w="650875" h="325119">
                  <a:moveTo>
                    <a:pt x="462102" y="104736"/>
                  </a:moveTo>
                  <a:lnTo>
                    <a:pt x="459663" y="98958"/>
                  </a:lnTo>
                  <a:lnTo>
                    <a:pt x="449884" y="107632"/>
                  </a:lnTo>
                  <a:lnTo>
                    <a:pt x="448348" y="110604"/>
                  </a:lnTo>
                  <a:lnTo>
                    <a:pt x="448221" y="111086"/>
                  </a:lnTo>
                  <a:lnTo>
                    <a:pt x="448221" y="112522"/>
                  </a:lnTo>
                  <a:lnTo>
                    <a:pt x="450545" y="114300"/>
                  </a:lnTo>
                  <a:lnTo>
                    <a:pt x="452107" y="113525"/>
                  </a:lnTo>
                  <a:lnTo>
                    <a:pt x="458216" y="112636"/>
                  </a:lnTo>
                  <a:lnTo>
                    <a:pt x="461441" y="109740"/>
                  </a:lnTo>
                  <a:lnTo>
                    <a:pt x="462102" y="104736"/>
                  </a:lnTo>
                  <a:close/>
                </a:path>
                <a:path w="650875" h="325119">
                  <a:moveTo>
                    <a:pt x="650544" y="319443"/>
                  </a:moveTo>
                  <a:lnTo>
                    <a:pt x="646988" y="318554"/>
                  </a:lnTo>
                  <a:lnTo>
                    <a:pt x="645096" y="321106"/>
                  </a:lnTo>
                  <a:lnTo>
                    <a:pt x="644994" y="321449"/>
                  </a:lnTo>
                  <a:lnTo>
                    <a:pt x="645096" y="321894"/>
                  </a:lnTo>
                  <a:lnTo>
                    <a:pt x="645096" y="322110"/>
                  </a:lnTo>
                  <a:lnTo>
                    <a:pt x="645210" y="322668"/>
                  </a:lnTo>
                  <a:lnTo>
                    <a:pt x="645541" y="323227"/>
                  </a:lnTo>
                  <a:lnTo>
                    <a:pt x="645985" y="323672"/>
                  </a:lnTo>
                  <a:lnTo>
                    <a:pt x="649427" y="323672"/>
                  </a:lnTo>
                  <a:lnTo>
                    <a:pt x="649655" y="323443"/>
                  </a:lnTo>
                  <a:lnTo>
                    <a:pt x="649770" y="323227"/>
                  </a:lnTo>
                  <a:lnTo>
                    <a:pt x="649871" y="322897"/>
                  </a:lnTo>
                  <a:lnTo>
                    <a:pt x="650544" y="319443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830566" y="18690056"/>
              <a:ext cx="422275" cy="299720"/>
            </a:xfrm>
            <a:custGeom>
              <a:avLst/>
              <a:gdLst/>
              <a:ahLst/>
              <a:cxnLst/>
              <a:rect l="l" t="t" r="r" b="b"/>
              <a:pathLst>
                <a:path w="422275" h="299719">
                  <a:moveTo>
                    <a:pt x="558" y="256730"/>
                  </a:moveTo>
                  <a:lnTo>
                    <a:pt x="0" y="262509"/>
                  </a:lnTo>
                  <a:lnTo>
                    <a:pt x="558" y="256946"/>
                  </a:lnTo>
                  <a:lnTo>
                    <a:pt x="558" y="256730"/>
                  </a:lnTo>
                  <a:close/>
                </a:path>
                <a:path w="422275" h="299719">
                  <a:moveTo>
                    <a:pt x="9448" y="259956"/>
                  </a:moveTo>
                  <a:lnTo>
                    <a:pt x="787" y="253619"/>
                  </a:lnTo>
                  <a:lnTo>
                    <a:pt x="558" y="256946"/>
                  </a:lnTo>
                  <a:lnTo>
                    <a:pt x="228" y="260616"/>
                  </a:lnTo>
                  <a:lnTo>
                    <a:pt x="4889" y="264401"/>
                  </a:lnTo>
                  <a:lnTo>
                    <a:pt x="8001" y="261404"/>
                  </a:lnTo>
                  <a:lnTo>
                    <a:pt x="9448" y="259956"/>
                  </a:lnTo>
                  <a:close/>
                </a:path>
                <a:path w="422275" h="299719">
                  <a:moveTo>
                    <a:pt x="161226" y="255282"/>
                  </a:moveTo>
                  <a:lnTo>
                    <a:pt x="158445" y="249720"/>
                  </a:lnTo>
                  <a:lnTo>
                    <a:pt x="153441" y="241833"/>
                  </a:lnTo>
                  <a:lnTo>
                    <a:pt x="151218" y="249389"/>
                  </a:lnTo>
                  <a:lnTo>
                    <a:pt x="151447" y="252945"/>
                  </a:lnTo>
                  <a:lnTo>
                    <a:pt x="151561" y="254723"/>
                  </a:lnTo>
                  <a:lnTo>
                    <a:pt x="152996" y="256844"/>
                  </a:lnTo>
                  <a:lnTo>
                    <a:pt x="156108" y="258394"/>
                  </a:lnTo>
                  <a:lnTo>
                    <a:pt x="157556" y="258508"/>
                  </a:lnTo>
                  <a:lnTo>
                    <a:pt x="158889" y="257390"/>
                  </a:lnTo>
                  <a:lnTo>
                    <a:pt x="161226" y="255282"/>
                  </a:lnTo>
                  <a:close/>
                </a:path>
                <a:path w="422275" h="299719">
                  <a:moveTo>
                    <a:pt x="169227" y="161658"/>
                  </a:moveTo>
                  <a:lnTo>
                    <a:pt x="166116" y="158889"/>
                  </a:lnTo>
                  <a:lnTo>
                    <a:pt x="163106" y="155765"/>
                  </a:lnTo>
                  <a:lnTo>
                    <a:pt x="159893" y="153098"/>
                  </a:lnTo>
                  <a:lnTo>
                    <a:pt x="158889" y="152323"/>
                  </a:lnTo>
                  <a:lnTo>
                    <a:pt x="156997" y="152768"/>
                  </a:lnTo>
                  <a:lnTo>
                    <a:pt x="155219" y="153657"/>
                  </a:lnTo>
                  <a:lnTo>
                    <a:pt x="150393" y="158089"/>
                  </a:lnTo>
                  <a:lnTo>
                    <a:pt x="150228" y="157213"/>
                  </a:lnTo>
                  <a:lnTo>
                    <a:pt x="150380" y="158127"/>
                  </a:lnTo>
                  <a:lnTo>
                    <a:pt x="150558" y="159105"/>
                  </a:lnTo>
                  <a:lnTo>
                    <a:pt x="150672" y="159435"/>
                  </a:lnTo>
                  <a:lnTo>
                    <a:pt x="150622" y="159207"/>
                  </a:lnTo>
                  <a:lnTo>
                    <a:pt x="156514" y="167474"/>
                  </a:lnTo>
                  <a:lnTo>
                    <a:pt x="163182" y="167970"/>
                  </a:lnTo>
                  <a:lnTo>
                    <a:pt x="168198" y="164668"/>
                  </a:lnTo>
                  <a:lnTo>
                    <a:pt x="169227" y="161658"/>
                  </a:lnTo>
                  <a:close/>
                </a:path>
                <a:path w="422275" h="299719">
                  <a:moveTo>
                    <a:pt x="199326" y="236385"/>
                  </a:moveTo>
                  <a:lnTo>
                    <a:pt x="196659" y="234708"/>
                  </a:lnTo>
                  <a:lnTo>
                    <a:pt x="193332" y="233718"/>
                  </a:lnTo>
                  <a:lnTo>
                    <a:pt x="188328" y="232156"/>
                  </a:lnTo>
                  <a:lnTo>
                    <a:pt x="182219" y="232384"/>
                  </a:lnTo>
                  <a:lnTo>
                    <a:pt x="185115" y="238277"/>
                  </a:lnTo>
                  <a:lnTo>
                    <a:pt x="186994" y="239166"/>
                  </a:lnTo>
                  <a:lnTo>
                    <a:pt x="189001" y="239610"/>
                  </a:lnTo>
                  <a:lnTo>
                    <a:pt x="191109" y="239382"/>
                  </a:lnTo>
                  <a:lnTo>
                    <a:pt x="195884" y="239268"/>
                  </a:lnTo>
                  <a:lnTo>
                    <a:pt x="197993" y="238493"/>
                  </a:lnTo>
                  <a:lnTo>
                    <a:pt x="199326" y="236385"/>
                  </a:lnTo>
                  <a:close/>
                </a:path>
                <a:path w="422275" h="299719">
                  <a:moveTo>
                    <a:pt x="221780" y="261620"/>
                  </a:moveTo>
                  <a:lnTo>
                    <a:pt x="221221" y="262953"/>
                  </a:lnTo>
                  <a:lnTo>
                    <a:pt x="221107" y="263283"/>
                  </a:lnTo>
                  <a:lnTo>
                    <a:pt x="221335" y="262953"/>
                  </a:lnTo>
                  <a:lnTo>
                    <a:pt x="221780" y="261620"/>
                  </a:lnTo>
                  <a:close/>
                </a:path>
                <a:path w="422275" h="299719">
                  <a:moveTo>
                    <a:pt x="222669" y="258178"/>
                  </a:moveTo>
                  <a:lnTo>
                    <a:pt x="216890" y="260515"/>
                  </a:lnTo>
                  <a:lnTo>
                    <a:pt x="212775" y="259067"/>
                  </a:lnTo>
                  <a:lnTo>
                    <a:pt x="211328" y="253060"/>
                  </a:lnTo>
                  <a:lnTo>
                    <a:pt x="206336" y="257060"/>
                  </a:lnTo>
                  <a:lnTo>
                    <a:pt x="210439" y="266065"/>
                  </a:lnTo>
                  <a:lnTo>
                    <a:pt x="211886" y="267843"/>
                  </a:lnTo>
                  <a:lnTo>
                    <a:pt x="217106" y="273634"/>
                  </a:lnTo>
                  <a:lnTo>
                    <a:pt x="219113" y="267957"/>
                  </a:lnTo>
                  <a:lnTo>
                    <a:pt x="221107" y="263067"/>
                  </a:lnTo>
                  <a:lnTo>
                    <a:pt x="222669" y="258178"/>
                  </a:lnTo>
                  <a:close/>
                </a:path>
                <a:path w="422275" h="299719">
                  <a:moveTo>
                    <a:pt x="260883" y="264172"/>
                  </a:moveTo>
                  <a:lnTo>
                    <a:pt x="259219" y="257060"/>
                  </a:lnTo>
                  <a:lnTo>
                    <a:pt x="256997" y="256057"/>
                  </a:lnTo>
                  <a:lnTo>
                    <a:pt x="253441" y="258178"/>
                  </a:lnTo>
                  <a:lnTo>
                    <a:pt x="251891" y="258724"/>
                  </a:lnTo>
                  <a:lnTo>
                    <a:pt x="250558" y="262064"/>
                  </a:lnTo>
                  <a:lnTo>
                    <a:pt x="250215" y="263512"/>
                  </a:lnTo>
                  <a:lnTo>
                    <a:pt x="249999" y="263842"/>
                  </a:lnTo>
                  <a:lnTo>
                    <a:pt x="249999" y="264617"/>
                  </a:lnTo>
                  <a:lnTo>
                    <a:pt x="249224" y="271411"/>
                  </a:lnTo>
                  <a:lnTo>
                    <a:pt x="260883" y="264172"/>
                  </a:lnTo>
                  <a:close/>
                </a:path>
                <a:path w="422275" h="299719">
                  <a:moveTo>
                    <a:pt x="274662" y="291312"/>
                  </a:moveTo>
                  <a:lnTo>
                    <a:pt x="272326" y="284187"/>
                  </a:lnTo>
                  <a:lnTo>
                    <a:pt x="267665" y="286753"/>
                  </a:lnTo>
                  <a:lnTo>
                    <a:pt x="266992" y="287197"/>
                  </a:lnTo>
                  <a:lnTo>
                    <a:pt x="266103" y="287858"/>
                  </a:lnTo>
                  <a:lnTo>
                    <a:pt x="265214" y="288861"/>
                  </a:lnTo>
                  <a:lnTo>
                    <a:pt x="261112" y="293649"/>
                  </a:lnTo>
                  <a:lnTo>
                    <a:pt x="268554" y="299313"/>
                  </a:lnTo>
                  <a:lnTo>
                    <a:pt x="274662" y="291312"/>
                  </a:lnTo>
                  <a:close/>
                </a:path>
                <a:path w="422275" h="299719">
                  <a:moveTo>
                    <a:pt x="276110" y="177787"/>
                  </a:moveTo>
                  <a:lnTo>
                    <a:pt x="275882" y="172453"/>
                  </a:lnTo>
                  <a:lnTo>
                    <a:pt x="267665" y="171780"/>
                  </a:lnTo>
                  <a:lnTo>
                    <a:pt x="265772" y="177787"/>
                  </a:lnTo>
                  <a:lnTo>
                    <a:pt x="264325" y="182016"/>
                  </a:lnTo>
                  <a:lnTo>
                    <a:pt x="273773" y="186016"/>
                  </a:lnTo>
                  <a:lnTo>
                    <a:pt x="275780" y="180124"/>
                  </a:lnTo>
                  <a:lnTo>
                    <a:pt x="275996" y="179235"/>
                  </a:lnTo>
                  <a:lnTo>
                    <a:pt x="276110" y="178447"/>
                  </a:lnTo>
                  <a:lnTo>
                    <a:pt x="276110" y="177787"/>
                  </a:lnTo>
                  <a:close/>
                </a:path>
                <a:path w="422275" h="299719">
                  <a:moveTo>
                    <a:pt x="289775" y="109626"/>
                  </a:moveTo>
                  <a:lnTo>
                    <a:pt x="285661" y="107962"/>
                  </a:lnTo>
                  <a:lnTo>
                    <a:pt x="285000" y="107632"/>
                  </a:lnTo>
                  <a:lnTo>
                    <a:pt x="284327" y="107403"/>
                  </a:lnTo>
                  <a:lnTo>
                    <a:pt x="283438" y="107188"/>
                  </a:lnTo>
                  <a:lnTo>
                    <a:pt x="283222" y="107073"/>
                  </a:lnTo>
                  <a:lnTo>
                    <a:pt x="282879" y="107073"/>
                  </a:lnTo>
                  <a:lnTo>
                    <a:pt x="278447" y="106299"/>
                  </a:lnTo>
                  <a:lnTo>
                    <a:pt x="272999" y="109067"/>
                  </a:lnTo>
                  <a:lnTo>
                    <a:pt x="272999" y="111518"/>
                  </a:lnTo>
                  <a:lnTo>
                    <a:pt x="272770" y="116522"/>
                  </a:lnTo>
                  <a:lnTo>
                    <a:pt x="279882" y="116078"/>
                  </a:lnTo>
                  <a:lnTo>
                    <a:pt x="284327" y="113855"/>
                  </a:lnTo>
                  <a:lnTo>
                    <a:pt x="287769" y="112191"/>
                  </a:lnTo>
                  <a:lnTo>
                    <a:pt x="289775" y="109626"/>
                  </a:lnTo>
                  <a:close/>
                </a:path>
                <a:path w="422275" h="299719">
                  <a:moveTo>
                    <a:pt x="290664" y="136867"/>
                  </a:moveTo>
                  <a:lnTo>
                    <a:pt x="290334" y="136753"/>
                  </a:lnTo>
                  <a:lnTo>
                    <a:pt x="290664" y="136867"/>
                  </a:lnTo>
                  <a:close/>
                </a:path>
                <a:path w="422275" h="299719">
                  <a:moveTo>
                    <a:pt x="295554" y="204584"/>
                  </a:moveTo>
                  <a:lnTo>
                    <a:pt x="289661" y="204025"/>
                  </a:lnTo>
                  <a:lnTo>
                    <a:pt x="293547" y="204470"/>
                  </a:lnTo>
                  <a:lnTo>
                    <a:pt x="295554" y="204584"/>
                  </a:lnTo>
                  <a:close/>
                </a:path>
                <a:path w="422275" h="299719">
                  <a:moveTo>
                    <a:pt x="296443" y="146761"/>
                  </a:moveTo>
                  <a:lnTo>
                    <a:pt x="296214" y="140322"/>
                  </a:lnTo>
                  <a:lnTo>
                    <a:pt x="296214" y="136652"/>
                  </a:lnTo>
                  <a:lnTo>
                    <a:pt x="291998" y="137541"/>
                  </a:lnTo>
                  <a:lnTo>
                    <a:pt x="290664" y="136867"/>
                  </a:lnTo>
                  <a:lnTo>
                    <a:pt x="290995" y="137096"/>
                  </a:lnTo>
                  <a:lnTo>
                    <a:pt x="290118" y="136753"/>
                  </a:lnTo>
                  <a:lnTo>
                    <a:pt x="290334" y="136753"/>
                  </a:lnTo>
                  <a:lnTo>
                    <a:pt x="286550" y="135318"/>
                  </a:lnTo>
                  <a:lnTo>
                    <a:pt x="287451" y="135712"/>
                  </a:lnTo>
                  <a:lnTo>
                    <a:pt x="284772" y="134645"/>
                  </a:lnTo>
                  <a:lnTo>
                    <a:pt x="281660" y="134645"/>
                  </a:lnTo>
                  <a:lnTo>
                    <a:pt x="280771" y="139534"/>
                  </a:lnTo>
                  <a:lnTo>
                    <a:pt x="279666" y="146761"/>
                  </a:lnTo>
                  <a:lnTo>
                    <a:pt x="296443" y="146761"/>
                  </a:lnTo>
                  <a:close/>
                </a:path>
                <a:path w="422275" h="299719">
                  <a:moveTo>
                    <a:pt x="326440" y="290423"/>
                  </a:moveTo>
                  <a:lnTo>
                    <a:pt x="322999" y="289420"/>
                  </a:lnTo>
                  <a:lnTo>
                    <a:pt x="320890" y="291858"/>
                  </a:lnTo>
                  <a:lnTo>
                    <a:pt x="320776" y="292087"/>
                  </a:lnTo>
                  <a:lnTo>
                    <a:pt x="320776" y="292417"/>
                  </a:lnTo>
                  <a:lnTo>
                    <a:pt x="320890" y="292747"/>
                  </a:lnTo>
                  <a:lnTo>
                    <a:pt x="320992" y="294195"/>
                  </a:lnTo>
                  <a:lnTo>
                    <a:pt x="322224" y="295427"/>
                  </a:lnTo>
                  <a:lnTo>
                    <a:pt x="324332" y="295643"/>
                  </a:lnTo>
                  <a:lnTo>
                    <a:pt x="325221" y="295198"/>
                  </a:lnTo>
                  <a:lnTo>
                    <a:pt x="325551" y="293751"/>
                  </a:lnTo>
                  <a:lnTo>
                    <a:pt x="326440" y="290423"/>
                  </a:lnTo>
                  <a:close/>
                </a:path>
                <a:path w="422275" h="299719">
                  <a:moveTo>
                    <a:pt x="329107" y="116293"/>
                  </a:moveTo>
                  <a:lnTo>
                    <a:pt x="322884" y="114630"/>
                  </a:lnTo>
                  <a:lnTo>
                    <a:pt x="320890" y="115303"/>
                  </a:lnTo>
                  <a:lnTo>
                    <a:pt x="319557" y="115747"/>
                  </a:lnTo>
                  <a:lnTo>
                    <a:pt x="318439" y="117081"/>
                  </a:lnTo>
                  <a:lnTo>
                    <a:pt x="317881" y="118630"/>
                  </a:lnTo>
                  <a:lnTo>
                    <a:pt x="317106" y="120523"/>
                  </a:lnTo>
                  <a:lnTo>
                    <a:pt x="317106" y="122643"/>
                  </a:lnTo>
                  <a:lnTo>
                    <a:pt x="318223" y="123977"/>
                  </a:lnTo>
                  <a:lnTo>
                    <a:pt x="320548" y="126530"/>
                  </a:lnTo>
                  <a:lnTo>
                    <a:pt x="324777" y="121081"/>
                  </a:lnTo>
                  <a:lnTo>
                    <a:pt x="326212" y="119418"/>
                  </a:lnTo>
                  <a:lnTo>
                    <a:pt x="329107" y="116293"/>
                  </a:lnTo>
                  <a:close/>
                </a:path>
                <a:path w="422275" h="299719">
                  <a:moveTo>
                    <a:pt x="331546" y="9677"/>
                  </a:moveTo>
                  <a:lnTo>
                    <a:pt x="331101" y="7556"/>
                  </a:lnTo>
                  <a:lnTo>
                    <a:pt x="330111" y="3225"/>
                  </a:lnTo>
                  <a:lnTo>
                    <a:pt x="327888" y="2222"/>
                  </a:lnTo>
                  <a:lnTo>
                    <a:pt x="324332" y="4445"/>
                  </a:lnTo>
                  <a:lnTo>
                    <a:pt x="322770" y="5334"/>
                  </a:lnTo>
                  <a:lnTo>
                    <a:pt x="320776" y="8331"/>
                  </a:lnTo>
                  <a:lnTo>
                    <a:pt x="320548" y="10782"/>
                  </a:lnTo>
                  <a:lnTo>
                    <a:pt x="320548" y="11785"/>
                  </a:lnTo>
                  <a:lnTo>
                    <a:pt x="320890" y="12788"/>
                  </a:lnTo>
                  <a:lnTo>
                    <a:pt x="321665" y="13233"/>
                  </a:lnTo>
                  <a:lnTo>
                    <a:pt x="324002" y="14681"/>
                  </a:lnTo>
                  <a:lnTo>
                    <a:pt x="331546" y="9677"/>
                  </a:lnTo>
                  <a:close/>
                </a:path>
                <a:path w="422275" h="299719">
                  <a:moveTo>
                    <a:pt x="336880" y="199351"/>
                  </a:moveTo>
                  <a:lnTo>
                    <a:pt x="334213" y="192570"/>
                  </a:lnTo>
                  <a:lnTo>
                    <a:pt x="329933" y="191414"/>
                  </a:lnTo>
                  <a:lnTo>
                    <a:pt x="324015" y="195313"/>
                  </a:lnTo>
                  <a:lnTo>
                    <a:pt x="320865" y="200063"/>
                  </a:lnTo>
                  <a:lnTo>
                    <a:pt x="324891" y="201472"/>
                  </a:lnTo>
                  <a:lnTo>
                    <a:pt x="322554" y="201803"/>
                  </a:lnTo>
                  <a:lnTo>
                    <a:pt x="325234" y="201460"/>
                  </a:lnTo>
                  <a:lnTo>
                    <a:pt x="329552" y="201244"/>
                  </a:lnTo>
                  <a:lnTo>
                    <a:pt x="336880" y="199351"/>
                  </a:lnTo>
                  <a:close/>
                </a:path>
                <a:path w="422275" h="299719">
                  <a:moveTo>
                    <a:pt x="358546" y="152209"/>
                  </a:moveTo>
                  <a:lnTo>
                    <a:pt x="356666" y="150545"/>
                  </a:lnTo>
                  <a:lnTo>
                    <a:pt x="354330" y="150545"/>
                  </a:lnTo>
                  <a:lnTo>
                    <a:pt x="353326" y="150545"/>
                  </a:lnTo>
                  <a:lnTo>
                    <a:pt x="352221" y="150761"/>
                  </a:lnTo>
                  <a:lnTo>
                    <a:pt x="351218" y="151549"/>
                  </a:lnTo>
                  <a:lnTo>
                    <a:pt x="347332" y="154774"/>
                  </a:lnTo>
                  <a:lnTo>
                    <a:pt x="352552" y="158546"/>
                  </a:lnTo>
                  <a:lnTo>
                    <a:pt x="355993" y="154876"/>
                  </a:lnTo>
                  <a:lnTo>
                    <a:pt x="358546" y="152209"/>
                  </a:lnTo>
                  <a:close/>
                </a:path>
                <a:path w="422275" h="299719">
                  <a:moveTo>
                    <a:pt x="362331" y="81495"/>
                  </a:moveTo>
                  <a:lnTo>
                    <a:pt x="360553" y="79159"/>
                  </a:lnTo>
                  <a:lnTo>
                    <a:pt x="357555" y="75488"/>
                  </a:lnTo>
                  <a:lnTo>
                    <a:pt x="353441" y="81381"/>
                  </a:lnTo>
                  <a:lnTo>
                    <a:pt x="351663" y="83502"/>
                  </a:lnTo>
                  <a:lnTo>
                    <a:pt x="349110" y="86614"/>
                  </a:lnTo>
                  <a:lnTo>
                    <a:pt x="347776" y="92722"/>
                  </a:lnTo>
                  <a:lnTo>
                    <a:pt x="353771" y="91389"/>
                  </a:lnTo>
                  <a:lnTo>
                    <a:pt x="355333" y="91059"/>
                  </a:lnTo>
                  <a:lnTo>
                    <a:pt x="357212" y="89611"/>
                  </a:lnTo>
                  <a:lnTo>
                    <a:pt x="358775" y="87833"/>
                  </a:lnTo>
                  <a:lnTo>
                    <a:pt x="360997" y="85051"/>
                  </a:lnTo>
                  <a:lnTo>
                    <a:pt x="362331" y="81495"/>
                  </a:lnTo>
                  <a:close/>
                </a:path>
                <a:path w="422275" h="299719">
                  <a:moveTo>
                    <a:pt x="369328" y="278968"/>
                  </a:moveTo>
                  <a:lnTo>
                    <a:pt x="365213" y="272186"/>
                  </a:lnTo>
                  <a:lnTo>
                    <a:pt x="362661" y="272072"/>
                  </a:lnTo>
                  <a:lnTo>
                    <a:pt x="362216" y="271957"/>
                  </a:lnTo>
                  <a:lnTo>
                    <a:pt x="361886" y="272300"/>
                  </a:lnTo>
                  <a:lnTo>
                    <a:pt x="361556" y="272402"/>
                  </a:lnTo>
                  <a:lnTo>
                    <a:pt x="360553" y="272846"/>
                  </a:lnTo>
                  <a:lnTo>
                    <a:pt x="359778" y="273634"/>
                  </a:lnTo>
                  <a:lnTo>
                    <a:pt x="359549" y="274853"/>
                  </a:lnTo>
                  <a:lnTo>
                    <a:pt x="359105" y="277634"/>
                  </a:lnTo>
                  <a:lnTo>
                    <a:pt x="360997" y="280962"/>
                  </a:lnTo>
                  <a:lnTo>
                    <a:pt x="364667" y="280416"/>
                  </a:lnTo>
                  <a:lnTo>
                    <a:pt x="365112" y="280301"/>
                  </a:lnTo>
                  <a:lnTo>
                    <a:pt x="365328" y="280416"/>
                  </a:lnTo>
                  <a:lnTo>
                    <a:pt x="365772" y="280301"/>
                  </a:lnTo>
                  <a:lnTo>
                    <a:pt x="369328" y="278968"/>
                  </a:lnTo>
                  <a:close/>
                </a:path>
                <a:path w="422275" h="299719">
                  <a:moveTo>
                    <a:pt x="371767" y="8890"/>
                  </a:moveTo>
                  <a:lnTo>
                    <a:pt x="371551" y="7785"/>
                  </a:lnTo>
                  <a:lnTo>
                    <a:pt x="370103" y="0"/>
                  </a:lnTo>
                  <a:lnTo>
                    <a:pt x="367436" y="2108"/>
                  </a:lnTo>
                  <a:lnTo>
                    <a:pt x="366217" y="5448"/>
                  </a:lnTo>
                  <a:lnTo>
                    <a:pt x="365442" y="7785"/>
                  </a:lnTo>
                  <a:lnTo>
                    <a:pt x="365328" y="10668"/>
                  </a:lnTo>
                  <a:lnTo>
                    <a:pt x="368223" y="11899"/>
                  </a:lnTo>
                  <a:lnTo>
                    <a:pt x="371767" y="8890"/>
                  </a:lnTo>
                  <a:close/>
                </a:path>
                <a:path w="422275" h="299719">
                  <a:moveTo>
                    <a:pt x="386994" y="246938"/>
                  </a:moveTo>
                  <a:lnTo>
                    <a:pt x="379107" y="241388"/>
                  </a:lnTo>
                  <a:lnTo>
                    <a:pt x="377659" y="235496"/>
                  </a:lnTo>
                  <a:lnTo>
                    <a:pt x="366991" y="236601"/>
                  </a:lnTo>
                  <a:lnTo>
                    <a:pt x="375348" y="242785"/>
                  </a:lnTo>
                  <a:lnTo>
                    <a:pt x="378764" y="244602"/>
                  </a:lnTo>
                  <a:lnTo>
                    <a:pt x="386994" y="246938"/>
                  </a:lnTo>
                  <a:close/>
                </a:path>
                <a:path w="422275" h="299719">
                  <a:moveTo>
                    <a:pt x="391769" y="184683"/>
                  </a:moveTo>
                  <a:lnTo>
                    <a:pt x="391325" y="183896"/>
                  </a:lnTo>
                  <a:lnTo>
                    <a:pt x="389991" y="180898"/>
                  </a:lnTo>
                  <a:lnTo>
                    <a:pt x="386880" y="184124"/>
                  </a:lnTo>
                  <a:lnTo>
                    <a:pt x="386207" y="186347"/>
                  </a:lnTo>
                  <a:lnTo>
                    <a:pt x="386334" y="189572"/>
                  </a:lnTo>
                  <a:lnTo>
                    <a:pt x="386778" y="191579"/>
                  </a:lnTo>
                  <a:lnTo>
                    <a:pt x="387223" y="191579"/>
                  </a:lnTo>
                  <a:lnTo>
                    <a:pt x="389001" y="189014"/>
                  </a:lnTo>
                  <a:lnTo>
                    <a:pt x="389445" y="188455"/>
                  </a:lnTo>
                  <a:lnTo>
                    <a:pt x="389572" y="188239"/>
                  </a:lnTo>
                  <a:lnTo>
                    <a:pt x="389877" y="187680"/>
                  </a:lnTo>
                  <a:lnTo>
                    <a:pt x="390766" y="186347"/>
                  </a:lnTo>
                  <a:lnTo>
                    <a:pt x="391769" y="184683"/>
                  </a:lnTo>
                  <a:close/>
                </a:path>
                <a:path w="422275" h="299719">
                  <a:moveTo>
                    <a:pt x="391998" y="151663"/>
                  </a:moveTo>
                  <a:lnTo>
                    <a:pt x="386549" y="151765"/>
                  </a:lnTo>
                  <a:lnTo>
                    <a:pt x="384441" y="151879"/>
                  </a:lnTo>
                  <a:lnTo>
                    <a:pt x="380441" y="151879"/>
                  </a:lnTo>
                  <a:lnTo>
                    <a:pt x="379882" y="154330"/>
                  </a:lnTo>
                  <a:lnTo>
                    <a:pt x="379552" y="155879"/>
                  </a:lnTo>
                  <a:lnTo>
                    <a:pt x="381215" y="158216"/>
                  </a:lnTo>
                  <a:lnTo>
                    <a:pt x="382778" y="158445"/>
                  </a:lnTo>
                  <a:lnTo>
                    <a:pt x="384556" y="158661"/>
                  </a:lnTo>
                  <a:lnTo>
                    <a:pt x="385660" y="156997"/>
                  </a:lnTo>
                  <a:lnTo>
                    <a:pt x="389661" y="153987"/>
                  </a:lnTo>
                  <a:lnTo>
                    <a:pt x="391998" y="151663"/>
                  </a:lnTo>
                  <a:close/>
                </a:path>
                <a:path w="422275" h="299719">
                  <a:moveTo>
                    <a:pt x="397433" y="47472"/>
                  </a:moveTo>
                  <a:lnTo>
                    <a:pt x="397332" y="43802"/>
                  </a:lnTo>
                  <a:lnTo>
                    <a:pt x="396989" y="37909"/>
                  </a:lnTo>
                  <a:lnTo>
                    <a:pt x="390664" y="37363"/>
                  </a:lnTo>
                  <a:lnTo>
                    <a:pt x="390550" y="43256"/>
                  </a:lnTo>
                  <a:lnTo>
                    <a:pt x="390550" y="45250"/>
                  </a:lnTo>
                  <a:lnTo>
                    <a:pt x="391439" y="46583"/>
                  </a:lnTo>
                  <a:lnTo>
                    <a:pt x="392658" y="47358"/>
                  </a:lnTo>
                  <a:lnTo>
                    <a:pt x="394665" y="48475"/>
                  </a:lnTo>
                  <a:lnTo>
                    <a:pt x="397433" y="47472"/>
                  </a:lnTo>
                  <a:close/>
                </a:path>
                <a:path w="422275" h="299719">
                  <a:moveTo>
                    <a:pt x="422211" y="137871"/>
                  </a:moveTo>
                  <a:lnTo>
                    <a:pt x="418655" y="134315"/>
                  </a:lnTo>
                  <a:lnTo>
                    <a:pt x="415886" y="136652"/>
                  </a:lnTo>
                  <a:lnTo>
                    <a:pt x="414769" y="137642"/>
                  </a:lnTo>
                  <a:lnTo>
                    <a:pt x="414324" y="138760"/>
                  </a:lnTo>
                  <a:lnTo>
                    <a:pt x="414210" y="139649"/>
                  </a:lnTo>
                  <a:lnTo>
                    <a:pt x="414210" y="141427"/>
                  </a:lnTo>
                  <a:lnTo>
                    <a:pt x="415886" y="142646"/>
                  </a:lnTo>
                  <a:lnTo>
                    <a:pt x="418439" y="140652"/>
                  </a:lnTo>
                  <a:lnTo>
                    <a:pt x="422211" y="137871"/>
                  </a:lnTo>
                  <a:close/>
                </a:path>
              </a:pathLst>
            </a:custGeom>
            <a:solidFill>
              <a:srgbClr val="A8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5" name="object 455"/>
          <p:cNvSpPr txBox="1"/>
          <p:nvPr/>
        </p:nvSpPr>
        <p:spPr>
          <a:xfrm>
            <a:off x="3860053" y="10961267"/>
            <a:ext cx="2218690" cy="22186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3555" marR="570865" indent="-635" algn="ctr">
              <a:lnSpc>
                <a:spcPct val="119100"/>
              </a:lnSpc>
              <a:spcBef>
                <a:spcPts val="40"/>
              </a:spcBef>
            </a:pP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Submit</a:t>
            </a:r>
            <a:r>
              <a:rPr sz="125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1250" spc="90" dirty="0">
                <a:solidFill>
                  <a:srgbClr val="FFFFFF"/>
                </a:solidFill>
                <a:latin typeface="Garamond"/>
                <a:cs typeface="Garamond"/>
              </a:rPr>
              <a:t>Work</a:t>
            </a:r>
            <a:r>
              <a:rPr sz="125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110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125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Garamond"/>
                <a:cs typeface="Garamond"/>
              </a:rPr>
              <a:t>for </a:t>
            </a:r>
            <a:r>
              <a:rPr sz="1250" spc="95" dirty="0">
                <a:solidFill>
                  <a:srgbClr val="FFFFFF"/>
                </a:solidFill>
                <a:latin typeface="Garamond"/>
                <a:cs typeface="Garamond"/>
              </a:rPr>
              <a:t>approval</a:t>
            </a: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Garamond"/>
              <a:cs typeface="Garamond"/>
            </a:endParaRPr>
          </a:p>
          <a:p>
            <a:pPr marL="100965" marR="274320">
              <a:lnSpc>
                <a:spcPct val="114500"/>
              </a:lnSpc>
            </a:pP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Resource: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sng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Create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a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Work</a:t>
            </a:r>
            <a:r>
              <a:rPr sz="9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 </a:t>
            </a:r>
            <a:r>
              <a:rPr sz="90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Order</a:t>
            </a:r>
            <a:r>
              <a:rPr sz="900" u="none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u="none" spc="35" dirty="0">
                <a:solidFill>
                  <a:srgbClr val="FFFFFF"/>
                </a:solidFill>
                <a:latin typeface="Garamond"/>
                <a:cs typeface="Garamond"/>
              </a:rPr>
              <a:t>job </a:t>
            </a:r>
            <a:r>
              <a:rPr sz="900" u="none" spc="30" dirty="0">
                <a:solidFill>
                  <a:srgbClr val="FFFFFF"/>
                </a:solidFill>
                <a:latin typeface="Garamond"/>
                <a:cs typeface="Garamond"/>
              </a:rPr>
              <a:t>aid.</a:t>
            </a:r>
            <a:endParaRPr sz="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Garamond"/>
              <a:cs typeface="Garamond"/>
            </a:endParaRPr>
          </a:p>
          <a:p>
            <a:pPr marL="100965" marR="121285">
              <a:lnSpc>
                <a:spcPct val="114500"/>
              </a:lnSpc>
              <a:spcBef>
                <a:spcPts val="5"/>
              </a:spcBef>
            </a:pPr>
            <a:r>
              <a:rPr sz="900" spc="50" dirty="0">
                <a:solidFill>
                  <a:srgbClr val="FFFFFF"/>
                </a:solidFill>
                <a:latin typeface="Garamond"/>
                <a:cs typeface="Garamond"/>
              </a:rPr>
              <a:t>Earn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Garamond"/>
                <a:cs typeface="Garamond"/>
              </a:rPr>
              <a:t>points: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No</a:t>
            </a:r>
            <a:r>
              <a:rPr sz="9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additional</a:t>
            </a:r>
            <a:r>
              <a:rPr sz="9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action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required.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Project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Garamond"/>
                <a:cs typeface="Garamond"/>
              </a:rPr>
              <a:t>team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will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Garamond"/>
                <a:cs typeface="Garamond"/>
              </a:rPr>
              <a:t>review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Garamond"/>
                <a:cs typeface="Garamond"/>
              </a:rPr>
              <a:t>your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order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85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9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Garamond"/>
                <a:cs typeface="Garamond"/>
              </a:rPr>
              <a:t>assign</a:t>
            </a:r>
            <a:r>
              <a:rPr sz="9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Garamond"/>
                <a:cs typeface="Garamond"/>
              </a:rPr>
              <a:t>points.</a:t>
            </a:r>
            <a:endParaRPr sz="900">
              <a:latin typeface="Garamond"/>
              <a:cs typeface="Garamond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572</Words>
  <Application>Microsoft Office PowerPoint</Application>
  <PresentationFormat>Custom</PresentationFormat>
  <Paragraphs>158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Book Antiqua</vt:lpstr>
      <vt:lpstr>Calibri</vt:lpstr>
      <vt:lpstr>Garamond</vt:lpstr>
      <vt:lpstr>Palatino Linotype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Go-Live Advent Calendar</dc:title>
  <dc:creator>Yewande Daniel-Ayoade</dc:creator>
  <cp:keywords>DAG5WxaNLio,BADwNAZFryU,0</cp:keywords>
  <cp:lastModifiedBy>Yewande Daniel-Ayoade</cp:lastModifiedBy>
  <cp:revision>1</cp:revision>
  <dcterms:created xsi:type="dcterms:W3CDTF">2025-11-24T23:04:13Z</dcterms:created>
  <dcterms:modified xsi:type="dcterms:W3CDTF">2025-11-24T23:06:33Z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2025-11-23T00:00:00Z</vt:filetime>
  </property>
  <property fmtid="{D5CDD505-2E9C-101B-9397-08002B2CF9AE}" pid="3" name="Creator">
    <vt:lpwstr>Canva</vt:lpwstr>
  </property>
  <property fmtid="{D5CDD505-2E9C-101B-9397-08002B2CF9AE}" pid="4" name="LastSaved">
    <vt:filetime>2025-11-24T00:00:00Z</vt:filetime>
  </property>
  <property fmtid="{D5CDD505-2E9C-101B-9397-08002B2CF9AE}" pid="5" name="Producer">
    <vt:lpwstr>Canva</vt:lpwstr>
  </property>
  <property fmtid="{D5CDD505-2E9C-101B-9397-08002B2CF9AE}" pid="6" name="ArticulateGUID">
    <vt:lpwstr>B430BCA8-49AF-400F-B56C-D742267D165B</vt:lpwstr>
  </property>
  <property fmtid="{D5CDD505-2E9C-101B-9397-08002B2CF9AE}" pid="7" name="ArticulatePath">
    <vt:lpwstr>https://d.docs.live.net/624a7f87c0ece245/Writing/LinkedIn Articles/Go-Live Advent Calendar</vt:lpwstr>
  </property>
</Properties>
</file>